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m4a" ContentType="audi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8"/>
  </p:handoutMasterIdLst>
  <p:sldIdLst>
    <p:sldId id="398" r:id="rId3"/>
    <p:sldId id="360" r:id="rId5"/>
    <p:sldId id="395" r:id="rId6"/>
    <p:sldId id="361" r:id="rId7"/>
    <p:sldId id="396" r:id="rId8"/>
    <p:sldId id="362" r:id="rId9"/>
    <p:sldId id="366" r:id="rId10"/>
    <p:sldId id="364" r:id="rId11"/>
    <p:sldId id="370" r:id="rId12"/>
    <p:sldId id="365" r:id="rId13"/>
    <p:sldId id="367" r:id="rId14"/>
    <p:sldId id="363" r:id="rId15"/>
    <p:sldId id="369" r:id="rId16"/>
    <p:sldId id="368" r:id="rId17"/>
    <p:sldId id="374" r:id="rId18"/>
    <p:sldId id="371" r:id="rId19"/>
    <p:sldId id="372" r:id="rId20"/>
    <p:sldId id="373" r:id="rId21"/>
    <p:sldId id="375" r:id="rId22"/>
    <p:sldId id="381" r:id="rId23"/>
    <p:sldId id="376" r:id="rId24"/>
    <p:sldId id="377" r:id="rId25"/>
    <p:sldId id="378" r:id="rId26"/>
    <p:sldId id="379" r:id="rId27"/>
    <p:sldId id="380" r:id="rId28"/>
    <p:sldId id="382" r:id="rId29"/>
    <p:sldId id="383" r:id="rId30"/>
    <p:sldId id="390" r:id="rId31"/>
    <p:sldId id="391" r:id="rId32"/>
    <p:sldId id="392" r:id="rId33"/>
    <p:sldId id="393" r:id="rId34"/>
    <p:sldId id="394" r:id="rId35"/>
    <p:sldId id="399" r:id="rId36"/>
    <p:sldId id="400" r:id="rId37"/>
  </p:sldIdLst>
  <p:sldSz cx="9144000" cy="5143500" type="screen16x9"/>
  <p:notesSz cx="6858000" cy="9144000"/>
  <p:custDataLst>
    <p:tags r:id="rId4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40C2"/>
    <a:srgbClr val="99CCFF"/>
    <a:srgbClr val="CC6838"/>
    <a:srgbClr val="0000FF"/>
    <a:srgbClr val="D1E6F5"/>
    <a:srgbClr val="E2FEAC"/>
    <a:srgbClr val="FFCDC8"/>
    <a:srgbClr val="2E2E38"/>
    <a:srgbClr val="16042E"/>
    <a:srgbClr val="2F14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7173" autoAdjust="0"/>
    <p:restoredTop sz="92428" autoAdjust="0"/>
  </p:normalViewPr>
  <p:slideViewPr>
    <p:cSldViewPr>
      <p:cViewPr>
        <p:scale>
          <a:sx n="84" d="100"/>
          <a:sy n="84" d="100"/>
        </p:scale>
        <p:origin x="564" y="924"/>
      </p:cViewPr>
      <p:guideLst>
        <p:guide orient="horz" pos="1620"/>
        <p:guide pos="2880"/>
      </p:guideLst>
    </p:cSldViewPr>
  </p:slideViewPr>
  <p:outlineViewPr>
    <p:cViewPr>
      <p:scale>
        <a:sx n="33" d="100"/>
        <a:sy n="33" d="100"/>
      </p:scale>
      <p:origin x="0" y="9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29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5.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C2ADF1F-EF28-4D07-8F18-C7ACF6681B06}" type="datetimeFigureOut">
              <a:rPr lang="en-US" smtClean="0"/>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6F98EE1-923D-4464-88BA-C5386AA61CA2}"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D91DA1-3F6B-44B3-A08F-D6B4B01C6F6F}"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65E0FF-CA41-4D23-AD8B-E38B8E6B995E}"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mtClean="0"/>
              <a:t>模板来自于风云办公 </a:t>
            </a:r>
            <a:r>
              <a:rPr lang="en-US" altLang="zh-CN" sz="12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www.ppt118.com</a:t>
            </a:r>
            <a:endParaRPr lang="zh-CN" altLang="en-US" sz="1200" smtClean="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65E0FF-CA41-4D23-AD8B-E38B8E6B995E}"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3" name="Picture Placeholder 12"/>
          <p:cNvSpPr>
            <a:spLocks noGrp="1"/>
          </p:cNvSpPr>
          <p:nvPr>
            <p:ph type="pic" sz="quarter" idx="16" hasCustomPrompt="1"/>
          </p:nvPr>
        </p:nvSpPr>
        <p:spPr>
          <a:xfrm>
            <a:off x="1209261" y="1200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24" name="Picture Placeholder 12"/>
          <p:cNvSpPr>
            <a:spLocks noGrp="1"/>
          </p:cNvSpPr>
          <p:nvPr>
            <p:ph type="pic" sz="quarter" idx="17" hasCustomPrompt="1"/>
          </p:nvPr>
        </p:nvSpPr>
        <p:spPr>
          <a:xfrm>
            <a:off x="3048000" y="1200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25" name="Picture Placeholder 12"/>
          <p:cNvSpPr>
            <a:spLocks noGrp="1"/>
          </p:cNvSpPr>
          <p:nvPr>
            <p:ph type="pic" sz="quarter" idx="18" hasCustomPrompt="1"/>
          </p:nvPr>
        </p:nvSpPr>
        <p:spPr>
          <a:xfrm>
            <a:off x="4876800" y="1200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26" name="Picture Placeholder 12"/>
          <p:cNvSpPr>
            <a:spLocks noGrp="1"/>
          </p:cNvSpPr>
          <p:nvPr>
            <p:ph type="pic" sz="quarter" idx="19" hasCustomPrompt="1"/>
          </p:nvPr>
        </p:nvSpPr>
        <p:spPr>
          <a:xfrm>
            <a:off x="6705600" y="1200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27" name="Picture Placeholder 12"/>
          <p:cNvSpPr>
            <a:spLocks noGrp="1"/>
          </p:cNvSpPr>
          <p:nvPr>
            <p:ph type="pic" sz="quarter" idx="20" hasCustomPrompt="1"/>
          </p:nvPr>
        </p:nvSpPr>
        <p:spPr>
          <a:xfrm>
            <a:off x="1209261" y="3105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28" name="Picture Placeholder 12"/>
          <p:cNvSpPr>
            <a:spLocks noGrp="1"/>
          </p:cNvSpPr>
          <p:nvPr>
            <p:ph type="pic" sz="quarter" idx="21" hasCustomPrompt="1"/>
          </p:nvPr>
        </p:nvSpPr>
        <p:spPr>
          <a:xfrm>
            <a:off x="3048000" y="3105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29" name="Picture Placeholder 12"/>
          <p:cNvSpPr>
            <a:spLocks noGrp="1"/>
          </p:cNvSpPr>
          <p:nvPr>
            <p:ph type="pic" sz="quarter" idx="22" hasCustomPrompt="1"/>
          </p:nvPr>
        </p:nvSpPr>
        <p:spPr>
          <a:xfrm>
            <a:off x="4876800" y="3105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30" name="Picture Placeholder 12"/>
          <p:cNvSpPr>
            <a:spLocks noGrp="1"/>
          </p:cNvSpPr>
          <p:nvPr>
            <p:ph type="pic" sz="quarter" idx="23" hasCustomPrompt="1"/>
          </p:nvPr>
        </p:nvSpPr>
        <p:spPr>
          <a:xfrm>
            <a:off x="6705600" y="3105150"/>
            <a:ext cx="1219200" cy="1225046"/>
          </a:xfrm>
          <a:prstGeom prst="ellipse">
            <a:avLst/>
          </a:prstGeom>
          <a:ln w="6350">
            <a:solidFill>
              <a:schemeClr val="bg1">
                <a:lumMod val="85000"/>
              </a:schemeClr>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animBg="1"/>
      <p:bldP spid="24" grpId="0" animBg="1"/>
      <p:bldP spid="25" grpId="0" animBg="1"/>
      <p:bldP spid="26" grpId="0" animBg="1"/>
      <p:bldP spid="27" grpId="0" animBg="1"/>
      <p:bldP spid="28" grpId="0" animBg="1"/>
      <p:bldP spid="29" grpId="0" animBg="1"/>
      <p:bldP spid="30"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7" name="Picture Placeholder 12"/>
          <p:cNvSpPr>
            <a:spLocks noGrp="1"/>
          </p:cNvSpPr>
          <p:nvPr>
            <p:ph type="pic" sz="quarter" idx="16" hasCustomPrompt="1"/>
          </p:nvPr>
        </p:nvSpPr>
        <p:spPr>
          <a:xfrm>
            <a:off x="990600" y="1454764"/>
            <a:ext cx="1371600" cy="1508760"/>
          </a:xfrm>
          <a:prstGeom prst="rect">
            <a:avLst/>
          </a:prstGeom>
          <a:ln w="25400">
            <a:solidFill>
              <a:schemeClr val="accent1"/>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28" name="Picture Placeholder 12"/>
          <p:cNvSpPr>
            <a:spLocks noGrp="1"/>
          </p:cNvSpPr>
          <p:nvPr>
            <p:ph type="pic" sz="quarter" idx="17" hasCustomPrompt="1"/>
          </p:nvPr>
        </p:nvSpPr>
        <p:spPr>
          <a:xfrm>
            <a:off x="2921000" y="1454764"/>
            <a:ext cx="1371600" cy="1508760"/>
          </a:xfrm>
          <a:prstGeom prst="rect">
            <a:avLst/>
          </a:prstGeom>
          <a:ln w="25400">
            <a:solidFill>
              <a:schemeClr val="accent2"/>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29" name="Picture Placeholder 12"/>
          <p:cNvSpPr>
            <a:spLocks noGrp="1"/>
          </p:cNvSpPr>
          <p:nvPr>
            <p:ph type="pic" sz="quarter" idx="18" hasCustomPrompt="1"/>
          </p:nvPr>
        </p:nvSpPr>
        <p:spPr>
          <a:xfrm>
            <a:off x="4851400" y="1454764"/>
            <a:ext cx="1371600" cy="1508760"/>
          </a:xfrm>
          <a:prstGeom prst="rect">
            <a:avLst/>
          </a:prstGeom>
          <a:ln w="25400">
            <a:solidFill>
              <a:schemeClr val="accent3"/>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30" name="Picture Placeholder 12"/>
          <p:cNvSpPr>
            <a:spLocks noGrp="1"/>
          </p:cNvSpPr>
          <p:nvPr>
            <p:ph type="pic" sz="quarter" idx="19" hasCustomPrompt="1"/>
          </p:nvPr>
        </p:nvSpPr>
        <p:spPr>
          <a:xfrm>
            <a:off x="6781800" y="1454764"/>
            <a:ext cx="1371600" cy="1508760"/>
          </a:xfrm>
          <a:prstGeom prst="rect">
            <a:avLst/>
          </a:prstGeom>
          <a:ln w="25400">
            <a:solidFill>
              <a:schemeClr val="accent4"/>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slide(fromBottom)">
                                      <p:cBhvr>
                                        <p:cTn id="28" dur="500"/>
                                        <p:tgtEl>
                                          <p:spTgt spid="27"/>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lide(fromBottom)">
                                      <p:cBhvr>
                                        <p:cTn id="32" dur="500"/>
                                        <p:tgtEl>
                                          <p:spTgt spid="28"/>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slide(fromBottom)">
                                      <p:cBhvr>
                                        <p:cTn id="36" dur="500"/>
                                        <p:tgtEl>
                                          <p:spTgt spid="29"/>
                                        </p:tgtEl>
                                      </p:cBhvr>
                                    </p:animEffect>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slide(fromBottom)">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7" grpId="0" animBg="1"/>
      <p:bldP spid="28" grpId="0" animBg="1"/>
      <p:bldP spid="29" grpId="0" animBg="1"/>
      <p:bldP spid="30"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7" name="Picture Placeholder 12"/>
          <p:cNvSpPr>
            <a:spLocks noGrp="1"/>
          </p:cNvSpPr>
          <p:nvPr>
            <p:ph type="pic" sz="quarter" idx="16" hasCustomPrompt="1"/>
          </p:nvPr>
        </p:nvSpPr>
        <p:spPr>
          <a:xfrm>
            <a:off x="1192146" y="1476332"/>
            <a:ext cx="1429515" cy="1436370"/>
          </a:xfrm>
          <a:prstGeom prst="ellipse">
            <a:avLst/>
          </a:prstGeom>
          <a:ln w="25400">
            <a:no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grpSp>
        <p:nvGrpSpPr>
          <p:cNvPr id="24" name="Group 23"/>
          <p:cNvGrpSpPr/>
          <p:nvPr userDrawn="1"/>
        </p:nvGrpSpPr>
        <p:grpSpPr>
          <a:xfrm>
            <a:off x="1068704" y="1352550"/>
            <a:ext cx="1676399" cy="1683934"/>
            <a:chOff x="6891338" y="1874838"/>
            <a:chExt cx="1412875" cy="1419225"/>
          </a:xfrm>
          <a:solidFill>
            <a:schemeClr val="accent1"/>
          </a:solidFill>
        </p:grpSpPr>
        <p:sp>
          <p:nvSpPr>
            <p:cNvPr id="25" name="Freeform 19"/>
            <p:cNvSpPr>
              <a:spLocks noEditPoints="1"/>
            </p:cNvSpPr>
            <p:nvPr/>
          </p:nvSpPr>
          <p:spPr bwMode="auto">
            <a:xfrm>
              <a:off x="6892925" y="1881188"/>
              <a:ext cx="1395413" cy="1412875"/>
            </a:xfrm>
            <a:custGeom>
              <a:avLst/>
              <a:gdLst/>
              <a:ahLst/>
              <a:cxnLst>
                <a:cxn ang="0">
                  <a:pos x="680" y="171"/>
                </a:cxn>
                <a:cxn ang="0">
                  <a:pos x="682" y="171"/>
                </a:cxn>
                <a:cxn ang="0">
                  <a:pos x="392" y="0"/>
                </a:cxn>
                <a:cxn ang="0">
                  <a:pos x="127" y="104"/>
                </a:cxn>
                <a:cxn ang="0">
                  <a:pos x="13" y="480"/>
                </a:cxn>
                <a:cxn ang="0">
                  <a:pos x="170" y="712"/>
                </a:cxn>
                <a:cxn ang="0">
                  <a:pos x="364" y="780"/>
                </a:cxn>
                <a:cxn ang="0">
                  <a:pos x="547" y="746"/>
                </a:cxn>
                <a:cxn ang="0">
                  <a:pos x="671" y="657"/>
                </a:cxn>
                <a:cxn ang="0">
                  <a:pos x="768" y="464"/>
                </a:cxn>
                <a:cxn ang="0">
                  <a:pos x="764" y="397"/>
                </a:cxn>
                <a:cxn ang="0">
                  <a:pos x="738" y="413"/>
                </a:cxn>
                <a:cxn ang="0">
                  <a:pos x="537" y="712"/>
                </a:cxn>
                <a:cxn ang="0">
                  <a:pos x="210" y="699"/>
                </a:cxn>
                <a:cxn ang="0">
                  <a:pos x="34" y="326"/>
                </a:cxn>
                <a:cxn ang="0">
                  <a:pos x="225" y="66"/>
                </a:cxn>
                <a:cxn ang="0">
                  <a:pos x="390" y="26"/>
                </a:cxn>
                <a:cxn ang="0">
                  <a:pos x="500" y="43"/>
                </a:cxn>
                <a:cxn ang="0">
                  <a:pos x="666" y="151"/>
                </a:cxn>
                <a:cxn ang="0">
                  <a:pos x="569" y="68"/>
                </a:cxn>
                <a:cxn ang="0">
                  <a:pos x="678" y="160"/>
                </a:cxn>
                <a:cxn ang="0">
                  <a:pos x="702" y="190"/>
                </a:cxn>
                <a:cxn ang="0">
                  <a:pos x="710" y="202"/>
                </a:cxn>
                <a:cxn ang="0">
                  <a:pos x="389" y="15"/>
                </a:cxn>
                <a:cxn ang="0">
                  <a:pos x="132" y="117"/>
                </a:cxn>
                <a:cxn ang="0">
                  <a:pos x="58" y="214"/>
                </a:cxn>
                <a:cxn ang="0">
                  <a:pos x="69" y="190"/>
                </a:cxn>
                <a:cxn ang="0">
                  <a:pos x="69" y="190"/>
                </a:cxn>
                <a:cxn ang="0">
                  <a:pos x="69" y="190"/>
                </a:cxn>
                <a:cxn ang="0">
                  <a:pos x="73" y="184"/>
                </a:cxn>
                <a:cxn ang="0">
                  <a:pos x="170" y="81"/>
                </a:cxn>
                <a:cxn ang="0">
                  <a:pos x="468" y="16"/>
                </a:cxn>
                <a:cxn ang="0">
                  <a:pos x="751" y="266"/>
                </a:cxn>
                <a:cxn ang="0">
                  <a:pos x="745" y="244"/>
                </a:cxn>
                <a:cxn ang="0">
                  <a:pos x="406" y="4"/>
                </a:cxn>
                <a:cxn ang="0">
                  <a:pos x="242" y="33"/>
                </a:cxn>
                <a:cxn ang="0">
                  <a:pos x="40" y="226"/>
                </a:cxn>
                <a:cxn ang="0">
                  <a:pos x="150" y="85"/>
                </a:cxn>
                <a:cxn ang="0">
                  <a:pos x="469" y="9"/>
                </a:cxn>
                <a:cxn ang="0">
                  <a:pos x="725" y="193"/>
                </a:cxn>
                <a:cxn ang="0">
                  <a:pos x="773" y="329"/>
                </a:cxn>
                <a:cxn ang="0">
                  <a:pos x="703" y="157"/>
                </a:cxn>
                <a:cxn ang="0">
                  <a:pos x="392" y="0"/>
                </a:cxn>
              </a:cxnLst>
              <a:rect l="0" t="0" r="r" b="b"/>
              <a:pathLst>
                <a:path w="773" h="781">
                  <a:moveTo>
                    <a:pt x="666" y="151"/>
                  </a:moveTo>
                  <a:cubicBezTo>
                    <a:pt x="674" y="161"/>
                    <a:pt x="679" y="169"/>
                    <a:pt x="680" y="171"/>
                  </a:cubicBezTo>
                  <a:cubicBezTo>
                    <a:pt x="680" y="171"/>
                    <a:pt x="680" y="171"/>
                    <a:pt x="680" y="171"/>
                  </a:cubicBezTo>
                  <a:cubicBezTo>
                    <a:pt x="680" y="171"/>
                    <a:pt x="682" y="173"/>
                    <a:pt x="683" y="174"/>
                  </a:cubicBezTo>
                  <a:cubicBezTo>
                    <a:pt x="684" y="176"/>
                    <a:pt x="686" y="178"/>
                    <a:pt x="686" y="178"/>
                  </a:cubicBezTo>
                  <a:cubicBezTo>
                    <a:pt x="686" y="178"/>
                    <a:pt x="685" y="176"/>
                    <a:pt x="682" y="171"/>
                  </a:cubicBezTo>
                  <a:cubicBezTo>
                    <a:pt x="679" y="167"/>
                    <a:pt x="675" y="161"/>
                    <a:pt x="668" y="153"/>
                  </a:cubicBezTo>
                  <a:cubicBezTo>
                    <a:pt x="668" y="153"/>
                    <a:pt x="667" y="152"/>
                    <a:pt x="666" y="151"/>
                  </a:cubicBezTo>
                  <a:moveTo>
                    <a:pt x="392" y="0"/>
                  </a:moveTo>
                  <a:cubicBezTo>
                    <a:pt x="391" y="0"/>
                    <a:pt x="389" y="0"/>
                    <a:pt x="388" y="0"/>
                  </a:cubicBezTo>
                  <a:cubicBezTo>
                    <a:pt x="342" y="1"/>
                    <a:pt x="294" y="10"/>
                    <a:pt x="249" y="27"/>
                  </a:cubicBezTo>
                  <a:cubicBezTo>
                    <a:pt x="205" y="45"/>
                    <a:pt x="163" y="71"/>
                    <a:pt x="127" y="104"/>
                  </a:cubicBezTo>
                  <a:cubicBezTo>
                    <a:pt x="92" y="137"/>
                    <a:pt x="63" y="177"/>
                    <a:pt x="42" y="219"/>
                  </a:cubicBezTo>
                  <a:cubicBezTo>
                    <a:pt x="21" y="262"/>
                    <a:pt x="9" y="307"/>
                    <a:pt x="4" y="352"/>
                  </a:cubicBezTo>
                  <a:cubicBezTo>
                    <a:pt x="0" y="396"/>
                    <a:pt x="3" y="440"/>
                    <a:pt x="13" y="480"/>
                  </a:cubicBezTo>
                  <a:cubicBezTo>
                    <a:pt x="22" y="520"/>
                    <a:pt x="37" y="556"/>
                    <a:pt x="55" y="587"/>
                  </a:cubicBezTo>
                  <a:cubicBezTo>
                    <a:pt x="73" y="617"/>
                    <a:pt x="93" y="643"/>
                    <a:pt x="113" y="664"/>
                  </a:cubicBezTo>
                  <a:cubicBezTo>
                    <a:pt x="133" y="684"/>
                    <a:pt x="153" y="700"/>
                    <a:pt x="170" y="712"/>
                  </a:cubicBezTo>
                  <a:cubicBezTo>
                    <a:pt x="187" y="724"/>
                    <a:pt x="201" y="732"/>
                    <a:pt x="211" y="737"/>
                  </a:cubicBezTo>
                  <a:cubicBezTo>
                    <a:pt x="220" y="742"/>
                    <a:pt x="226" y="744"/>
                    <a:pt x="226" y="744"/>
                  </a:cubicBezTo>
                  <a:cubicBezTo>
                    <a:pt x="273" y="767"/>
                    <a:pt x="321" y="778"/>
                    <a:pt x="364" y="780"/>
                  </a:cubicBezTo>
                  <a:cubicBezTo>
                    <a:pt x="372" y="781"/>
                    <a:pt x="380" y="781"/>
                    <a:pt x="388" y="781"/>
                  </a:cubicBezTo>
                  <a:cubicBezTo>
                    <a:pt x="422" y="781"/>
                    <a:pt x="452" y="777"/>
                    <a:pt x="477" y="771"/>
                  </a:cubicBezTo>
                  <a:cubicBezTo>
                    <a:pt x="508" y="763"/>
                    <a:pt x="532" y="753"/>
                    <a:pt x="547" y="746"/>
                  </a:cubicBezTo>
                  <a:cubicBezTo>
                    <a:pt x="563" y="739"/>
                    <a:pt x="571" y="734"/>
                    <a:pt x="571" y="734"/>
                  </a:cubicBezTo>
                  <a:cubicBezTo>
                    <a:pt x="571" y="734"/>
                    <a:pt x="571" y="734"/>
                    <a:pt x="571" y="734"/>
                  </a:cubicBezTo>
                  <a:cubicBezTo>
                    <a:pt x="613" y="711"/>
                    <a:pt x="646" y="684"/>
                    <a:pt x="671" y="657"/>
                  </a:cubicBezTo>
                  <a:cubicBezTo>
                    <a:pt x="696" y="630"/>
                    <a:pt x="714" y="603"/>
                    <a:pt x="728" y="579"/>
                  </a:cubicBezTo>
                  <a:cubicBezTo>
                    <a:pt x="741" y="554"/>
                    <a:pt x="750" y="532"/>
                    <a:pt x="756" y="513"/>
                  </a:cubicBezTo>
                  <a:cubicBezTo>
                    <a:pt x="762" y="494"/>
                    <a:pt x="765" y="477"/>
                    <a:pt x="768" y="464"/>
                  </a:cubicBezTo>
                  <a:cubicBezTo>
                    <a:pt x="772" y="437"/>
                    <a:pt x="773" y="421"/>
                    <a:pt x="773" y="412"/>
                  </a:cubicBezTo>
                  <a:cubicBezTo>
                    <a:pt x="773" y="403"/>
                    <a:pt x="773" y="401"/>
                    <a:pt x="773" y="401"/>
                  </a:cubicBezTo>
                  <a:cubicBezTo>
                    <a:pt x="764" y="397"/>
                    <a:pt x="764" y="397"/>
                    <a:pt x="764" y="397"/>
                  </a:cubicBezTo>
                  <a:cubicBezTo>
                    <a:pt x="760" y="401"/>
                    <a:pt x="757" y="405"/>
                    <a:pt x="754" y="409"/>
                  </a:cubicBezTo>
                  <a:cubicBezTo>
                    <a:pt x="749" y="410"/>
                    <a:pt x="745" y="411"/>
                    <a:pt x="741" y="413"/>
                  </a:cubicBezTo>
                  <a:cubicBezTo>
                    <a:pt x="740" y="413"/>
                    <a:pt x="739" y="413"/>
                    <a:pt x="738" y="413"/>
                  </a:cubicBezTo>
                  <a:cubicBezTo>
                    <a:pt x="726" y="413"/>
                    <a:pt x="733" y="423"/>
                    <a:pt x="733" y="423"/>
                  </a:cubicBezTo>
                  <a:cubicBezTo>
                    <a:pt x="730" y="486"/>
                    <a:pt x="708" y="546"/>
                    <a:pt x="673" y="597"/>
                  </a:cubicBezTo>
                  <a:cubicBezTo>
                    <a:pt x="638" y="647"/>
                    <a:pt x="590" y="687"/>
                    <a:pt x="537" y="712"/>
                  </a:cubicBezTo>
                  <a:cubicBezTo>
                    <a:pt x="489" y="735"/>
                    <a:pt x="437" y="746"/>
                    <a:pt x="386" y="746"/>
                  </a:cubicBezTo>
                  <a:cubicBezTo>
                    <a:pt x="380" y="746"/>
                    <a:pt x="374" y="746"/>
                    <a:pt x="368" y="745"/>
                  </a:cubicBezTo>
                  <a:cubicBezTo>
                    <a:pt x="311" y="743"/>
                    <a:pt x="257" y="726"/>
                    <a:pt x="210" y="699"/>
                  </a:cubicBezTo>
                  <a:cubicBezTo>
                    <a:pt x="163" y="673"/>
                    <a:pt x="124" y="636"/>
                    <a:pt x="95" y="595"/>
                  </a:cubicBezTo>
                  <a:cubicBezTo>
                    <a:pt x="66" y="553"/>
                    <a:pt x="46" y="507"/>
                    <a:pt x="37" y="461"/>
                  </a:cubicBezTo>
                  <a:cubicBezTo>
                    <a:pt x="27" y="415"/>
                    <a:pt x="27" y="369"/>
                    <a:pt x="34" y="326"/>
                  </a:cubicBezTo>
                  <a:cubicBezTo>
                    <a:pt x="42" y="283"/>
                    <a:pt x="56" y="244"/>
                    <a:pt x="76" y="210"/>
                  </a:cubicBezTo>
                  <a:cubicBezTo>
                    <a:pt x="95" y="175"/>
                    <a:pt x="119" y="146"/>
                    <a:pt x="145" y="122"/>
                  </a:cubicBezTo>
                  <a:cubicBezTo>
                    <a:pt x="170" y="99"/>
                    <a:pt x="198" y="80"/>
                    <a:pt x="225" y="66"/>
                  </a:cubicBezTo>
                  <a:cubicBezTo>
                    <a:pt x="252" y="52"/>
                    <a:pt x="279" y="42"/>
                    <a:pt x="304" y="36"/>
                  </a:cubicBezTo>
                  <a:cubicBezTo>
                    <a:pt x="329" y="30"/>
                    <a:pt x="352" y="27"/>
                    <a:pt x="373" y="26"/>
                  </a:cubicBezTo>
                  <a:cubicBezTo>
                    <a:pt x="379" y="26"/>
                    <a:pt x="384" y="26"/>
                    <a:pt x="390" y="26"/>
                  </a:cubicBezTo>
                  <a:cubicBezTo>
                    <a:pt x="424" y="26"/>
                    <a:pt x="450" y="31"/>
                    <a:pt x="468" y="35"/>
                  </a:cubicBezTo>
                  <a:cubicBezTo>
                    <a:pt x="489" y="39"/>
                    <a:pt x="500" y="43"/>
                    <a:pt x="500" y="43"/>
                  </a:cubicBezTo>
                  <a:cubicBezTo>
                    <a:pt x="500" y="43"/>
                    <a:pt x="500" y="43"/>
                    <a:pt x="500" y="43"/>
                  </a:cubicBezTo>
                  <a:cubicBezTo>
                    <a:pt x="536" y="54"/>
                    <a:pt x="565" y="69"/>
                    <a:pt x="587" y="83"/>
                  </a:cubicBezTo>
                  <a:cubicBezTo>
                    <a:pt x="610" y="98"/>
                    <a:pt x="627" y="112"/>
                    <a:pt x="640" y="124"/>
                  </a:cubicBezTo>
                  <a:cubicBezTo>
                    <a:pt x="651" y="134"/>
                    <a:pt x="660" y="144"/>
                    <a:pt x="666" y="151"/>
                  </a:cubicBezTo>
                  <a:cubicBezTo>
                    <a:pt x="665" y="149"/>
                    <a:pt x="663" y="147"/>
                    <a:pt x="661" y="145"/>
                  </a:cubicBezTo>
                  <a:cubicBezTo>
                    <a:pt x="650" y="131"/>
                    <a:pt x="634" y="116"/>
                    <a:pt x="618" y="102"/>
                  </a:cubicBezTo>
                  <a:cubicBezTo>
                    <a:pt x="601" y="88"/>
                    <a:pt x="583" y="76"/>
                    <a:pt x="569" y="68"/>
                  </a:cubicBezTo>
                  <a:cubicBezTo>
                    <a:pt x="555" y="60"/>
                    <a:pt x="545" y="55"/>
                    <a:pt x="545" y="55"/>
                  </a:cubicBezTo>
                  <a:cubicBezTo>
                    <a:pt x="564" y="64"/>
                    <a:pt x="582" y="75"/>
                    <a:pt x="599" y="87"/>
                  </a:cubicBezTo>
                  <a:cubicBezTo>
                    <a:pt x="629" y="107"/>
                    <a:pt x="655" y="132"/>
                    <a:pt x="678" y="160"/>
                  </a:cubicBezTo>
                  <a:cubicBezTo>
                    <a:pt x="664" y="142"/>
                    <a:pt x="649" y="126"/>
                    <a:pt x="633" y="111"/>
                  </a:cubicBezTo>
                  <a:cubicBezTo>
                    <a:pt x="640" y="117"/>
                    <a:pt x="652" y="128"/>
                    <a:pt x="665" y="142"/>
                  </a:cubicBezTo>
                  <a:cubicBezTo>
                    <a:pt x="678" y="156"/>
                    <a:pt x="691" y="173"/>
                    <a:pt x="702" y="190"/>
                  </a:cubicBezTo>
                  <a:cubicBezTo>
                    <a:pt x="724" y="225"/>
                    <a:pt x="735" y="259"/>
                    <a:pt x="735" y="259"/>
                  </a:cubicBezTo>
                  <a:cubicBezTo>
                    <a:pt x="735" y="259"/>
                    <a:pt x="735" y="259"/>
                    <a:pt x="735" y="259"/>
                  </a:cubicBezTo>
                  <a:cubicBezTo>
                    <a:pt x="732" y="248"/>
                    <a:pt x="725" y="228"/>
                    <a:pt x="710" y="202"/>
                  </a:cubicBezTo>
                  <a:cubicBezTo>
                    <a:pt x="696" y="176"/>
                    <a:pt x="675" y="146"/>
                    <a:pt x="644" y="117"/>
                  </a:cubicBezTo>
                  <a:cubicBezTo>
                    <a:pt x="614" y="88"/>
                    <a:pt x="574" y="61"/>
                    <a:pt x="529" y="42"/>
                  </a:cubicBezTo>
                  <a:cubicBezTo>
                    <a:pt x="486" y="25"/>
                    <a:pt x="437" y="15"/>
                    <a:pt x="389" y="15"/>
                  </a:cubicBezTo>
                  <a:cubicBezTo>
                    <a:pt x="387" y="15"/>
                    <a:pt x="384" y="15"/>
                    <a:pt x="381" y="15"/>
                  </a:cubicBezTo>
                  <a:cubicBezTo>
                    <a:pt x="330" y="16"/>
                    <a:pt x="280" y="28"/>
                    <a:pt x="237" y="47"/>
                  </a:cubicBezTo>
                  <a:cubicBezTo>
                    <a:pt x="194" y="66"/>
                    <a:pt x="159" y="92"/>
                    <a:pt x="132" y="117"/>
                  </a:cubicBezTo>
                  <a:cubicBezTo>
                    <a:pt x="105" y="143"/>
                    <a:pt x="87" y="168"/>
                    <a:pt x="75" y="185"/>
                  </a:cubicBezTo>
                  <a:cubicBezTo>
                    <a:pt x="63" y="203"/>
                    <a:pt x="58" y="214"/>
                    <a:pt x="58" y="214"/>
                  </a:cubicBezTo>
                  <a:cubicBezTo>
                    <a:pt x="58" y="214"/>
                    <a:pt x="58" y="214"/>
                    <a:pt x="58" y="214"/>
                  </a:cubicBezTo>
                  <a:cubicBezTo>
                    <a:pt x="61" y="206"/>
                    <a:pt x="71" y="187"/>
                    <a:pt x="88" y="162"/>
                  </a:cubicBezTo>
                  <a:cubicBezTo>
                    <a:pt x="87" y="164"/>
                    <a:pt x="87" y="165"/>
                    <a:pt x="86" y="166"/>
                  </a:cubicBezTo>
                  <a:cubicBezTo>
                    <a:pt x="75" y="180"/>
                    <a:pt x="70" y="189"/>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70" y="189"/>
                    <a:pt x="70" y="189"/>
                  </a:cubicBezTo>
                  <a:cubicBezTo>
                    <a:pt x="71" y="188"/>
                    <a:pt x="72" y="186"/>
                    <a:pt x="73" y="184"/>
                  </a:cubicBezTo>
                  <a:cubicBezTo>
                    <a:pt x="76" y="180"/>
                    <a:pt x="80" y="173"/>
                    <a:pt x="86" y="166"/>
                  </a:cubicBezTo>
                  <a:cubicBezTo>
                    <a:pt x="87" y="163"/>
                    <a:pt x="89" y="161"/>
                    <a:pt x="91" y="158"/>
                  </a:cubicBezTo>
                  <a:cubicBezTo>
                    <a:pt x="109" y="134"/>
                    <a:pt x="135" y="106"/>
                    <a:pt x="170" y="81"/>
                  </a:cubicBezTo>
                  <a:cubicBezTo>
                    <a:pt x="206" y="54"/>
                    <a:pt x="252" y="31"/>
                    <a:pt x="305" y="19"/>
                  </a:cubicBezTo>
                  <a:cubicBezTo>
                    <a:pt x="333" y="12"/>
                    <a:pt x="362" y="8"/>
                    <a:pt x="392" y="8"/>
                  </a:cubicBezTo>
                  <a:cubicBezTo>
                    <a:pt x="418" y="8"/>
                    <a:pt x="443" y="11"/>
                    <a:pt x="468" y="16"/>
                  </a:cubicBezTo>
                  <a:cubicBezTo>
                    <a:pt x="522" y="27"/>
                    <a:pt x="573" y="50"/>
                    <a:pt x="614" y="80"/>
                  </a:cubicBezTo>
                  <a:cubicBezTo>
                    <a:pt x="655" y="110"/>
                    <a:pt x="687" y="146"/>
                    <a:pt x="709" y="179"/>
                  </a:cubicBezTo>
                  <a:cubicBezTo>
                    <a:pt x="731" y="213"/>
                    <a:pt x="744" y="244"/>
                    <a:pt x="751" y="266"/>
                  </a:cubicBezTo>
                  <a:cubicBezTo>
                    <a:pt x="759" y="288"/>
                    <a:pt x="761" y="301"/>
                    <a:pt x="761" y="301"/>
                  </a:cubicBezTo>
                  <a:cubicBezTo>
                    <a:pt x="761" y="301"/>
                    <a:pt x="761" y="301"/>
                    <a:pt x="761" y="301"/>
                  </a:cubicBezTo>
                  <a:cubicBezTo>
                    <a:pt x="760" y="292"/>
                    <a:pt x="756" y="272"/>
                    <a:pt x="745" y="244"/>
                  </a:cubicBezTo>
                  <a:cubicBezTo>
                    <a:pt x="734" y="215"/>
                    <a:pt x="715" y="180"/>
                    <a:pt x="686" y="144"/>
                  </a:cubicBezTo>
                  <a:cubicBezTo>
                    <a:pt x="658" y="109"/>
                    <a:pt x="618" y="74"/>
                    <a:pt x="569" y="48"/>
                  </a:cubicBezTo>
                  <a:cubicBezTo>
                    <a:pt x="521" y="22"/>
                    <a:pt x="464" y="6"/>
                    <a:pt x="406" y="4"/>
                  </a:cubicBezTo>
                  <a:cubicBezTo>
                    <a:pt x="401" y="4"/>
                    <a:pt x="395" y="4"/>
                    <a:pt x="390" y="4"/>
                  </a:cubicBezTo>
                  <a:cubicBezTo>
                    <a:pt x="367" y="4"/>
                    <a:pt x="344" y="6"/>
                    <a:pt x="321" y="10"/>
                  </a:cubicBezTo>
                  <a:cubicBezTo>
                    <a:pt x="294" y="15"/>
                    <a:pt x="267" y="23"/>
                    <a:pt x="242" y="33"/>
                  </a:cubicBezTo>
                  <a:cubicBezTo>
                    <a:pt x="193" y="54"/>
                    <a:pt x="152" y="83"/>
                    <a:pt x="122" y="112"/>
                  </a:cubicBezTo>
                  <a:cubicBezTo>
                    <a:pt x="91" y="142"/>
                    <a:pt x="71" y="171"/>
                    <a:pt x="58" y="192"/>
                  </a:cubicBezTo>
                  <a:cubicBezTo>
                    <a:pt x="46" y="213"/>
                    <a:pt x="40" y="226"/>
                    <a:pt x="40" y="226"/>
                  </a:cubicBezTo>
                  <a:cubicBezTo>
                    <a:pt x="40" y="226"/>
                    <a:pt x="40" y="226"/>
                    <a:pt x="40" y="226"/>
                  </a:cubicBezTo>
                  <a:cubicBezTo>
                    <a:pt x="43" y="219"/>
                    <a:pt x="52" y="200"/>
                    <a:pt x="69" y="174"/>
                  </a:cubicBezTo>
                  <a:cubicBezTo>
                    <a:pt x="86" y="148"/>
                    <a:pt x="113" y="115"/>
                    <a:pt x="150" y="85"/>
                  </a:cubicBezTo>
                  <a:cubicBezTo>
                    <a:pt x="188" y="55"/>
                    <a:pt x="237" y="29"/>
                    <a:pt x="292" y="14"/>
                  </a:cubicBezTo>
                  <a:cubicBezTo>
                    <a:pt x="324" y="6"/>
                    <a:pt x="357" y="1"/>
                    <a:pt x="391" y="1"/>
                  </a:cubicBezTo>
                  <a:cubicBezTo>
                    <a:pt x="417" y="1"/>
                    <a:pt x="443" y="4"/>
                    <a:pt x="469" y="9"/>
                  </a:cubicBezTo>
                  <a:cubicBezTo>
                    <a:pt x="498" y="15"/>
                    <a:pt x="527" y="25"/>
                    <a:pt x="553" y="37"/>
                  </a:cubicBezTo>
                  <a:cubicBezTo>
                    <a:pt x="580" y="49"/>
                    <a:pt x="605" y="64"/>
                    <a:pt x="626" y="81"/>
                  </a:cubicBezTo>
                  <a:cubicBezTo>
                    <a:pt x="671" y="115"/>
                    <a:pt x="703" y="155"/>
                    <a:pt x="725" y="193"/>
                  </a:cubicBezTo>
                  <a:cubicBezTo>
                    <a:pt x="747" y="231"/>
                    <a:pt x="759" y="266"/>
                    <a:pt x="765" y="290"/>
                  </a:cubicBezTo>
                  <a:cubicBezTo>
                    <a:pt x="771" y="315"/>
                    <a:pt x="773" y="329"/>
                    <a:pt x="773" y="329"/>
                  </a:cubicBezTo>
                  <a:cubicBezTo>
                    <a:pt x="773" y="329"/>
                    <a:pt x="773" y="329"/>
                    <a:pt x="773" y="329"/>
                  </a:cubicBezTo>
                  <a:cubicBezTo>
                    <a:pt x="772" y="322"/>
                    <a:pt x="771" y="310"/>
                    <a:pt x="767" y="294"/>
                  </a:cubicBezTo>
                  <a:cubicBezTo>
                    <a:pt x="763" y="277"/>
                    <a:pt x="757" y="257"/>
                    <a:pt x="747" y="233"/>
                  </a:cubicBezTo>
                  <a:cubicBezTo>
                    <a:pt x="737" y="210"/>
                    <a:pt x="723" y="184"/>
                    <a:pt x="703" y="157"/>
                  </a:cubicBezTo>
                  <a:cubicBezTo>
                    <a:pt x="684" y="131"/>
                    <a:pt x="659" y="104"/>
                    <a:pt x="628" y="81"/>
                  </a:cubicBezTo>
                  <a:cubicBezTo>
                    <a:pt x="598" y="57"/>
                    <a:pt x="561" y="36"/>
                    <a:pt x="520" y="22"/>
                  </a:cubicBezTo>
                  <a:cubicBezTo>
                    <a:pt x="481" y="8"/>
                    <a:pt x="437" y="0"/>
                    <a:pt x="392" y="0"/>
                  </a:cubicBezTo>
                </a:path>
              </a:pathLst>
            </a:custGeom>
            <a:grpFill/>
            <a:ln w="9525">
              <a:noFill/>
              <a:round/>
            </a:ln>
          </p:spPr>
          <p:txBody>
            <a:bodyPr vert="horz" wrap="square" lIns="91440" tIns="45720" rIns="91440" bIns="45720" numCol="1" anchor="t" anchorCtr="0" compatLnSpc="1"/>
            <a:lstStyle/>
            <a:p>
              <a:endParaRPr lang="en-US"/>
            </a:p>
          </p:txBody>
        </p:sp>
        <p:sp>
          <p:nvSpPr>
            <p:cNvPr id="26" name="Freeform 20"/>
            <p:cNvSpPr>
              <a:spLocks noEditPoints="1"/>
            </p:cNvSpPr>
            <p:nvPr/>
          </p:nvSpPr>
          <p:spPr bwMode="auto">
            <a:xfrm>
              <a:off x="6891338" y="1874838"/>
              <a:ext cx="1412875" cy="1419225"/>
            </a:xfrm>
            <a:custGeom>
              <a:avLst/>
              <a:gdLst/>
              <a:ahLst/>
              <a:cxnLst>
                <a:cxn ang="0">
                  <a:pos x="119" y="675"/>
                </a:cxn>
                <a:cxn ang="0">
                  <a:pos x="119" y="675"/>
                </a:cxn>
                <a:cxn ang="0">
                  <a:pos x="119" y="675"/>
                </a:cxn>
                <a:cxn ang="0">
                  <a:pos x="119" y="675"/>
                </a:cxn>
                <a:cxn ang="0">
                  <a:pos x="119" y="675"/>
                </a:cxn>
                <a:cxn ang="0">
                  <a:pos x="117" y="673"/>
                </a:cxn>
                <a:cxn ang="0">
                  <a:pos x="111" y="667"/>
                </a:cxn>
                <a:cxn ang="0">
                  <a:pos x="110" y="666"/>
                </a:cxn>
                <a:cxn ang="0">
                  <a:pos x="778" y="399"/>
                </a:cxn>
                <a:cxn ang="0">
                  <a:pos x="771" y="470"/>
                </a:cxn>
                <a:cxn ang="0">
                  <a:pos x="681" y="654"/>
                </a:cxn>
                <a:cxn ang="0">
                  <a:pos x="426" y="783"/>
                </a:cxn>
                <a:cxn ang="0">
                  <a:pos x="263" y="763"/>
                </a:cxn>
                <a:cxn ang="0">
                  <a:pos x="131" y="686"/>
                </a:cxn>
                <a:cxn ang="0">
                  <a:pos x="390" y="784"/>
                </a:cxn>
                <a:cxn ang="0">
                  <a:pos x="573" y="739"/>
                </a:cxn>
                <a:cxn ang="0">
                  <a:pos x="744" y="556"/>
                </a:cxn>
                <a:cxn ang="0">
                  <a:pos x="778" y="413"/>
                </a:cxn>
                <a:cxn ang="0">
                  <a:pos x="778" y="401"/>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341" y="3"/>
                </a:cxn>
                <a:cxn ang="0">
                  <a:pos x="177" y="65"/>
                </a:cxn>
                <a:cxn ang="0">
                  <a:pos x="49" y="204"/>
                </a:cxn>
                <a:cxn ang="0">
                  <a:pos x="12" y="297"/>
                </a:cxn>
                <a:cxn ang="0">
                  <a:pos x="0" y="393"/>
                </a:cxn>
                <a:cxn ang="0">
                  <a:pos x="31" y="547"/>
                </a:cxn>
                <a:cxn ang="0">
                  <a:pos x="101" y="657"/>
                </a:cxn>
                <a:cxn ang="0">
                  <a:pos x="90" y="644"/>
                </a:cxn>
                <a:cxn ang="0">
                  <a:pos x="9" y="474"/>
                </a:cxn>
                <a:cxn ang="0">
                  <a:pos x="1" y="388"/>
                </a:cxn>
                <a:cxn ang="0">
                  <a:pos x="47" y="207"/>
                </a:cxn>
                <a:cxn ang="0">
                  <a:pos x="259" y="23"/>
                </a:cxn>
                <a:cxn ang="0">
                  <a:pos x="393" y="0"/>
                </a:cxn>
                <a:cxn ang="0">
                  <a:pos x="551" y="33"/>
                </a:cxn>
                <a:cxn ang="0">
                  <a:pos x="552" y="33"/>
                </a:cxn>
                <a:cxn ang="0">
                  <a:pos x="683" y="128"/>
                </a:cxn>
                <a:cxn ang="0">
                  <a:pos x="759" y="254"/>
                </a:cxn>
                <a:cxn ang="0">
                  <a:pos x="782" y="384"/>
                </a:cxn>
                <a:cxn ang="0">
                  <a:pos x="782" y="393"/>
                </a:cxn>
                <a:cxn ang="0">
                  <a:pos x="778" y="325"/>
                </a:cxn>
                <a:cxn ang="0">
                  <a:pos x="727" y="186"/>
                </a:cxn>
                <a:cxn ang="0">
                  <a:pos x="593" y="55"/>
                </a:cxn>
                <a:cxn ang="0">
                  <a:pos x="555" y="34"/>
                </a:cxn>
                <a:cxn ang="0">
                  <a:pos x="552" y="33"/>
                </a:cxn>
                <a:cxn ang="0">
                  <a:pos x="552" y="33"/>
                </a:cxn>
                <a:cxn ang="0">
                  <a:pos x="552" y="33"/>
                </a:cxn>
                <a:cxn ang="0">
                  <a:pos x="393" y="0"/>
                </a:cxn>
              </a:cxnLst>
              <a:rect l="0" t="0" r="r" b="b"/>
              <a:pathLst>
                <a:path w="783" h="784">
                  <a:moveTo>
                    <a:pt x="119" y="675"/>
                  </a:move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20" y="676"/>
                    <a:pt x="120" y="677"/>
                    <a:pt x="121" y="677"/>
                  </a:cubicBezTo>
                  <a:cubicBezTo>
                    <a:pt x="120" y="677"/>
                    <a:pt x="120" y="676"/>
                    <a:pt x="119" y="675"/>
                  </a:cubicBezTo>
                  <a:moveTo>
                    <a:pt x="117" y="673"/>
                  </a:moveTo>
                  <a:cubicBezTo>
                    <a:pt x="118" y="674"/>
                    <a:pt x="118" y="674"/>
                    <a:pt x="119" y="675"/>
                  </a:cubicBezTo>
                  <a:cubicBezTo>
                    <a:pt x="119" y="675"/>
                    <a:pt x="118" y="674"/>
                    <a:pt x="117" y="673"/>
                  </a:cubicBezTo>
                  <a:cubicBezTo>
                    <a:pt x="117" y="673"/>
                    <a:pt x="117" y="673"/>
                    <a:pt x="117" y="673"/>
                  </a:cubicBezTo>
                  <a:moveTo>
                    <a:pt x="110" y="666"/>
                  </a:moveTo>
                  <a:cubicBezTo>
                    <a:pt x="110" y="667"/>
                    <a:pt x="111" y="667"/>
                    <a:pt x="111" y="667"/>
                  </a:cubicBezTo>
                  <a:cubicBezTo>
                    <a:pt x="113" y="670"/>
                    <a:pt x="115" y="672"/>
                    <a:pt x="117" y="673"/>
                  </a:cubicBezTo>
                  <a:cubicBezTo>
                    <a:pt x="115" y="671"/>
                    <a:pt x="112" y="669"/>
                    <a:pt x="110" y="666"/>
                  </a:cubicBezTo>
                  <a:moveTo>
                    <a:pt x="778" y="393"/>
                  </a:moveTo>
                  <a:cubicBezTo>
                    <a:pt x="778" y="394"/>
                    <a:pt x="778" y="396"/>
                    <a:pt x="778" y="399"/>
                  </a:cubicBezTo>
                  <a:cubicBezTo>
                    <a:pt x="778" y="402"/>
                    <a:pt x="778" y="407"/>
                    <a:pt x="778" y="413"/>
                  </a:cubicBezTo>
                  <a:cubicBezTo>
                    <a:pt x="777" y="426"/>
                    <a:pt x="776" y="446"/>
                    <a:pt x="771" y="470"/>
                  </a:cubicBezTo>
                  <a:cubicBezTo>
                    <a:pt x="767" y="495"/>
                    <a:pt x="759" y="524"/>
                    <a:pt x="744" y="556"/>
                  </a:cubicBezTo>
                  <a:cubicBezTo>
                    <a:pt x="730" y="588"/>
                    <a:pt x="709" y="622"/>
                    <a:pt x="681" y="654"/>
                  </a:cubicBezTo>
                  <a:cubicBezTo>
                    <a:pt x="653" y="686"/>
                    <a:pt x="616" y="716"/>
                    <a:pt x="573" y="739"/>
                  </a:cubicBezTo>
                  <a:cubicBezTo>
                    <a:pt x="530" y="762"/>
                    <a:pt x="479" y="778"/>
                    <a:pt x="426" y="783"/>
                  </a:cubicBezTo>
                  <a:cubicBezTo>
                    <a:pt x="414" y="784"/>
                    <a:pt x="402" y="784"/>
                    <a:pt x="390" y="784"/>
                  </a:cubicBezTo>
                  <a:cubicBezTo>
                    <a:pt x="348" y="784"/>
                    <a:pt x="305" y="777"/>
                    <a:pt x="263" y="763"/>
                  </a:cubicBezTo>
                  <a:cubicBezTo>
                    <a:pt x="211" y="745"/>
                    <a:pt x="162" y="716"/>
                    <a:pt x="121" y="677"/>
                  </a:cubicBezTo>
                  <a:cubicBezTo>
                    <a:pt x="124" y="680"/>
                    <a:pt x="128" y="683"/>
                    <a:pt x="131" y="686"/>
                  </a:cubicBezTo>
                  <a:cubicBezTo>
                    <a:pt x="169" y="720"/>
                    <a:pt x="215" y="747"/>
                    <a:pt x="263" y="763"/>
                  </a:cubicBezTo>
                  <a:cubicBezTo>
                    <a:pt x="305" y="777"/>
                    <a:pt x="348" y="784"/>
                    <a:pt x="390" y="784"/>
                  </a:cubicBezTo>
                  <a:cubicBezTo>
                    <a:pt x="402" y="784"/>
                    <a:pt x="414" y="784"/>
                    <a:pt x="426" y="783"/>
                  </a:cubicBezTo>
                  <a:cubicBezTo>
                    <a:pt x="479" y="778"/>
                    <a:pt x="530" y="762"/>
                    <a:pt x="573" y="739"/>
                  </a:cubicBezTo>
                  <a:cubicBezTo>
                    <a:pt x="617" y="716"/>
                    <a:pt x="653" y="686"/>
                    <a:pt x="681" y="654"/>
                  </a:cubicBezTo>
                  <a:cubicBezTo>
                    <a:pt x="710" y="622"/>
                    <a:pt x="730" y="588"/>
                    <a:pt x="744" y="556"/>
                  </a:cubicBezTo>
                  <a:cubicBezTo>
                    <a:pt x="759" y="524"/>
                    <a:pt x="767" y="495"/>
                    <a:pt x="771" y="471"/>
                  </a:cubicBezTo>
                  <a:cubicBezTo>
                    <a:pt x="776" y="446"/>
                    <a:pt x="777" y="426"/>
                    <a:pt x="778" y="413"/>
                  </a:cubicBezTo>
                  <a:cubicBezTo>
                    <a:pt x="778" y="411"/>
                    <a:pt x="778" y="408"/>
                    <a:pt x="778" y="406"/>
                  </a:cubicBezTo>
                  <a:cubicBezTo>
                    <a:pt x="778" y="404"/>
                    <a:pt x="778" y="403"/>
                    <a:pt x="778" y="401"/>
                  </a:cubicBezTo>
                  <a:cubicBezTo>
                    <a:pt x="778" y="397"/>
                    <a:pt x="778" y="394"/>
                    <a:pt x="778" y="393"/>
                  </a:cubicBezTo>
                  <a:moveTo>
                    <a:pt x="778" y="393"/>
                  </a:move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393" y="0"/>
                  </a:moveTo>
                  <a:cubicBezTo>
                    <a:pt x="377" y="0"/>
                    <a:pt x="359" y="1"/>
                    <a:pt x="341" y="3"/>
                  </a:cubicBezTo>
                  <a:cubicBezTo>
                    <a:pt x="315" y="7"/>
                    <a:pt x="287" y="13"/>
                    <a:pt x="259" y="23"/>
                  </a:cubicBezTo>
                  <a:cubicBezTo>
                    <a:pt x="231" y="34"/>
                    <a:pt x="203" y="47"/>
                    <a:pt x="177" y="65"/>
                  </a:cubicBezTo>
                  <a:cubicBezTo>
                    <a:pt x="125" y="99"/>
                    <a:pt x="80" y="147"/>
                    <a:pt x="49" y="204"/>
                  </a:cubicBezTo>
                  <a:cubicBezTo>
                    <a:pt x="49" y="204"/>
                    <a:pt x="49" y="204"/>
                    <a:pt x="49" y="204"/>
                  </a:cubicBezTo>
                  <a:cubicBezTo>
                    <a:pt x="48" y="205"/>
                    <a:pt x="47" y="207"/>
                    <a:pt x="46" y="209"/>
                  </a:cubicBezTo>
                  <a:cubicBezTo>
                    <a:pt x="31" y="237"/>
                    <a:pt x="20" y="267"/>
                    <a:pt x="12" y="297"/>
                  </a:cubicBezTo>
                  <a:cubicBezTo>
                    <a:pt x="5" y="327"/>
                    <a:pt x="1" y="358"/>
                    <a:pt x="0" y="388"/>
                  </a:cubicBezTo>
                  <a:cubicBezTo>
                    <a:pt x="0" y="390"/>
                    <a:pt x="0" y="392"/>
                    <a:pt x="0" y="393"/>
                  </a:cubicBezTo>
                  <a:cubicBezTo>
                    <a:pt x="0" y="421"/>
                    <a:pt x="3" y="449"/>
                    <a:pt x="9" y="474"/>
                  </a:cubicBezTo>
                  <a:cubicBezTo>
                    <a:pt x="14" y="500"/>
                    <a:pt x="22" y="525"/>
                    <a:pt x="31" y="547"/>
                  </a:cubicBezTo>
                  <a:cubicBezTo>
                    <a:pt x="47" y="583"/>
                    <a:pt x="65" y="612"/>
                    <a:pt x="81" y="633"/>
                  </a:cubicBezTo>
                  <a:cubicBezTo>
                    <a:pt x="88" y="641"/>
                    <a:pt x="94" y="649"/>
                    <a:pt x="101" y="657"/>
                  </a:cubicBezTo>
                  <a:cubicBezTo>
                    <a:pt x="104" y="660"/>
                    <a:pt x="107" y="663"/>
                    <a:pt x="110" y="666"/>
                  </a:cubicBezTo>
                  <a:cubicBezTo>
                    <a:pt x="105" y="661"/>
                    <a:pt x="98" y="654"/>
                    <a:pt x="90" y="644"/>
                  </a:cubicBezTo>
                  <a:cubicBezTo>
                    <a:pt x="73" y="623"/>
                    <a:pt x="50" y="590"/>
                    <a:pt x="31" y="547"/>
                  </a:cubicBezTo>
                  <a:cubicBezTo>
                    <a:pt x="22" y="525"/>
                    <a:pt x="14" y="500"/>
                    <a:pt x="9" y="474"/>
                  </a:cubicBezTo>
                  <a:cubicBezTo>
                    <a:pt x="3" y="449"/>
                    <a:pt x="1" y="421"/>
                    <a:pt x="1" y="393"/>
                  </a:cubicBezTo>
                  <a:cubicBezTo>
                    <a:pt x="1" y="392"/>
                    <a:pt x="1" y="390"/>
                    <a:pt x="1" y="388"/>
                  </a:cubicBezTo>
                  <a:cubicBezTo>
                    <a:pt x="1" y="358"/>
                    <a:pt x="5" y="327"/>
                    <a:pt x="12" y="297"/>
                  </a:cubicBezTo>
                  <a:cubicBezTo>
                    <a:pt x="20" y="266"/>
                    <a:pt x="32" y="235"/>
                    <a:pt x="47" y="207"/>
                  </a:cubicBezTo>
                  <a:cubicBezTo>
                    <a:pt x="78" y="149"/>
                    <a:pt x="124" y="99"/>
                    <a:pt x="177" y="65"/>
                  </a:cubicBezTo>
                  <a:cubicBezTo>
                    <a:pt x="203" y="47"/>
                    <a:pt x="231" y="34"/>
                    <a:pt x="259" y="23"/>
                  </a:cubicBezTo>
                  <a:cubicBezTo>
                    <a:pt x="287" y="13"/>
                    <a:pt x="315" y="7"/>
                    <a:pt x="341" y="3"/>
                  </a:cubicBezTo>
                  <a:cubicBezTo>
                    <a:pt x="359" y="1"/>
                    <a:pt x="377" y="0"/>
                    <a:pt x="393" y="0"/>
                  </a:cubicBezTo>
                  <a:cubicBezTo>
                    <a:pt x="426" y="0"/>
                    <a:pt x="454" y="4"/>
                    <a:pt x="478" y="9"/>
                  </a:cubicBezTo>
                  <a:cubicBezTo>
                    <a:pt x="515" y="17"/>
                    <a:pt x="539" y="28"/>
                    <a:pt x="551" y="33"/>
                  </a:cubicBezTo>
                  <a:cubicBezTo>
                    <a:pt x="551" y="33"/>
                    <a:pt x="551" y="33"/>
                    <a:pt x="551" y="33"/>
                  </a:cubicBezTo>
                  <a:cubicBezTo>
                    <a:pt x="552" y="33"/>
                    <a:pt x="552" y="33"/>
                    <a:pt x="552" y="33"/>
                  </a:cubicBezTo>
                  <a:cubicBezTo>
                    <a:pt x="554" y="34"/>
                    <a:pt x="570" y="41"/>
                    <a:pt x="593" y="55"/>
                  </a:cubicBezTo>
                  <a:cubicBezTo>
                    <a:pt x="619" y="70"/>
                    <a:pt x="652" y="94"/>
                    <a:pt x="683" y="128"/>
                  </a:cubicBezTo>
                  <a:cubicBezTo>
                    <a:pt x="699" y="145"/>
                    <a:pt x="714" y="165"/>
                    <a:pt x="726" y="186"/>
                  </a:cubicBezTo>
                  <a:cubicBezTo>
                    <a:pt x="739" y="207"/>
                    <a:pt x="751" y="230"/>
                    <a:pt x="759" y="254"/>
                  </a:cubicBezTo>
                  <a:cubicBezTo>
                    <a:pt x="768" y="278"/>
                    <a:pt x="774" y="302"/>
                    <a:pt x="778" y="325"/>
                  </a:cubicBezTo>
                  <a:cubicBezTo>
                    <a:pt x="781" y="346"/>
                    <a:pt x="782" y="365"/>
                    <a:pt x="782" y="384"/>
                  </a:cubicBezTo>
                  <a:cubicBezTo>
                    <a:pt x="782" y="387"/>
                    <a:pt x="782" y="390"/>
                    <a:pt x="782" y="393"/>
                  </a:cubicBezTo>
                  <a:cubicBezTo>
                    <a:pt x="782" y="393"/>
                    <a:pt x="782" y="393"/>
                    <a:pt x="782" y="393"/>
                  </a:cubicBezTo>
                  <a:cubicBezTo>
                    <a:pt x="782" y="390"/>
                    <a:pt x="783" y="387"/>
                    <a:pt x="783" y="384"/>
                  </a:cubicBezTo>
                  <a:cubicBezTo>
                    <a:pt x="783" y="365"/>
                    <a:pt x="781" y="346"/>
                    <a:pt x="778" y="325"/>
                  </a:cubicBezTo>
                  <a:cubicBezTo>
                    <a:pt x="774" y="302"/>
                    <a:pt x="768" y="278"/>
                    <a:pt x="759" y="254"/>
                  </a:cubicBezTo>
                  <a:cubicBezTo>
                    <a:pt x="751" y="230"/>
                    <a:pt x="740" y="207"/>
                    <a:pt x="727" y="186"/>
                  </a:cubicBezTo>
                  <a:cubicBezTo>
                    <a:pt x="714" y="165"/>
                    <a:pt x="699" y="145"/>
                    <a:pt x="683" y="128"/>
                  </a:cubicBezTo>
                  <a:cubicBezTo>
                    <a:pt x="652" y="94"/>
                    <a:pt x="619" y="70"/>
                    <a:pt x="593" y="55"/>
                  </a:cubicBezTo>
                  <a:cubicBezTo>
                    <a:pt x="581" y="47"/>
                    <a:pt x="570" y="42"/>
                    <a:pt x="563" y="38"/>
                  </a:cubicBezTo>
                  <a:cubicBezTo>
                    <a:pt x="559" y="37"/>
                    <a:pt x="556" y="35"/>
                    <a:pt x="555" y="34"/>
                  </a:cubicBezTo>
                  <a:cubicBezTo>
                    <a:pt x="554" y="34"/>
                    <a:pt x="553" y="34"/>
                    <a:pt x="552" y="34"/>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40" y="28"/>
                    <a:pt x="515" y="17"/>
                    <a:pt x="478" y="9"/>
                  </a:cubicBezTo>
                  <a:cubicBezTo>
                    <a:pt x="455" y="4"/>
                    <a:pt x="426" y="0"/>
                    <a:pt x="393" y="0"/>
                  </a:cubicBezTo>
                </a:path>
              </a:pathLst>
            </a:custGeom>
            <a:grpFill/>
            <a:ln w="9525">
              <a:noFill/>
              <a:round/>
            </a:ln>
          </p:spPr>
          <p:txBody>
            <a:bodyPr vert="horz" wrap="square" lIns="91440" tIns="45720" rIns="91440" bIns="45720" numCol="1" anchor="t" anchorCtr="0" compatLnSpc="1"/>
            <a:lstStyle/>
            <a:p>
              <a:endParaRPr lang="en-US"/>
            </a:p>
          </p:txBody>
        </p:sp>
        <p:sp>
          <p:nvSpPr>
            <p:cNvPr id="33" name="Freeform 23"/>
            <p:cNvSpPr>
              <a:spLocks noEditPoints="1"/>
            </p:cNvSpPr>
            <p:nvPr/>
          </p:nvSpPr>
          <p:spPr bwMode="auto">
            <a:xfrm>
              <a:off x="6950075" y="1936751"/>
              <a:ext cx="1073150" cy="620713"/>
            </a:xfrm>
            <a:custGeom>
              <a:avLst/>
              <a:gdLst/>
              <a:ahLst/>
              <a:cxnLst>
                <a:cxn ang="0">
                  <a:pos x="0" y="343"/>
                </a:cxn>
                <a:cxn ang="0">
                  <a:pos x="0" y="343"/>
                </a:cxn>
                <a:cxn ang="0">
                  <a:pos x="359" y="0"/>
                </a:cxn>
                <a:cxn ang="0">
                  <a:pos x="337" y="1"/>
                </a:cxn>
                <a:cxn ang="0">
                  <a:pos x="199" y="38"/>
                </a:cxn>
                <a:cxn ang="0">
                  <a:pos x="88" y="124"/>
                </a:cxn>
                <a:cxn ang="0">
                  <a:pos x="25" y="228"/>
                </a:cxn>
                <a:cxn ang="0">
                  <a:pos x="3" y="310"/>
                </a:cxn>
                <a:cxn ang="0">
                  <a:pos x="1" y="334"/>
                </a:cxn>
                <a:cxn ang="0">
                  <a:pos x="0" y="341"/>
                </a:cxn>
                <a:cxn ang="0">
                  <a:pos x="0" y="342"/>
                </a:cxn>
                <a:cxn ang="0">
                  <a:pos x="0" y="343"/>
                </a:cxn>
                <a:cxn ang="0">
                  <a:pos x="0" y="343"/>
                </a:cxn>
                <a:cxn ang="0">
                  <a:pos x="0" y="343"/>
                </a:cxn>
                <a:cxn ang="0">
                  <a:pos x="0" y="343"/>
                </a:cxn>
                <a:cxn ang="0">
                  <a:pos x="0" y="343"/>
                </a:cxn>
                <a:cxn ang="0">
                  <a:pos x="0" y="343"/>
                </a:cxn>
                <a:cxn ang="0">
                  <a:pos x="0" y="343"/>
                </a:cxn>
                <a:cxn ang="0">
                  <a:pos x="3" y="311"/>
                </a:cxn>
                <a:cxn ang="0">
                  <a:pos x="25" y="228"/>
                </a:cxn>
                <a:cxn ang="0">
                  <a:pos x="88" y="124"/>
                </a:cxn>
                <a:cxn ang="0">
                  <a:pos x="199" y="38"/>
                </a:cxn>
                <a:cxn ang="0">
                  <a:pos x="337" y="1"/>
                </a:cxn>
                <a:cxn ang="0">
                  <a:pos x="359" y="0"/>
                </a:cxn>
                <a:cxn ang="0">
                  <a:pos x="359" y="0"/>
                </a:cxn>
                <a:cxn ang="0">
                  <a:pos x="465" y="16"/>
                </a:cxn>
                <a:cxn ang="0">
                  <a:pos x="554" y="59"/>
                </a:cxn>
                <a:cxn ang="0">
                  <a:pos x="595" y="90"/>
                </a:cxn>
                <a:cxn ang="0">
                  <a:pos x="595" y="90"/>
                </a:cxn>
                <a:cxn ang="0">
                  <a:pos x="554" y="58"/>
                </a:cxn>
                <a:cxn ang="0">
                  <a:pos x="465" y="16"/>
                </a:cxn>
                <a:cxn ang="0">
                  <a:pos x="359" y="0"/>
                </a:cxn>
              </a:cxnLst>
              <a:rect l="0" t="0" r="r" b="b"/>
              <a:pathLst>
                <a:path w="595" h="343">
                  <a:moveTo>
                    <a:pt x="0" y="343"/>
                  </a:moveTo>
                  <a:cubicBezTo>
                    <a:pt x="0" y="343"/>
                    <a:pt x="0" y="343"/>
                    <a:pt x="0" y="343"/>
                  </a:cubicBezTo>
                  <a:moveTo>
                    <a:pt x="359" y="0"/>
                  </a:moveTo>
                  <a:cubicBezTo>
                    <a:pt x="352" y="0"/>
                    <a:pt x="345" y="1"/>
                    <a:pt x="337" y="1"/>
                  </a:cubicBezTo>
                  <a:cubicBezTo>
                    <a:pt x="291" y="4"/>
                    <a:pt x="243" y="16"/>
                    <a:pt x="199" y="38"/>
                  </a:cubicBezTo>
                  <a:cubicBezTo>
                    <a:pt x="156" y="60"/>
                    <a:pt x="118" y="90"/>
                    <a:pt x="88" y="124"/>
                  </a:cubicBezTo>
                  <a:cubicBezTo>
                    <a:pt x="59" y="158"/>
                    <a:pt x="38" y="195"/>
                    <a:pt x="25" y="228"/>
                  </a:cubicBezTo>
                  <a:cubicBezTo>
                    <a:pt x="12" y="261"/>
                    <a:pt x="6" y="290"/>
                    <a:pt x="3" y="310"/>
                  </a:cubicBezTo>
                  <a:cubicBezTo>
                    <a:pt x="2" y="321"/>
                    <a:pt x="1" y="329"/>
                    <a:pt x="1" y="334"/>
                  </a:cubicBezTo>
                  <a:cubicBezTo>
                    <a:pt x="1" y="337"/>
                    <a:pt x="0" y="339"/>
                    <a:pt x="0" y="341"/>
                  </a:cubicBezTo>
                  <a:cubicBezTo>
                    <a:pt x="0" y="341"/>
                    <a:pt x="0" y="342"/>
                    <a:pt x="0" y="342"/>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2"/>
                    <a:pt x="1" y="331"/>
                    <a:pt x="3" y="311"/>
                  </a:cubicBezTo>
                  <a:cubicBezTo>
                    <a:pt x="6" y="290"/>
                    <a:pt x="12" y="261"/>
                    <a:pt x="25" y="228"/>
                  </a:cubicBezTo>
                  <a:cubicBezTo>
                    <a:pt x="38" y="195"/>
                    <a:pt x="59" y="158"/>
                    <a:pt x="88" y="124"/>
                  </a:cubicBezTo>
                  <a:cubicBezTo>
                    <a:pt x="118" y="90"/>
                    <a:pt x="156" y="60"/>
                    <a:pt x="199" y="38"/>
                  </a:cubicBezTo>
                  <a:cubicBezTo>
                    <a:pt x="243" y="16"/>
                    <a:pt x="291" y="4"/>
                    <a:pt x="337" y="1"/>
                  </a:cubicBezTo>
                  <a:cubicBezTo>
                    <a:pt x="345" y="1"/>
                    <a:pt x="352" y="0"/>
                    <a:pt x="359" y="0"/>
                  </a:cubicBezTo>
                  <a:cubicBezTo>
                    <a:pt x="359" y="0"/>
                    <a:pt x="359" y="0"/>
                    <a:pt x="359" y="0"/>
                  </a:cubicBezTo>
                  <a:cubicBezTo>
                    <a:pt x="398" y="0"/>
                    <a:pt x="434" y="7"/>
                    <a:pt x="465" y="16"/>
                  </a:cubicBezTo>
                  <a:cubicBezTo>
                    <a:pt x="502" y="28"/>
                    <a:pt x="533" y="44"/>
                    <a:pt x="554" y="59"/>
                  </a:cubicBezTo>
                  <a:cubicBezTo>
                    <a:pt x="576" y="73"/>
                    <a:pt x="590" y="85"/>
                    <a:pt x="595" y="90"/>
                  </a:cubicBezTo>
                  <a:cubicBezTo>
                    <a:pt x="595" y="90"/>
                    <a:pt x="595" y="90"/>
                    <a:pt x="595" y="90"/>
                  </a:cubicBezTo>
                  <a:cubicBezTo>
                    <a:pt x="590" y="85"/>
                    <a:pt x="576" y="73"/>
                    <a:pt x="554" y="58"/>
                  </a:cubicBezTo>
                  <a:cubicBezTo>
                    <a:pt x="533" y="44"/>
                    <a:pt x="502" y="28"/>
                    <a:pt x="465" y="16"/>
                  </a:cubicBezTo>
                  <a:cubicBezTo>
                    <a:pt x="434" y="7"/>
                    <a:pt x="398" y="0"/>
                    <a:pt x="359" y="0"/>
                  </a:cubicBezTo>
                </a:path>
              </a:pathLst>
            </a:custGeom>
            <a:grpFill/>
            <a:ln w="9525">
              <a:noFill/>
              <a:round/>
            </a:ln>
          </p:spPr>
          <p:txBody>
            <a:bodyPr vert="horz" wrap="square" lIns="91440" tIns="45720" rIns="91440" bIns="45720" numCol="1" anchor="t" anchorCtr="0" compatLnSpc="1"/>
            <a:lstStyle/>
            <a:p>
              <a:endParaRPr lang="en-US"/>
            </a:p>
          </p:txBody>
        </p:sp>
      </p:grpSp>
      <p:sp>
        <p:nvSpPr>
          <p:cNvPr id="35" name="Picture Placeholder 12"/>
          <p:cNvSpPr>
            <a:spLocks noGrp="1"/>
          </p:cNvSpPr>
          <p:nvPr>
            <p:ph type="pic" sz="quarter" idx="17" hasCustomPrompt="1"/>
          </p:nvPr>
        </p:nvSpPr>
        <p:spPr>
          <a:xfrm>
            <a:off x="3857242" y="1476332"/>
            <a:ext cx="1429515" cy="1436370"/>
          </a:xfrm>
          <a:prstGeom prst="ellipse">
            <a:avLst/>
          </a:prstGeom>
          <a:ln w="25400">
            <a:no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grpSp>
        <p:nvGrpSpPr>
          <p:cNvPr id="36" name="Group 35"/>
          <p:cNvGrpSpPr/>
          <p:nvPr userDrawn="1"/>
        </p:nvGrpSpPr>
        <p:grpSpPr>
          <a:xfrm>
            <a:off x="3733800" y="1352550"/>
            <a:ext cx="1676399" cy="1683934"/>
            <a:chOff x="6891338" y="1874838"/>
            <a:chExt cx="1412875" cy="1419225"/>
          </a:xfrm>
          <a:solidFill>
            <a:schemeClr val="accent2"/>
          </a:solidFill>
        </p:grpSpPr>
        <p:sp>
          <p:nvSpPr>
            <p:cNvPr id="37" name="Freeform 19"/>
            <p:cNvSpPr>
              <a:spLocks noEditPoints="1"/>
            </p:cNvSpPr>
            <p:nvPr/>
          </p:nvSpPr>
          <p:spPr bwMode="auto">
            <a:xfrm>
              <a:off x="6892925" y="1881188"/>
              <a:ext cx="1395413" cy="1412875"/>
            </a:xfrm>
            <a:custGeom>
              <a:avLst/>
              <a:gdLst/>
              <a:ahLst/>
              <a:cxnLst>
                <a:cxn ang="0">
                  <a:pos x="680" y="171"/>
                </a:cxn>
                <a:cxn ang="0">
                  <a:pos x="682" y="171"/>
                </a:cxn>
                <a:cxn ang="0">
                  <a:pos x="392" y="0"/>
                </a:cxn>
                <a:cxn ang="0">
                  <a:pos x="127" y="104"/>
                </a:cxn>
                <a:cxn ang="0">
                  <a:pos x="13" y="480"/>
                </a:cxn>
                <a:cxn ang="0">
                  <a:pos x="170" y="712"/>
                </a:cxn>
                <a:cxn ang="0">
                  <a:pos x="364" y="780"/>
                </a:cxn>
                <a:cxn ang="0">
                  <a:pos x="547" y="746"/>
                </a:cxn>
                <a:cxn ang="0">
                  <a:pos x="671" y="657"/>
                </a:cxn>
                <a:cxn ang="0">
                  <a:pos x="768" y="464"/>
                </a:cxn>
                <a:cxn ang="0">
                  <a:pos x="764" y="397"/>
                </a:cxn>
                <a:cxn ang="0">
                  <a:pos x="738" y="413"/>
                </a:cxn>
                <a:cxn ang="0">
                  <a:pos x="537" y="712"/>
                </a:cxn>
                <a:cxn ang="0">
                  <a:pos x="210" y="699"/>
                </a:cxn>
                <a:cxn ang="0">
                  <a:pos x="34" y="326"/>
                </a:cxn>
                <a:cxn ang="0">
                  <a:pos x="225" y="66"/>
                </a:cxn>
                <a:cxn ang="0">
                  <a:pos x="390" y="26"/>
                </a:cxn>
                <a:cxn ang="0">
                  <a:pos x="500" y="43"/>
                </a:cxn>
                <a:cxn ang="0">
                  <a:pos x="666" y="151"/>
                </a:cxn>
                <a:cxn ang="0">
                  <a:pos x="569" y="68"/>
                </a:cxn>
                <a:cxn ang="0">
                  <a:pos x="678" y="160"/>
                </a:cxn>
                <a:cxn ang="0">
                  <a:pos x="702" y="190"/>
                </a:cxn>
                <a:cxn ang="0">
                  <a:pos x="710" y="202"/>
                </a:cxn>
                <a:cxn ang="0">
                  <a:pos x="389" y="15"/>
                </a:cxn>
                <a:cxn ang="0">
                  <a:pos x="132" y="117"/>
                </a:cxn>
                <a:cxn ang="0">
                  <a:pos x="58" y="214"/>
                </a:cxn>
                <a:cxn ang="0">
                  <a:pos x="69" y="190"/>
                </a:cxn>
                <a:cxn ang="0">
                  <a:pos x="69" y="190"/>
                </a:cxn>
                <a:cxn ang="0">
                  <a:pos x="69" y="190"/>
                </a:cxn>
                <a:cxn ang="0">
                  <a:pos x="73" y="184"/>
                </a:cxn>
                <a:cxn ang="0">
                  <a:pos x="170" y="81"/>
                </a:cxn>
                <a:cxn ang="0">
                  <a:pos x="468" y="16"/>
                </a:cxn>
                <a:cxn ang="0">
                  <a:pos x="751" y="266"/>
                </a:cxn>
                <a:cxn ang="0">
                  <a:pos x="745" y="244"/>
                </a:cxn>
                <a:cxn ang="0">
                  <a:pos x="406" y="4"/>
                </a:cxn>
                <a:cxn ang="0">
                  <a:pos x="242" y="33"/>
                </a:cxn>
                <a:cxn ang="0">
                  <a:pos x="40" y="226"/>
                </a:cxn>
                <a:cxn ang="0">
                  <a:pos x="150" y="85"/>
                </a:cxn>
                <a:cxn ang="0">
                  <a:pos x="469" y="9"/>
                </a:cxn>
                <a:cxn ang="0">
                  <a:pos x="725" y="193"/>
                </a:cxn>
                <a:cxn ang="0">
                  <a:pos x="773" y="329"/>
                </a:cxn>
                <a:cxn ang="0">
                  <a:pos x="703" y="157"/>
                </a:cxn>
                <a:cxn ang="0">
                  <a:pos x="392" y="0"/>
                </a:cxn>
              </a:cxnLst>
              <a:rect l="0" t="0" r="r" b="b"/>
              <a:pathLst>
                <a:path w="773" h="781">
                  <a:moveTo>
                    <a:pt x="666" y="151"/>
                  </a:moveTo>
                  <a:cubicBezTo>
                    <a:pt x="674" y="161"/>
                    <a:pt x="679" y="169"/>
                    <a:pt x="680" y="171"/>
                  </a:cubicBezTo>
                  <a:cubicBezTo>
                    <a:pt x="680" y="171"/>
                    <a:pt x="680" y="171"/>
                    <a:pt x="680" y="171"/>
                  </a:cubicBezTo>
                  <a:cubicBezTo>
                    <a:pt x="680" y="171"/>
                    <a:pt x="682" y="173"/>
                    <a:pt x="683" y="174"/>
                  </a:cubicBezTo>
                  <a:cubicBezTo>
                    <a:pt x="684" y="176"/>
                    <a:pt x="686" y="178"/>
                    <a:pt x="686" y="178"/>
                  </a:cubicBezTo>
                  <a:cubicBezTo>
                    <a:pt x="686" y="178"/>
                    <a:pt x="685" y="176"/>
                    <a:pt x="682" y="171"/>
                  </a:cubicBezTo>
                  <a:cubicBezTo>
                    <a:pt x="679" y="167"/>
                    <a:pt x="675" y="161"/>
                    <a:pt x="668" y="153"/>
                  </a:cubicBezTo>
                  <a:cubicBezTo>
                    <a:pt x="668" y="153"/>
                    <a:pt x="667" y="152"/>
                    <a:pt x="666" y="151"/>
                  </a:cubicBezTo>
                  <a:moveTo>
                    <a:pt x="392" y="0"/>
                  </a:moveTo>
                  <a:cubicBezTo>
                    <a:pt x="391" y="0"/>
                    <a:pt x="389" y="0"/>
                    <a:pt x="388" y="0"/>
                  </a:cubicBezTo>
                  <a:cubicBezTo>
                    <a:pt x="342" y="1"/>
                    <a:pt x="294" y="10"/>
                    <a:pt x="249" y="27"/>
                  </a:cubicBezTo>
                  <a:cubicBezTo>
                    <a:pt x="205" y="45"/>
                    <a:pt x="163" y="71"/>
                    <a:pt x="127" y="104"/>
                  </a:cubicBezTo>
                  <a:cubicBezTo>
                    <a:pt x="92" y="137"/>
                    <a:pt x="63" y="177"/>
                    <a:pt x="42" y="219"/>
                  </a:cubicBezTo>
                  <a:cubicBezTo>
                    <a:pt x="21" y="262"/>
                    <a:pt x="9" y="307"/>
                    <a:pt x="4" y="352"/>
                  </a:cubicBezTo>
                  <a:cubicBezTo>
                    <a:pt x="0" y="396"/>
                    <a:pt x="3" y="440"/>
                    <a:pt x="13" y="480"/>
                  </a:cubicBezTo>
                  <a:cubicBezTo>
                    <a:pt x="22" y="520"/>
                    <a:pt x="37" y="556"/>
                    <a:pt x="55" y="587"/>
                  </a:cubicBezTo>
                  <a:cubicBezTo>
                    <a:pt x="73" y="617"/>
                    <a:pt x="93" y="643"/>
                    <a:pt x="113" y="664"/>
                  </a:cubicBezTo>
                  <a:cubicBezTo>
                    <a:pt x="133" y="684"/>
                    <a:pt x="153" y="700"/>
                    <a:pt x="170" y="712"/>
                  </a:cubicBezTo>
                  <a:cubicBezTo>
                    <a:pt x="187" y="724"/>
                    <a:pt x="201" y="732"/>
                    <a:pt x="211" y="737"/>
                  </a:cubicBezTo>
                  <a:cubicBezTo>
                    <a:pt x="220" y="742"/>
                    <a:pt x="226" y="744"/>
                    <a:pt x="226" y="744"/>
                  </a:cubicBezTo>
                  <a:cubicBezTo>
                    <a:pt x="273" y="767"/>
                    <a:pt x="321" y="778"/>
                    <a:pt x="364" y="780"/>
                  </a:cubicBezTo>
                  <a:cubicBezTo>
                    <a:pt x="372" y="781"/>
                    <a:pt x="380" y="781"/>
                    <a:pt x="388" y="781"/>
                  </a:cubicBezTo>
                  <a:cubicBezTo>
                    <a:pt x="422" y="781"/>
                    <a:pt x="452" y="777"/>
                    <a:pt x="477" y="771"/>
                  </a:cubicBezTo>
                  <a:cubicBezTo>
                    <a:pt x="508" y="763"/>
                    <a:pt x="532" y="753"/>
                    <a:pt x="547" y="746"/>
                  </a:cubicBezTo>
                  <a:cubicBezTo>
                    <a:pt x="563" y="739"/>
                    <a:pt x="571" y="734"/>
                    <a:pt x="571" y="734"/>
                  </a:cubicBezTo>
                  <a:cubicBezTo>
                    <a:pt x="571" y="734"/>
                    <a:pt x="571" y="734"/>
                    <a:pt x="571" y="734"/>
                  </a:cubicBezTo>
                  <a:cubicBezTo>
                    <a:pt x="613" y="711"/>
                    <a:pt x="646" y="684"/>
                    <a:pt x="671" y="657"/>
                  </a:cubicBezTo>
                  <a:cubicBezTo>
                    <a:pt x="696" y="630"/>
                    <a:pt x="714" y="603"/>
                    <a:pt x="728" y="579"/>
                  </a:cubicBezTo>
                  <a:cubicBezTo>
                    <a:pt x="741" y="554"/>
                    <a:pt x="750" y="532"/>
                    <a:pt x="756" y="513"/>
                  </a:cubicBezTo>
                  <a:cubicBezTo>
                    <a:pt x="762" y="494"/>
                    <a:pt x="765" y="477"/>
                    <a:pt x="768" y="464"/>
                  </a:cubicBezTo>
                  <a:cubicBezTo>
                    <a:pt x="772" y="437"/>
                    <a:pt x="773" y="421"/>
                    <a:pt x="773" y="412"/>
                  </a:cubicBezTo>
                  <a:cubicBezTo>
                    <a:pt x="773" y="403"/>
                    <a:pt x="773" y="401"/>
                    <a:pt x="773" y="401"/>
                  </a:cubicBezTo>
                  <a:cubicBezTo>
                    <a:pt x="764" y="397"/>
                    <a:pt x="764" y="397"/>
                    <a:pt x="764" y="397"/>
                  </a:cubicBezTo>
                  <a:cubicBezTo>
                    <a:pt x="760" y="401"/>
                    <a:pt x="757" y="405"/>
                    <a:pt x="754" y="409"/>
                  </a:cubicBezTo>
                  <a:cubicBezTo>
                    <a:pt x="749" y="410"/>
                    <a:pt x="745" y="411"/>
                    <a:pt x="741" y="413"/>
                  </a:cubicBezTo>
                  <a:cubicBezTo>
                    <a:pt x="740" y="413"/>
                    <a:pt x="739" y="413"/>
                    <a:pt x="738" y="413"/>
                  </a:cubicBezTo>
                  <a:cubicBezTo>
                    <a:pt x="726" y="413"/>
                    <a:pt x="733" y="423"/>
                    <a:pt x="733" y="423"/>
                  </a:cubicBezTo>
                  <a:cubicBezTo>
                    <a:pt x="730" y="486"/>
                    <a:pt x="708" y="546"/>
                    <a:pt x="673" y="597"/>
                  </a:cubicBezTo>
                  <a:cubicBezTo>
                    <a:pt x="638" y="647"/>
                    <a:pt x="590" y="687"/>
                    <a:pt x="537" y="712"/>
                  </a:cubicBezTo>
                  <a:cubicBezTo>
                    <a:pt x="489" y="735"/>
                    <a:pt x="437" y="746"/>
                    <a:pt x="386" y="746"/>
                  </a:cubicBezTo>
                  <a:cubicBezTo>
                    <a:pt x="380" y="746"/>
                    <a:pt x="374" y="746"/>
                    <a:pt x="368" y="745"/>
                  </a:cubicBezTo>
                  <a:cubicBezTo>
                    <a:pt x="311" y="743"/>
                    <a:pt x="257" y="726"/>
                    <a:pt x="210" y="699"/>
                  </a:cubicBezTo>
                  <a:cubicBezTo>
                    <a:pt x="163" y="673"/>
                    <a:pt x="124" y="636"/>
                    <a:pt x="95" y="595"/>
                  </a:cubicBezTo>
                  <a:cubicBezTo>
                    <a:pt x="66" y="553"/>
                    <a:pt x="46" y="507"/>
                    <a:pt x="37" y="461"/>
                  </a:cubicBezTo>
                  <a:cubicBezTo>
                    <a:pt x="27" y="415"/>
                    <a:pt x="27" y="369"/>
                    <a:pt x="34" y="326"/>
                  </a:cubicBezTo>
                  <a:cubicBezTo>
                    <a:pt x="42" y="283"/>
                    <a:pt x="56" y="244"/>
                    <a:pt x="76" y="210"/>
                  </a:cubicBezTo>
                  <a:cubicBezTo>
                    <a:pt x="95" y="175"/>
                    <a:pt x="119" y="146"/>
                    <a:pt x="145" y="122"/>
                  </a:cubicBezTo>
                  <a:cubicBezTo>
                    <a:pt x="170" y="99"/>
                    <a:pt x="198" y="80"/>
                    <a:pt x="225" y="66"/>
                  </a:cubicBezTo>
                  <a:cubicBezTo>
                    <a:pt x="252" y="52"/>
                    <a:pt x="279" y="42"/>
                    <a:pt x="304" y="36"/>
                  </a:cubicBezTo>
                  <a:cubicBezTo>
                    <a:pt x="329" y="30"/>
                    <a:pt x="352" y="27"/>
                    <a:pt x="373" y="26"/>
                  </a:cubicBezTo>
                  <a:cubicBezTo>
                    <a:pt x="379" y="26"/>
                    <a:pt x="384" y="26"/>
                    <a:pt x="390" y="26"/>
                  </a:cubicBezTo>
                  <a:cubicBezTo>
                    <a:pt x="424" y="26"/>
                    <a:pt x="450" y="31"/>
                    <a:pt x="468" y="35"/>
                  </a:cubicBezTo>
                  <a:cubicBezTo>
                    <a:pt x="489" y="39"/>
                    <a:pt x="500" y="43"/>
                    <a:pt x="500" y="43"/>
                  </a:cubicBezTo>
                  <a:cubicBezTo>
                    <a:pt x="500" y="43"/>
                    <a:pt x="500" y="43"/>
                    <a:pt x="500" y="43"/>
                  </a:cubicBezTo>
                  <a:cubicBezTo>
                    <a:pt x="536" y="54"/>
                    <a:pt x="565" y="69"/>
                    <a:pt x="587" y="83"/>
                  </a:cubicBezTo>
                  <a:cubicBezTo>
                    <a:pt x="610" y="98"/>
                    <a:pt x="627" y="112"/>
                    <a:pt x="640" y="124"/>
                  </a:cubicBezTo>
                  <a:cubicBezTo>
                    <a:pt x="651" y="134"/>
                    <a:pt x="660" y="144"/>
                    <a:pt x="666" y="151"/>
                  </a:cubicBezTo>
                  <a:cubicBezTo>
                    <a:pt x="665" y="149"/>
                    <a:pt x="663" y="147"/>
                    <a:pt x="661" y="145"/>
                  </a:cubicBezTo>
                  <a:cubicBezTo>
                    <a:pt x="650" y="131"/>
                    <a:pt x="634" y="116"/>
                    <a:pt x="618" y="102"/>
                  </a:cubicBezTo>
                  <a:cubicBezTo>
                    <a:pt x="601" y="88"/>
                    <a:pt x="583" y="76"/>
                    <a:pt x="569" y="68"/>
                  </a:cubicBezTo>
                  <a:cubicBezTo>
                    <a:pt x="555" y="60"/>
                    <a:pt x="545" y="55"/>
                    <a:pt x="545" y="55"/>
                  </a:cubicBezTo>
                  <a:cubicBezTo>
                    <a:pt x="564" y="64"/>
                    <a:pt x="582" y="75"/>
                    <a:pt x="599" y="87"/>
                  </a:cubicBezTo>
                  <a:cubicBezTo>
                    <a:pt x="629" y="107"/>
                    <a:pt x="655" y="132"/>
                    <a:pt x="678" y="160"/>
                  </a:cubicBezTo>
                  <a:cubicBezTo>
                    <a:pt x="664" y="142"/>
                    <a:pt x="649" y="126"/>
                    <a:pt x="633" y="111"/>
                  </a:cubicBezTo>
                  <a:cubicBezTo>
                    <a:pt x="640" y="117"/>
                    <a:pt x="652" y="128"/>
                    <a:pt x="665" y="142"/>
                  </a:cubicBezTo>
                  <a:cubicBezTo>
                    <a:pt x="678" y="156"/>
                    <a:pt x="691" y="173"/>
                    <a:pt x="702" y="190"/>
                  </a:cubicBezTo>
                  <a:cubicBezTo>
                    <a:pt x="724" y="225"/>
                    <a:pt x="735" y="259"/>
                    <a:pt x="735" y="259"/>
                  </a:cubicBezTo>
                  <a:cubicBezTo>
                    <a:pt x="735" y="259"/>
                    <a:pt x="735" y="259"/>
                    <a:pt x="735" y="259"/>
                  </a:cubicBezTo>
                  <a:cubicBezTo>
                    <a:pt x="732" y="248"/>
                    <a:pt x="725" y="228"/>
                    <a:pt x="710" y="202"/>
                  </a:cubicBezTo>
                  <a:cubicBezTo>
                    <a:pt x="696" y="176"/>
                    <a:pt x="675" y="146"/>
                    <a:pt x="644" y="117"/>
                  </a:cubicBezTo>
                  <a:cubicBezTo>
                    <a:pt x="614" y="88"/>
                    <a:pt x="574" y="61"/>
                    <a:pt x="529" y="42"/>
                  </a:cubicBezTo>
                  <a:cubicBezTo>
                    <a:pt x="486" y="25"/>
                    <a:pt x="437" y="15"/>
                    <a:pt x="389" y="15"/>
                  </a:cubicBezTo>
                  <a:cubicBezTo>
                    <a:pt x="387" y="15"/>
                    <a:pt x="384" y="15"/>
                    <a:pt x="381" y="15"/>
                  </a:cubicBezTo>
                  <a:cubicBezTo>
                    <a:pt x="330" y="16"/>
                    <a:pt x="280" y="28"/>
                    <a:pt x="237" y="47"/>
                  </a:cubicBezTo>
                  <a:cubicBezTo>
                    <a:pt x="194" y="66"/>
                    <a:pt x="159" y="92"/>
                    <a:pt x="132" y="117"/>
                  </a:cubicBezTo>
                  <a:cubicBezTo>
                    <a:pt x="105" y="143"/>
                    <a:pt x="87" y="168"/>
                    <a:pt x="75" y="185"/>
                  </a:cubicBezTo>
                  <a:cubicBezTo>
                    <a:pt x="63" y="203"/>
                    <a:pt x="58" y="214"/>
                    <a:pt x="58" y="214"/>
                  </a:cubicBezTo>
                  <a:cubicBezTo>
                    <a:pt x="58" y="214"/>
                    <a:pt x="58" y="214"/>
                    <a:pt x="58" y="214"/>
                  </a:cubicBezTo>
                  <a:cubicBezTo>
                    <a:pt x="61" y="206"/>
                    <a:pt x="71" y="187"/>
                    <a:pt x="88" y="162"/>
                  </a:cubicBezTo>
                  <a:cubicBezTo>
                    <a:pt x="87" y="164"/>
                    <a:pt x="87" y="165"/>
                    <a:pt x="86" y="166"/>
                  </a:cubicBezTo>
                  <a:cubicBezTo>
                    <a:pt x="75" y="180"/>
                    <a:pt x="70" y="189"/>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70" y="189"/>
                    <a:pt x="70" y="189"/>
                  </a:cubicBezTo>
                  <a:cubicBezTo>
                    <a:pt x="71" y="188"/>
                    <a:pt x="72" y="186"/>
                    <a:pt x="73" y="184"/>
                  </a:cubicBezTo>
                  <a:cubicBezTo>
                    <a:pt x="76" y="180"/>
                    <a:pt x="80" y="173"/>
                    <a:pt x="86" y="166"/>
                  </a:cubicBezTo>
                  <a:cubicBezTo>
                    <a:pt x="87" y="163"/>
                    <a:pt x="89" y="161"/>
                    <a:pt x="91" y="158"/>
                  </a:cubicBezTo>
                  <a:cubicBezTo>
                    <a:pt x="109" y="134"/>
                    <a:pt x="135" y="106"/>
                    <a:pt x="170" y="81"/>
                  </a:cubicBezTo>
                  <a:cubicBezTo>
                    <a:pt x="206" y="54"/>
                    <a:pt x="252" y="31"/>
                    <a:pt x="305" y="19"/>
                  </a:cubicBezTo>
                  <a:cubicBezTo>
                    <a:pt x="333" y="12"/>
                    <a:pt x="362" y="8"/>
                    <a:pt x="392" y="8"/>
                  </a:cubicBezTo>
                  <a:cubicBezTo>
                    <a:pt x="418" y="8"/>
                    <a:pt x="443" y="11"/>
                    <a:pt x="468" y="16"/>
                  </a:cubicBezTo>
                  <a:cubicBezTo>
                    <a:pt x="522" y="27"/>
                    <a:pt x="573" y="50"/>
                    <a:pt x="614" y="80"/>
                  </a:cubicBezTo>
                  <a:cubicBezTo>
                    <a:pt x="655" y="110"/>
                    <a:pt x="687" y="146"/>
                    <a:pt x="709" y="179"/>
                  </a:cubicBezTo>
                  <a:cubicBezTo>
                    <a:pt x="731" y="213"/>
                    <a:pt x="744" y="244"/>
                    <a:pt x="751" y="266"/>
                  </a:cubicBezTo>
                  <a:cubicBezTo>
                    <a:pt x="759" y="288"/>
                    <a:pt x="761" y="301"/>
                    <a:pt x="761" y="301"/>
                  </a:cubicBezTo>
                  <a:cubicBezTo>
                    <a:pt x="761" y="301"/>
                    <a:pt x="761" y="301"/>
                    <a:pt x="761" y="301"/>
                  </a:cubicBezTo>
                  <a:cubicBezTo>
                    <a:pt x="760" y="292"/>
                    <a:pt x="756" y="272"/>
                    <a:pt x="745" y="244"/>
                  </a:cubicBezTo>
                  <a:cubicBezTo>
                    <a:pt x="734" y="215"/>
                    <a:pt x="715" y="180"/>
                    <a:pt x="686" y="144"/>
                  </a:cubicBezTo>
                  <a:cubicBezTo>
                    <a:pt x="658" y="109"/>
                    <a:pt x="618" y="74"/>
                    <a:pt x="569" y="48"/>
                  </a:cubicBezTo>
                  <a:cubicBezTo>
                    <a:pt x="521" y="22"/>
                    <a:pt x="464" y="6"/>
                    <a:pt x="406" y="4"/>
                  </a:cubicBezTo>
                  <a:cubicBezTo>
                    <a:pt x="401" y="4"/>
                    <a:pt x="395" y="4"/>
                    <a:pt x="390" y="4"/>
                  </a:cubicBezTo>
                  <a:cubicBezTo>
                    <a:pt x="367" y="4"/>
                    <a:pt x="344" y="6"/>
                    <a:pt x="321" y="10"/>
                  </a:cubicBezTo>
                  <a:cubicBezTo>
                    <a:pt x="294" y="15"/>
                    <a:pt x="267" y="23"/>
                    <a:pt x="242" y="33"/>
                  </a:cubicBezTo>
                  <a:cubicBezTo>
                    <a:pt x="193" y="54"/>
                    <a:pt x="152" y="83"/>
                    <a:pt x="122" y="112"/>
                  </a:cubicBezTo>
                  <a:cubicBezTo>
                    <a:pt x="91" y="142"/>
                    <a:pt x="71" y="171"/>
                    <a:pt x="58" y="192"/>
                  </a:cubicBezTo>
                  <a:cubicBezTo>
                    <a:pt x="46" y="213"/>
                    <a:pt x="40" y="226"/>
                    <a:pt x="40" y="226"/>
                  </a:cubicBezTo>
                  <a:cubicBezTo>
                    <a:pt x="40" y="226"/>
                    <a:pt x="40" y="226"/>
                    <a:pt x="40" y="226"/>
                  </a:cubicBezTo>
                  <a:cubicBezTo>
                    <a:pt x="43" y="219"/>
                    <a:pt x="52" y="200"/>
                    <a:pt x="69" y="174"/>
                  </a:cubicBezTo>
                  <a:cubicBezTo>
                    <a:pt x="86" y="148"/>
                    <a:pt x="113" y="115"/>
                    <a:pt x="150" y="85"/>
                  </a:cubicBezTo>
                  <a:cubicBezTo>
                    <a:pt x="188" y="55"/>
                    <a:pt x="237" y="29"/>
                    <a:pt x="292" y="14"/>
                  </a:cubicBezTo>
                  <a:cubicBezTo>
                    <a:pt x="324" y="6"/>
                    <a:pt x="357" y="1"/>
                    <a:pt x="391" y="1"/>
                  </a:cubicBezTo>
                  <a:cubicBezTo>
                    <a:pt x="417" y="1"/>
                    <a:pt x="443" y="4"/>
                    <a:pt x="469" y="9"/>
                  </a:cubicBezTo>
                  <a:cubicBezTo>
                    <a:pt x="498" y="15"/>
                    <a:pt x="527" y="25"/>
                    <a:pt x="553" y="37"/>
                  </a:cubicBezTo>
                  <a:cubicBezTo>
                    <a:pt x="580" y="49"/>
                    <a:pt x="605" y="64"/>
                    <a:pt x="626" y="81"/>
                  </a:cubicBezTo>
                  <a:cubicBezTo>
                    <a:pt x="671" y="115"/>
                    <a:pt x="703" y="155"/>
                    <a:pt x="725" y="193"/>
                  </a:cubicBezTo>
                  <a:cubicBezTo>
                    <a:pt x="747" y="231"/>
                    <a:pt x="759" y="266"/>
                    <a:pt x="765" y="290"/>
                  </a:cubicBezTo>
                  <a:cubicBezTo>
                    <a:pt x="771" y="315"/>
                    <a:pt x="773" y="329"/>
                    <a:pt x="773" y="329"/>
                  </a:cubicBezTo>
                  <a:cubicBezTo>
                    <a:pt x="773" y="329"/>
                    <a:pt x="773" y="329"/>
                    <a:pt x="773" y="329"/>
                  </a:cubicBezTo>
                  <a:cubicBezTo>
                    <a:pt x="772" y="322"/>
                    <a:pt x="771" y="310"/>
                    <a:pt x="767" y="294"/>
                  </a:cubicBezTo>
                  <a:cubicBezTo>
                    <a:pt x="763" y="277"/>
                    <a:pt x="757" y="257"/>
                    <a:pt x="747" y="233"/>
                  </a:cubicBezTo>
                  <a:cubicBezTo>
                    <a:pt x="737" y="210"/>
                    <a:pt x="723" y="184"/>
                    <a:pt x="703" y="157"/>
                  </a:cubicBezTo>
                  <a:cubicBezTo>
                    <a:pt x="684" y="131"/>
                    <a:pt x="659" y="104"/>
                    <a:pt x="628" y="81"/>
                  </a:cubicBezTo>
                  <a:cubicBezTo>
                    <a:pt x="598" y="57"/>
                    <a:pt x="561" y="36"/>
                    <a:pt x="520" y="22"/>
                  </a:cubicBezTo>
                  <a:cubicBezTo>
                    <a:pt x="481" y="8"/>
                    <a:pt x="437" y="0"/>
                    <a:pt x="392" y="0"/>
                  </a:cubicBezTo>
                </a:path>
              </a:pathLst>
            </a:custGeom>
            <a:grpFill/>
            <a:ln w="9525">
              <a:noFill/>
              <a:round/>
            </a:ln>
          </p:spPr>
          <p:txBody>
            <a:bodyPr vert="horz" wrap="square" lIns="91440" tIns="45720" rIns="91440" bIns="45720" numCol="1" anchor="t" anchorCtr="0" compatLnSpc="1"/>
            <a:lstStyle/>
            <a:p>
              <a:endParaRPr lang="en-US"/>
            </a:p>
          </p:txBody>
        </p:sp>
        <p:sp>
          <p:nvSpPr>
            <p:cNvPr id="38" name="Freeform 20"/>
            <p:cNvSpPr>
              <a:spLocks noEditPoints="1"/>
            </p:cNvSpPr>
            <p:nvPr/>
          </p:nvSpPr>
          <p:spPr bwMode="auto">
            <a:xfrm>
              <a:off x="6891338" y="1874838"/>
              <a:ext cx="1412875" cy="1419225"/>
            </a:xfrm>
            <a:custGeom>
              <a:avLst/>
              <a:gdLst/>
              <a:ahLst/>
              <a:cxnLst>
                <a:cxn ang="0">
                  <a:pos x="119" y="675"/>
                </a:cxn>
                <a:cxn ang="0">
                  <a:pos x="119" y="675"/>
                </a:cxn>
                <a:cxn ang="0">
                  <a:pos x="119" y="675"/>
                </a:cxn>
                <a:cxn ang="0">
                  <a:pos x="119" y="675"/>
                </a:cxn>
                <a:cxn ang="0">
                  <a:pos x="119" y="675"/>
                </a:cxn>
                <a:cxn ang="0">
                  <a:pos x="117" y="673"/>
                </a:cxn>
                <a:cxn ang="0">
                  <a:pos x="111" y="667"/>
                </a:cxn>
                <a:cxn ang="0">
                  <a:pos x="110" y="666"/>
                </a:cxn>
                <a:cxn ang="0">
                  <a:pos x="778" y="399"/>
                </a:cxn>
                <a:cxn ang="0">
                  <a:pos x="771" y="470"/>
                </a:cxn>
                <a:cxn ang="0">
                  <a:pos x="681" y="654"/>
                </a:cxn>
                <a:cxn ang="0">
                  <a:pos x="426" y="783"/>
                </a:cxn>
                <a:cxn ang="0">
                  <a:pos x="263" y="763"/>
                </a:cxn>
                <a:cxn ang="0">
                  <a:pos x="131" y="686"/>
                </a:cxn>
                <a:cxn ang="0">
                  <a:pos x="390" y="784"/>
                </a:cxn>
                <a:cxn ang="0">
                  <a:pos x="573" y="739"/>
                </a:cxn>
                <a:cxn ang="0">
                  <a:pos x="744" y="556"/>
                </a:cxn>
                <a:cxn ang="0">
                  <a:pos x="778" y="413"/>
                </a:cxn>
                <a:cxn ang="0">
                  <a:pos x="778" y="401"/>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341" y="3"/>
                </a:cxn>
                <a:cxn ang="0">
                  <a:pos x="177" y="65"/>
                </a:cxn>
                <a:cxn ang="0">
                  <a:pos x="49" y="204"/>
                </a:cxn>
                <a:cxn ang="0">
                  <a:pos x="12" y="297"/>
                </a:cxn>
                <a:cxn ang="0">
                  <a:pos x="0" y="393"/>
                </a:cxn>
                <a:cxn ang="0">
                  <a:pos x="31" y="547"/>
                </a:cxn>
                <a:cxn ang="0">
                  <a:pos x="101" y="657"/>
                </a:cxn>
                <a:cxn ang="0">
                  <a:pos x="90" y="644"/>
                </a:cxn>
                <a:cxn ang="0">
                  <a:pos x="9" y="474"/>
                </a:cxn>
                <a:cxn ang="0">
                  <a:pos x="1" y="388"/>
                </a:cxn>
                <a:cxn ang="0">
                  <a:pos x="47" y="207"/>
                </a:cxn>
                <a:cxn ang="0">
                  <a:pos x="259" y="23"/>
                </a:cxn>
                <a:cxn ang="0">
                  <a:pos x="393" y="0"/>
                </a:cxn>
                <a:cxn ang="0">
                  <a:pos x="551" y="33"/>
                </a:cxn>
                <a:cxn ang="0">
                  <a:pos x="552" y="33"/>
                </a:cxn>
                <a:cxn ang="0">
                  <a:pos x="683" y="128"/>
                </a:cxn>
                <a:cxn ang="0">
                  <a:pos x="759" y="254"/>
                </a:cxn>
                <a:cxn ang="0">
                  <a:pos x="782" y="384"/>
                </a:cxn>
                <a:cxn ang="0">
                  <a:pos x="782" y="393"/>
                </a:cxn>
                <a:cxn ang="0">
                  <a:pos x="778" y="325"/>
                </a:cxn>
                <a:cxn ang="0">
                  <a:pos x="727" y="186"/>
                </a:cxn>
                <a:cxn ang="0">
                  <a:pos x="593" y="55"/>
                </a:cxn>
                <a:cxn ang="0">
                  <a:pos x="555" y="34"/>
                </a:cxn>
                <a:cxn ang="0">
                  <a:pos x="552" y="33"/>
                </a:cxn>
                <a:cxn ang="0">
                  <a:pos x="552" y="33"/>
                </a:cxn>
                <a:cxn ang="0">
                  <a:pos x="552" y="33"/>
                </a:cxn>
                <a:cxn ang="0">
                  <a:pos x="393" y="0"/>
                </a:cxn>
              </a:cxnLst>
              <a:rect l="0" t="0" r="r" b="b"/>
              <a:pathLst>
                <a:path w="783" h="784">
                  <a:moveTo>
                    <a:pt x="119" y="675"/>
                  </a:move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20" y="676"/>
                    <a:pt x="120" y="677"/>
                    <a:pt x="121" y="677"/>
                  </a:cubicBezTo>
                  <a:cubicBezTo>
                    <a:pt x="120" y="677"/>
                    <a:pt x="120" y="676"/>
                    <a:pt x="119" y="675"/>
                  </a:cubicBezTo>
                  <a:moveTo>
                    <a:pt x="117" y="673"/>
                  </a:moveTo>
                  <a:cubicBezTo>
                    <a:pt x="118" y="674"/>
                    <a:pt x="118" y="674"/>
                    <a:pt x="119" y="675"/>
                  </a:cubicBezTo>
                  <a:cubicBezTo>
                    <a:pt x="119" y="675"/>
                    <a:pt x="118" y="674"/>
                    <a:pt x="117" y="673"/>
                  </a:cubicBezTo>
                  <a:cubicBezTo>
                    <a:pt x="117" y="673"/>
                    <a:pt x="117" y="673"/>
                    <a:pt x="117" y="673"/>
                  </a:cubicBezTo>
                  <a:moveTo>
                    <a:pt x="110" y="666"/>
                  </a:moveTo>
                  <a:cubicBezTo>
                    <a:pt x="110" y="667"/>
                    <a:pt x="111" y="667"/>
                    <a:pt x="111" y="667"/>
                  </a:cubicBezTo>
                  <a:cubicBezTo>
                    <a:pt x="113" y="670"/>
                    <a:pt x="115" y="672"/>
                    <a:pt x="117" y="673"/>
                  </a:cubicBezTo>
                  <a:cubicBezTo>
                    <a:pt x="115" y="671"/>
                    <a:pt x="112" y="669"/>
                    <a:pt x="110" y="666"/>
                  </a:cubicBezTo>
                  <a:moveTo>
                    <a:pt x="778" y="393"/>
                  </a:moveTo>
                  <a:cubicBezTo>
                    <a:pt x="778" y="394"/>
                    <a:pt x="778" y="396"/>
                    <a:pt x="778" y="399"/>
                  </a:cubicBezTo>
                  <a:cubicBezTo>
                    <a:pt x="778" y="402"/>
                    <a:pt x="778" y="407"/>
                    <a:pt x="778" y="413"/>
                  </a:cubicBezTo>
                  <a:cubicBezTo>
                    <a:pt x="777" y="426"/>
                    <a:pt x="776" y="446"/>
                    <a:pt x="771" y="470"/>
                  </a:cubicBezTo>
                  <a:cubicBezTo>
                    <a:pt x="767" y="495"/>
                    <a:pt x="759" y="524"/>
                    <a:pt x="744" y="556"/>
                  </a:cubicBezTo>
                  <a:cubicBezTo>
                    <a:pt x="730" y="588"/>
                    <a:pt x="709" y="622"/>
                    <a:pt x="681" y="654"/>
                  </a:cubicBezTo>
                  <a:cubicBezTo>
                    <a:pt x="653" y="686"/>
                    <a:pt x="616" y="716"/>
                    <a:pt x="573" y="739"/>
                  </a:cubicBezTo>
                  <a:cubicBezTo>
                    <a:pt x="530" y="762"/>
                    <a:pt x="479" y="778"/>
                    <a:pt x="426" y="783"/>
                  </a:cubicBezTo>
                  <a:cubicBezTo>
                    <a:pt x="414" y="784"/>
                    <a:pt x="402" y="784"/>
                    <a:pt x="390" y="784"/>
                  </a:cubicBezTo>
                  <a:cubicBezTo>
                    <a:pt x="348" y="784"/>
                    <a:pt x="305" y="777"/>
                    <a:pt x="263" y="763"/>
                  </a:cubicBezTo>
                  <a:cubicBezTo>
                    <a:pt x="211" y="745"/>
                    <a:pt x="162" y="716"/>
                    <a:pt x="121" y="677"/>
                  </a:cubicBezTo>
                  <a:cubicBezTo>
                    <a:pt x="124" y="680"/>
                    <a:pt x="128" y="683"/>
                    <a:pt x="131" y="686"/>
                  </a:cubicBezTo>
                  <a:cubicBezTo>
                    <a:pt x="169" y="720"/>
                    <a:pt x="215" y="747"/>
                    <a:pt x="263" y="763"/>
                  </a:cubicBezTo>
                  <a:cubicBezTo>
                    <a:pt x="305" y="777"/>
                    <a:pt x="348" y="784"/>
                    <a:pt x="390" y="784"/>
                  </a:cubicBezTo>
                  <a:cubicBezTo>
                    <a:pt x="402" y="784"/>
                    <a:pt x="414" y="784"/>
                    <a:pt x="426" y="783"/>
                  </a:cubicBezTo>
                  <a:cubicBezTo>
                    <a:pt x="479" y="778"/>
                    <a:pt x="530" y="762"/>
                    <a:pt x="573" y="739"/>
                  </a:cubicBezTo>
                  <a:cubicBezTo>
                    <a:pt x="617" y="716"/>
                    <a:pt x="653" y="686"/>
                    <a:pt x="681" y="654"/>
                  </a:cubicBezTo>
                  <a:cubicBezTo>
                    <a:pt x="710" y="622"/>
                    <a:pt x="730" y="588"/>
                    <a:pt x="744" y="556"/>
                  </a:cubicBezTo>
                  <a:cubicBezTo>
                    <a:pt x="759" y="524"/>
                    <a:pt x="767" y="495"/>
                    <a:pt x="771" y="471"/>
                  </a:cubicBezTo>
                  <a:cubicBezTo>
                    <a:pt x="776" y="446"/>
                    <a:pt x="777" y="426"/>
                    <a:pt x="778" y="413"/>
                  </a:cubicBezTo>
                  <a:cubicBezTo>
                    <a:pt x="778" y="411"/>
                    <a:pt x="778" y="408"/>
                    <a:pt x="778" y="406"/>
                  </a:cubicBezTo>
                  <a:cubicBezTo>
                    <a:pt x="778" y="404"/>
                    <a:pt x="778" y="403"/>
                    <a:pt x="778" y="401"/>
                  </a:cubicBezTo>
                  <a:cubicBezTo>
                    <a:pt x="778" y="397"/>
                    <a:pt x="778" y="394"/>
                    <a:pt x="778" y="393"/>
                  </a:cubicBezTo>
                  <a:moveTo>
                    <a:pt x="778" y="393"/>
                  </a:move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393" y="0"/>
                  </a:moveTo>
                  <a:cubicBezTo>
                    <a:pt x="377" y="0"/>
                    <a:pt x="359" y="1"/>
                    <a:pt x="341" y="3"/>
                  </a:cubicBezTo>
                  <a:cubicBezTo>
                    <a:pt x="315" y="7"/>
                    <a:pt x="287" y="13"/>
                    <a:pt x="259" y="23"/>
                  </a:cubicBezTo>
                  <a:cubicBezTo>
                    <a:pt x="231" y="34"/>
                    <a:pt x="203" y="47"/>
                    <a:pt x="177" y="65"/>
                  </a:cubicBezTo>
                  <a:cubicBezTo>
                    <a:pt x="125" y="99"/>
                    <a:pt x="80" y="147"/>
                    <a:pt x="49" y="204"/>
                  </a:cubicBezTo>
                  <a:cubicBezTo>
                    <a:pt x="49" y="204"/>
                    <a:pt x="49" y="204"/>
                    <a:pt x="49" y="204"/>
                  </a:cubicBezTo>
                  <a:cubicBezTo>
                    <a:pt x="48" y="205"/>
                    <a:pt x="47" y="207"/>
                    <a:pt x="46" y="209"/>
                  </a:cubicBezTo>
                  <a:cubicBezTo>
                    <a:pt x="31" y="237"/>
                    <a:pt x="20" y="267"/>
                    <a:pt x="12" y="297"/>
                  </a:cubicBezTo>
                  <a:cubicBezTo>
                    <a:pt x="5" y="327"/>
                    <a:pt x="1" y="358"/>
                    <a:pt x="0" y="388"/>
                  </a:cubicBezTo>
                  <a:cubicBezTo>
                    <a:pt x="0" y="390"/>
                    <a:pt x="0" y="392"/>
                    <a:pt x="0" y="393"/>
                  </a:cubicBezTo>
                  <a:cubicBezTo>
                    <a:pt x="0" y="421"/>
                    <a:pt x="3" y="449"/>
                    <a:pt x="9" y="474"/>
                  </a:cubicBezTo>
                  <a:cubicBezTo>
                    <a:pt x="14" y="500"/>
                    <a:pt x="22" y="525"/>
                    <a:pt x="31" y="547"/>
                  </a:cubicBezTo>
                  <a:cubicBezTo>
                    <a:pt x="47" y="583"/>
                    <a:pt x="65" y="612"/>
                    <a:pt x="81" y="633"/>
                  </a:cubicBezTo>
                  <a:cubicBezTo>
                    <a:pt x="88" y="641"/>
                    <a:pt x="94" y="649"/>
                    <a:pt x="101" y="657"/>
                  </a:cubicBezTo>
                  <a:cubicBezTo>
                    <a:pt x="104" y="660"/>
                    <a:pt x="107" y="663"/>
                    <a:pt x="110" y="666"/>
                  </a:cubicBezTo>
                  <a:cubicBezTo>
                    <a:pt x="105" y="661"/>
                    <a:pt x="98" y="654"/>
                    <a:pt x="90" y="644"/>
                  </a:cubicBezTo>
                  <a:cubicBezTo>
                    <a:pt x="73" y="623"/>
                    <a:pt x="50" y="590"/>
                    <a:pt x="31" y="547"/>
                  </a:cubicBezTo>
                  <a:cubicBezTo>
                    <a:pt x="22" y="525"/>
                    <a:pt x="14" y="500"/>
                    <a:pt x="9" y="474"/>
                  </a:cubicBezTo>
                  <a:cubicBezTo>
                    <a:pt x="3" y="449"/>
                    <a:pt x="1" y="421"/>
                    <a:pt x="1" y="393"/>
                  </a:cubicBezTo>
                  <a:cubicBezTo>
                    <a:pt x="1" y="392"/>
                    <a:pt x="1" y="390"/>
                    <a:pt x="1" y="388"/>
                  </a:cubicBezTo>
                  <a:cubicBezTo>
                    <a:pt x="1" y="358"/>
                    <a:pt x="5" y="327"/>
                    <a:pt x="12" y="297"/>
                  </a:cubicBezTo>
                  <a:cubicBezTo>
                    <a:pt x="20" y="266"/>
                    <a:pt x="32" y="235"/>
                    <a:pt x="47" y="207"/>
                  </a:cubicBezTo>
                  <a:cubicBezTo>
                    <a:pt x="78" y="149"/>
                    <a:pt x="124" y="99"/>
                    <a:pt x="177" y="65"/>
                  </a:cubicBezTo>
                  <a:cubicBezTo>
                    <a:pt x="203" y="47"/>
                    <a:pt x="231" y="34"/>
                    <a:pt x="259" y="23"/>
                  </a:cubicBezTo>
                  <a:cubicBezTo>
                    <a:pt x="287" y="13"/>
                    <a:pt x="315" y="7"/>
                    <a:pt x="341" y="3"/>
                  </a:cubicBezTo>
                  <a:cubicBezTo>
                    <a:pt x="359" y="1"/>
                    <a:pt x="377" y="0"/>
                    <a:pt x="393" y="0"/>
                  </a:cubicBezTo>
                  <a:cubicBezTo>
                    <a:pt x="426" y="0"/>
                    <a:pt x="454" y="4"/>
                    <a:pt x="478" y="9"/>
                  </a:cubicBezTo>
                  <a:cubicBezTo>
                    <a:pt x="515" y="17"/>
                    <a:pt x="539" y="28"/>
                    <a:pt x="551" y="33"/>
                  </a:cubicBezTo>
                  <a:cubicBezTo>
                    <a:pt x="551" y="33"/>
                    <a:pt x="551" y="33"/>
                    <a:pt x="551" y="33"/>
                  </a:cubicBezTo>
                  <a:cubicBezTo>
                    <a:pt x="552" y="33"/>
                    <a:pt x="552" y="33"/>
                    <a:pt x="552" y="33"/>
                  </a:cubicBezTo>
                  <a:cubicBezTo>
                    <a:pt x="554" y="34"/>
                    <a:pt x="570" y="41"/>
                    <a:pt x="593" y="55"/>
                  </a:cubicBezTo>
                  <a:cubicBezTo>
                    <a:pt x="619" y="70"/>
                    <a:pt x="652" y="94"/>
                    <a:pt x="683" y="128"/>
                  </a:cubicBezTo>
                  <a:cubicBezTo>
                    <a:pt x="699" y="145"/>
                    <a:pt x="714" y="165"/>
                    <a:pt x="726" y="186"/>
                  </a:cubicBezTo>
                  <a:cubicBezTo>
                    <a:pt x="739" y="207"/>
                    <a:pt x="751" y="230"/>
                    <a:pt x="759" y="254"/>
                  </a:cubicBezTo>
                  <a:cubicBezTo>
                    <a:pt x="768" y="278"/>
                    <a:pt x="774" y="302"/>
                    <a:pt x="778" y="325"/>
                  </a:cubicBezTo>
                  <a:cubicBezTo>
                    <a:pt x="781" y="346"/>
                    <a:pt x="782" y="365"/>
                    <a:pt x="782" y="384"/>
                  </a:cubicBezTo>
                  <a:cubicBezTo>
                    <a:pt x="782" y="387"/>
                    <a:pt x="782" y="390"/>
                    <a:pt x="782" y="393"/>
                  </a:cubicBezTo>
                  <a:cubicBezTo>
                    <a:pt x="782" y="393"/>
                    <a:pt x="782" y="393"/>
                    <a:pt x="782" y="393"/>
                  </a:cubicBezTo>
                  <a:cubicBezTo>
                    <a:pt x="782" y="390"/>
                    <a:pt x="783" y="387"/>
                    <a:pt x="783" y="384"/>
                  </a:cubicBezTo>
                  <a:cubicBezTo>
                    <a:pt x="783" y="365"/>
                    <a:pt x="781" y="346"/>
                    <a:pt x="778" y="325"/>
                  </a:cubicBezTo>
                  <a:cubicBezTo>
                    <a:pt x="774" y="302"/>
                    <a:pt x="768" y="278"/>
                    <a:pt x="759" y="254"/>
                  </a:cubicBezTo>
                  <a:cubicBezTo>
                    <a:pt x="751" y="230"/>
                    <a:pt x="740" y="207"/>
                    <a:pt x="727" y="186"/>
                  </a:cubicBezTo>
                  <a:cubicBezTo>
                    <a:pt x="714" y="165"/>
                    <a:pt x="699" y="145"/>
                    <a:pt x="683" y="128"/>
                  </a:cubicBezTo>
                  <a:cubicBezTo>
                    <a:pt x="652" y="94"/>
                    <a:pt x="619" y="70"/>
                    <a:pt x="593" y="55"/>
                  </a:cubicBezTo>
                  <a:cubicBezTo>
                    <a:pt x="581" y="47"/>
                    <a:pt x="570" y="42"/>
                    <a:pt x="563" y="38"/>
                  </a:cubicBezTo>
                  <a:cubicBezTo>
                    <a:pt x="559" y="37"/>
                    <a:pt x="556" y="35"/>
                    <a:pt x="555" y="34"/>
                  </a:cubicBezTo>
                  <a:cubicBezTo>
                    <a:pt x="554" y="34"/>
                    <a:pt x="553" y="34"/>
                    <a:pt x="552" y="34"/>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40" y="28"/>
                    <a:pt x="515" y="17"/>
                    <a:pt x="478" y="9"/>
                  </a:cubicBezTo>
                  <a:cubicBezTo>
                    <a:pt x="455" y="4"/>
                    <a:pt x="426" y="0"/>
                    <a:pt x="393" y="0"/>
                  </a:cubicBezTo>
                </a:path>
              </a:pathLst>
            </a:custGeom>
            <a:grpFill/>
            <a:ln w="9525">
              <a:noFill/>
              <a:round/>
            </a:ln>
          </p:spPr>
          <p:txBody>
            <a:bodyPr vert="horz" wrap="square" lIns="91440" tIns="45720" rIns="91440" bIns="45720" numCol="1" anchor="t" anchorCtr="0" compatLnSpc="1"/>
            <a:lstStyle/>
            <a:p>
              <a:endParaRPr lang="en-US"/>
            </a:p>
          </p:txBody>
        </p:sp>
        <p:sp>
          <p:nvSpPr>
            <p:cNvPr id="39" name="Freeform 23"/>
            <p:cNvSpPr>
              <a:spLocks noEditPoints="1"/>
            </p:cNvSpPr>
            <p:nvPr/>
          </p:nvSpPr>
          <p:spPr bwMode="auto">
            <a:xfrm>
              <a:off x="6950075" y="1936751"/>
              <a:ext cx="1073150" cy="620713"/>
            </a:xfrm>
            <a:custGeom>
              <a:avLst/>
              <a:gdLst/>
              <a:ahLst/>
              <a:cxnLst>
                <a:cxn ang="0">
                  <a:pos x="0" y="343"/>
                </a:cxn>
                <a:cxn ang="0">
                  <a:pos x="0" y="343"/>
                </a:cxn>
                <a:cxn ang="0">
                  <a:pos x="359" y="0"/>
                </a:cxn>
                <a:cxn ang="0">
                  <a:pos x="337" y="1"/>
                </a:cxn>
                <a:cxn ang="0">
                  <a:pos x="199" y="38"/>
                </a:cxn>
                <a:cxn ang="0">
                  <a:pos x="88" y="124"/>
                </a:cxn>
                <a:cxn ang="0">
                  <a:pos x="25" y="228"/>
                </a:cxn>
                <a:cxn ang="0">
                  <a:pos x="3" y="310"/>
                </a:cxn>
                <a:cxn ang="0">
                  <a:pos x="1" y="334"/>
                </a:cxn>
                <a:cxn ang="0">
                  <a:pos x="0" y="341"/>
                </a:cxn>
                <a:cxn ang="0">
                  <a:pos x="0" y="342"/>
                </a:cxn>
                <a:cxn ang="0">
                  <a:pos x="0" y="343"/>
                </a:cxn>
                <a:cxn ang="0">
                  <a:pos x="0" y="343"/>
                </a:cxn>
                <a:cxn ang="0">
                  <a:pos x="0" y="343"/>
                </a:cxn>
                <a:cxn ang="0">
                  <a:pos x="0" y="343"/>
                </a:cxn>
                <a:cxn ang="0">
                  <a:pos x="0" y="343"/>
                </a:cxn>
                <a:cxn ang="0">
                  <a:pos x="0" y="343"/>
                </a:cxn>
                <a:cxn ang="0">
                  <a:pos x="0" y="343"/>
                </a:cxn>
                <a:cxn ang="0">
                  <a:pos x="3" y="311"/>
                </a:cxn>
                <a:cxn ang="0">
                  <a:pos x="25" y="228"/>
                </a:cxn>
                <a:cxn ang="0">
                  <a:pos x="88" y="124"/>
                </a:cxn>
                <a:cxn ang="0">
                  <a:pos x="199" y="38"/>
                </a:cxn>
                <a:cxn ang="0">
                  <a:pos x="337" y="1"/>
                </a:cxn>
                <a:cxn ang="0">
                  <a:pos x="359" y="0"/>
                </a:cxn>
                <a:cxn ang="0">
                  <a:pos x="359" y="0"/>
                </a:cxn>
                <a:cxn ang="0">
                  <a:pos x="465" y="16"/>
                </a:cxn>
                <a:cxn ang="0">
                  <a:pos x="554" y="59"/>
                </a:cxn>
                <a:cxn ang="0">
                  <a:pos x="595" y="90"/>
                </a:cxn>
                <a:cxn ang="0">
                  <a:pos x="595" y="90"/>
                </a:cxn>
                <a:cxn ang="0">
                  <a:pos x="554" y="58"/>
                </a:cxn>
                <a:cxn ang="0">
                  <a:pos x="465" y="16"/>
                </a:cxn>
                <a:cxn ang="0">
                  <a:pos x="359" y="0"/>
                </a:cxn>
              </a:cxnLst>
              <a:rect l="0" t="0" r="r" b="b"/>
              <a:pathLst>
                <a:path w="595" h="343">
                  <a:moveTo>
                    <a:pt x="0" y="343"/>
                  </a:moveTo>
                  <a:cubicBezTo>
                    <a:pt x="0" y="343"/>
                    <a:pt x="0" y="343"/>
                    <a:pt x="0" y="343"/>
                  </a:cubicBezTo>
                  <a:moveTo>
                    <a:pt x="359" y="0"/>
                  </a:moveTo>
                  <a:cubicBezTo>
                    <a:pt x="352" y="0"/>
                    <a:pt x="345" y="1"/>
                    <a:pt x="337" y="1"/>
                  </a:cubicBezTo>
                  <a:cubicBezTo>
                    <a:pt x="291" y="4"/>
                    <a:pt x="243" y="16"/>
                    <a:pt x="199" y="38"/>
                  </a:cubicBezTo>
                  <a:cubicBezTo>
                    <a:pt x="156" y="60"/>
                    <a:pt x="118" y="90"/>
                    <a:pt x="88" y="124"/>
                  </a:cubicBezTo>
                  <a:cubicBezTo>
                    <a:pt x="59" y="158"/>
                    <a:pt x="38" y="195"/>
                    <a:pt x="25" y="228"/>
                  </a:cubicBezTo>
                  <a:cubicBezTo>
                    <a:pt x="12" y="261"/>
                    <a:pt x="6" y="290"/>
                    <a:pt x="3" y="310"/>
                  </a:cubicBezTo>
                  <a:cubicBezTo>
                    <a:pt x="2" y="321"/>
                    <a:pt x="1" y="329"/>
                    <a:pt x="1" y="334"/>
                  </a:cubicBezTo>
                  <a:cubicBezTo>
                    <a:pt x="1" y="337"/>
                    <a:pt x="0" y="339"/>
                    <a:pt x="0" y="341"/>
                  </a:cubicBezTo>
                  <a:cubicBezTo>
                    <a:pt x="0" y="341"/>
                    <a:pt x="0" y="342"/>
                    <a:pt x="0" y="342"/>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2"/>
                    <a:pt x="1" y="331"/>
                    <a:pt x="3" y="311"/>
                  </a:cubicBezTo>
                  <a:cubicBezTo>
                    <a:pt x="6" y="290"/>
                    <a:pt x="12" y="261"/>
                    <a:pt x="25" y="228"/>
                  </a:cubicBezTo>
                  <a:cubicBezTo>
                    <a:pt x="38" y="195"/>
                    <a:pt x="59" y="158"/>
                    <a:pt x="88" y="124"/>
                  </a:cubicBezTo>
                  <a:cubicBezTo>
                    <a:pt x="118" y="90"/>
                    <a:pt x="156" y="60"/>
                    <a:pt x="199" y="38"/>
                  </a:cubicBezTo>
                  <a:cubicBezTo>
                    <a:pt x="243" y="16"/>
                    <a:pt x="291" y="4"/>
                    <a:pt x="337" y="1"/>
                  </a:cubicBezTo>
                  <a:cubicBezTo>
                    <a:pt x="345" y="1"/>
                    <a:pt x="352" y="0"/>
                    <a:pt x="359" y="0"/>
                  </a:cubicBezTo>
                  <a:cubicBezTo>
                    <a:pt x="359" y="0"/>
                    <a:pt x="359" y="0"/>
                    <a:pt x="359" y="0"/>
                  </a:cubicBezTo>
                  <a:cubicBezTo>
                    <a:pt x="398" y="0"/>
                    <a:pt x="434" y="7"/>
                    <a:pt x="465" y="16"/>
                  </a:cubicBezTo>
                  <a:cubicBezTo>
                    <a:pt x="502" y="28"/>
                    <a:pt x="533" y="44"/>
                    <a:pt x="554" y="59"/>
                  </a:cubicBezTo>
                  <a:cubicBezTo>
                    <a:pt x="576" y="73"/>
                    <a:pt x="590" y="85"/>
                    <a:pt x="595" y="90"/>
                  </a:cubicBezTo>
                  <a:cubicBezTo>
                    <a:pt x="595" y="90"/>
                    <a:pt x="595" y="90"/>
                    <a:pt x="595" y="90"/>
                  </a:cubicBezTo>
                  <a:cubicBezTo>
                    <a:pt x="590" y="85"/>
                    <a:pt x="576" y="73"/>
                    <a:pt x="554" y="58"/>
                  </a:cubicBezTo>
                  <a:cubicBezTo>
                    <a:pt x="533" y="44"/>
                    <a:pt x="502" y="28"/>
                    <a:pt x="465" y="16"/>
                  </a:cubicBezTo>
                  <a:cubicBezTo>
                    <a:pt x="434" y="7"/>
                    <a:pt x="398" y="0"/>
                    <a:pt x="359" y="0"/>
                  </a:cubicBezTo>
                </a:path>
              </a:pathLst>
            </a:custGeom>
            <a:grpFill/>
            <a:ln w="9525">
              <a:noFill/>
              <a:round/>
            </a:ln>
          </p:spPr>
          <p:txBody>
            <a:bodyPr vert="horz" wrap="square" lIns="91440" tIns="45720" rIns="91440" bIns="45720" numCol="1" anchor="t" anchorCtr="0" compatLnSpc="1"/>
            <a:lstStyle/>
            <a:p>
              <a:endParaRPr lang="en-US"/>
            </a:p>
          </p:txBody>
        </p:sp>
      </p:grpSp>
      <p:sp>
        <p:nvSpPr>
          <p:cNvPr id="41" name="Picture Placeholder 12"/>
          <p:cNvSpPr>
            <a:spLocks noGrp="1"/>
          </p:cNvSpPr>
          <p:nvPr>
            <p:ph type="pic" sz="quarter" idx="18" hasCustomPrompt="1"/>
          </p:nvPr>
        </p:nvSpPr>
        <p:spPr>
          <a:xfrm>
            <a:off x="6514304" y="1476332"/>
            <a:ext cx="1429515" cy="1436370"/>
          </a:xfrm>
          <a:prstGeom prst="ellipse">
            <a:avLst/>
          </a:prstGeom>
          <a:ln w="25400">
            <a:no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grpSp>
        <p:nvGrpSpPr>
          <p:cNvPr id="42" name="Group 41"/>
          <p:cNvGrpSpPr/>
          <p:nvPr userDrawn="1"/>
        </p:nvGrpSpPr>
        <p:grpSpPr>
          <a:xfrm>
            <a:off x="6390862" y="1352550"/>
            <a:ext cx="1676399" cy="1683934"/>
            <a:chOff x="6891338" y="1874838"/>
            <a:chExt cx="1412875" cy="1419225"/>
          </a:xfrm>
          <a:solidFill>
            <a:schemeClr val="accent3"/>
          </a:solidFill>
        </p:grpSpPr>
        <p:sp>
          <p:nvSpPr>
            <p:cNvPr id="43" name="Freeform 19"/>
            <p:cNvSpPr>
              <a:spLocks noEditPoints="1"/>
            </p:cNvSpPr>
            <p:nvPr/>
          </p:nvSpPr>
          <p:spPr bwMode="auto">
            <a:xfrm>
              <a:off x="6892925" y="1881188"/>
              <a:ext cx="1395413" cy="1412875"/>
            </a:xfrm>
            <a:custGeom>
              <a:avLst/>
              <a:gdLst/>
              <a:ahLst/>
              <a:cxnLst>
                <a:cxn ang="0">
                  <a:pos x="680" y="171"/>
                </a:cxn>
                <a:cxn ang="0">
                  <a:pos x="682" y="171"/>
                </a:cxn>
                <a:cxn ang="0">
                  <a:pos x="392" y="0"/>
                </a:cxn>
                <a:cxn ang="0">
                  <a:pos x="127" y="104"/>
                </a:cxn>
                <a:cxn ang="0">
                  <a:pos x="13" y="480"/>
                </a:cxn>
                <a:cxn ang="0">
                  <a:pos x="170" y="712"/>
                </a:cxn>
                <a:cxn ang="0">
                  <a:pos x="364" y="780"/>
                </a:cxn>
                <a:cxn ang="0">
                  <a:pos x="547" y="746"/>
                </a:cxn>
                <a:cxn ang="0">
                  <a:pos x="671" y="657"/>
                </a:cxn>
                <a:cxn ang="0">
                  <a:pos x="768" y="464"/>
                </a:cxn>
                <a:cxn ang="0">
                  <a:pos x="764" y="397"/>
                </a:cxn>
                <a:cxn ang="0">
                  <a:pos x="738" y="413"/>
                </a:cxn>
                <a:cxn ang="0">
                  <a:pos x="537" y="712"/>
                </a:cxn>
                <a:cxn ang="0">
                  <a:pos x="210" y="699"/>
                </a:cxn>
                <a:cxn ang="0">
                  <a:pos x="34" y="326"/>
                </a:cxn>
                <a:cxn ang="0">
                  <a:pos x="225" y="66"/>
                </a:cxn>
                <a:cxn ang="0">
                  <a:pos x="390" y="26"/>
                </a:cxn>
                <a:cxn ang="0">
                  <a:pos x="500" y="43"/>
                </a:cxn>
                <a:cxn ang="0">
                  <a:pos x="666" y="151"/>
                </a:cxn>
                <a:cxn ang="0">
                  <a:pos x="569" y="68"/>
                </a:cxn>
                <a:cxn ang="0">
                  <a:pos x="678" y="160"/>
                </a:cxn>
                <a:cxn ang="0">
                  <a:pos x="702" y="190"/>
                </a:cxn>
                <a:cxn ang="0">
                  <a:pos x="710" y="202"/>
                </a:cxn>
                <a:cxn ang="0">
                  <a:pos x="389" y="15"/>
                </a:cxn>
                <a:cxn ang="0">
                  <a:pos x="132" y="117"/>
                </a:cxn>
                <a:cxn ang="0">
                  <a:pos x="58" y="214"/>
                </a:cxn>
                <a:cxn ang="0">
                  <a:pos x="69" y="190"/>
                </a:cxn>
                <a:cxn ang="0">
                  <a:pos x="69" y="190"/>
                </a:cxn>
                <a:cxn ang="0">
                  <a:pos x="69" y="190"/>
                </a:cxn>
                <a:cxn ang="0">
                  <a:pos x="73" y="184"/>
                </a:cxn>
                <a:cxn ang="0">
                  <a:pos x="170" y="81"/>
                </a:cxn>
                <a:cxn ang="0">
                  <a:pos x="468" y="16"/>
                </a:cxn>
                <a:cxn ang="0">
                  <a:pos x="751" y="266"/>
                </a:cxn>
                <a:cxn ang="0">
                  <a:pos x="745" y="244"/>
                </a:cxn>
                <a:cxn ang="0">
                  <a:pos x="406" y="4"/>
                </a:cxn>
                <a:cxn ang="0">
                  <a:pos x="242" y="33"/>
                </a:cxn>
                <a:cxn ang="0">
                  <a:pos x="40" y="226"/>
                </a:cxn>
                <a:cxn ang="0">
                  <a:pos x="150" y="85"/>
                </a:cxn>
                <a:cxn ang="0">
                  <a:pos x="469" y="9"/>
                </a:cxn>
                <a:cxn ang="0">
                  <a:pos x="725" y="193"/>
                </a:cxn>
                <a:cxn ang="0">
                  <a:pos x="773" y="329"/>
                </a:cxn>
                <a:cxn ang="0">
                  <a:pos x="703" y="157"/>
                </a:cxn>
                <a:cxn ang="0">
                  <a:pos x="392" y="0"/>
                </a:cxn>
              </a:cxnLst>
              <a:rect l="0" t="0" r="r" b="b"/>
              <a:pathLst>
                <a:path w="773" h="781">
                  <a:moveTo>
                    <a:pt x="666" y="151"/>
                  </a:moveTo>
                  <a:cubicBezTo>
                    <a:pt x="674" y="161"/>
                    <a:pt x="679" y="169"/>
                    <a:pt x="680" y="171"/>
                  </a:cubicBezTo>
                  <a:cubicBezTo>
                    <a:pt x="680" y="171"/>
                    <a:pt x="680" y="171"/>
                    <a:pt x="680" y="171"/>
                  </a:cubicBezTo>
                  <a:cubicBezTo>
                    <a:pt x="680" y="171"/>
                    <a:pt x="682" y="173"/>
                    <a:pt x="683" y="174"/>
                  </a:cubicBezTo>
                  <a:cubicBezTo>
                    <a:pt x="684" y="176"/>
                    <a:pt x="686" y="178"/>
                    <a:pt x="686" y="178"/>
                  </a:cubicBezTo>
                  <a:cubicBezTo>
                    <a:pt x="686" y="178"/>
                    <a:pt x="685" y="176"/>
                    <a:pt x="682" y="171"/>
                  </a:cubicBezTo>
                  <a:cubicBezTo>
                    <a:pt x="679" y="167"/>
                    <a:pt x="675" y="161"/>
                    <a:pt x="668" y="153"/>
                  </a:cubicBezTo>
                  <a:cubicBezTo>
                    <a:pt x="668" y="153"/>
                    <a:pt x="667" y="152"/>
                    <a:pt x="666" y="151"/>
                  </a:cubicBezTo>
                  <a:moveTo>
                    <a:pt x="392" y="0"/>
                  </a:moveTo>
                  <a:cubicBezTo>
                    <a:pt x="391" y="0"/>
                    <a:pt x="389" y="0"/>
                    <a:pt x="388" y="0"/>
                  </a:cubicBezTo>
                  <a:cubicBezTo>
                    <a:pt x="342" y="1"/>
                    <a:pt x="294" y="10"/>
                    <a:pt x="249" y="27"/>
                  </a:cubicBezTo>
                  <a:cubicBezTo>
                    <a:pt x="205" y="45"/>
                    <a:pt x="163" y="71"/>
                    <a:pt x="127" y="104"/>
                  </a:cubicBezTo>
                  <a:cubicBezTo>
                    <a:pt x="92" y="137"/>
                    <a:pt x="63" y="177"/>
                    <a:pt x="42" y="219"/>
                  </a:cubicBezTo>
                  <a:cubicBezTo>
                    <a:pt x="21" y="262"/>
                    <a:pt x="9" y="307"/>
                    <a:pt x="4" y="352"/>
                  </a:cubicBezTo>
                  <a:cubicBezTo>
                    <a:pt x="0" y="396"/>
                    <a:pt x="3" y="440"/>
                    <a:pt x="13" y="480"/>
                  </a:cubicBezTo>
                  <a:cubicBezTo>
                    <a:pt x="22" y="520"/>
                    <a:pt x="37" y="556"/>
                    <a:pt x="55" y="587"/>
                  </a:cubicBezTo>
                  <a:cubicBezTo>
                    <a:pt x="73" y="617"/>
                    <a:pt x="93" y="643"/>
                    <a:pt x="113" y="664"/>
                  </a:cubicBezTo>
                  <a:cubicBezTo>
                    <a:pt x="133" y="684"/>
                    <a:pt x="153" y="700"/>
                    <a:pt x="170" y="712"/>
                  </a:cubicBezTo>
                  <a:cubicBezTo>
                    <a:pt x="187" y="724"/>
                    <a:pt x="201" y="732"/>
                    <a:pt x="211" y="737"/>
                  </a:cubicBezTo>
                  <a:cubicBezTo>
                    <a:pt x="220" y="742"/>
                    <a:pt x="226" y="744"/>
                    <a:pt x="226" y="744"/>
                  </a:cubicBezTo>
                  <a:cubicBezTo>
                    <a:pt x="273" y="767"/>
                    <a:pt x="321" y="778"/>
                    <a:pt x="364" y="780"/>
                  </a:cubicBezTo>
                  <a:cubicBezTo>
                    <a:pt x="372" y="781"/>
                    <a:pt x="380" y="781"/>
                    <a:pt x="388" y="781"/>
                  </a:cubicBezTo>
                  <a:cubicBezTo>
                    <a:pt x="422" y="781"/>
                    <a:pt x="452" y="777"/>
                    <a:pt x="477" y="771"/>
                  </a:cubicBezTo>
                  <a:cubicBezTo>
                    <a:pt x="508" y="763"/>
                    <a:pt x="532" y="753"/>
                    <a:pt x="547" y="746"/>
                  </a:cubicBezTo>
                  <a:cubicBezTo>
                    <a:pt x="563" y="739"/>
                    <a:pt x="571" y="734"/>
                    <a:pt x="571" y="734"/>
                  </a:cubicBezTo>
                  <a:cubicBezTo>
                    <a:pt x="571" y="734"/>
                    <a:pt x="571" y="734"/>
                    <a:pt x="571" y="734"/>
                  </a:cubicBezTo>
                  <a:cubicBezTo>
                    <a:pt x="613" y="711"/>
                    <a:pt x="646" y="684"/>
                    <a:pt x="671" y="657"/>
                  </a:cubicBezTo>
                  <a:cubicBezTo>
                    <a:pt x="696" y="630"/>
                    <a:pt x="714" y="603"/>
                    <a:pt x="728" y="579"/>
                  </a:cubicBezTo>
                  <a:cubicBezTo>
                    <a:pt x="741" y="554"/>
                    <a:pt x="750" y="532"/>
                    <a:pt x="756" y="513"/>
                  </a:cubicBezTo>
                  <a:cubicBezTo>
                    <a:pt x="762" y="494"/>
                    <a:pt x="765" y="477"/>
                    <a:pt x="768" y="464"/>
                  </a:cubicBezTo>
                  <a:cubicBezTo>
                    <a:pt x="772" y="437"/>
                    <a:pt x="773" y="421"/>
                    <a:pt x="773" y="412"/>
                  </a:cubicBezTo>
                  <a:cubicBezTo>
                    <a:pt x="773" y="403"/>
                    <a:pt x="773" y="401"/>
                    <a:pt x="773" y="401"/>
                  </a:cubicBezTo>
                  <a:cubicBezTo>
                    <a:pt x="764" y="397"/>
                    <a:pt x="764" y="397"/>
                    <a:pt x="764" y="397"/>
                  </a:cubicBezTo>
                  <a:cubicBezTo>
                    <a:pt x="760" y="401"/>
                    <a:pt x="757" y="405"/>
                    <a:pt x="754" y="409"/>
                  </a:cubicBezTo>
                  <a:cubicBezTo>
                    <a:pt x="749" y="410"/>
                    <a:pt x="745" y="411"/>
                    <a:pt x="741" y="413"/>
                  </a:cubicBezTo>
                  <a:cubicBezTo>
                    <a:pt x="740" y="413"/>
                    <a:pt x="739" y="413"/>
                    <a:pt x="738" y="413"/>
                  </a:cubicBezTo>
                  <a:cubicBezTo>
                    <a:pt x="726" y="413"/>
                    <a:pt x="733" y="423"/>
                    <a:pt x="733" y="423"/>
                  </a:cubicBezTo>
                  <a:cubicBezTo>
                    <a:pt x="730" y="486"/>
                    <a:pt x="708" y="546"/>
                    <a:pt x="673" y="597"/>
                  </a:cubicBezTo>
                  <a:cubicBezTo>
                    <a:pt x="638" y="647"/>
                    <a:pt x="590" y="687"/>
                    <a:pt x="537" y="712"/>
                  </a:cubicBezTo>
                  <a:cubicBezTo>
                    <a:pt x="489" y="735"/>
                    <a:pt x="437" y="746"/>
                    <a:pt x="386" y="746"/>
                  </a:cubicBezTo>
                  <a:cubicBezTo>
                    <a:pt x="380" y="746"/>
                    <a:pt x="374" y="746"/>
                    <a:pt x="368" y="745"/>
                  </a:cubicBezTo>
                  <a:cubicBezTo>
                    <a:pt x="311" y="743"/>
                    <a:pt x="257" y="726"/>
                    <a:pt x="210" y="699"/>
                  </a:cubicBezTo>
                  <a:cubicBezTo>
                    <a:pt x="163" y="673"/>
                    <a:pt x="124" y="636"/>
                    <a:pt x="95" y="595"/>
                  </a:cubicBezTo>
                  <a:cubicBezTo>
                    <a:pt x="66" y="553"/>
                    <a:pt x="46" y="507"/>
                    <a:pt x="37" y="461"/>
                  </a:cubicBezTo>
                  <a:cubicBezTo>
                    <a:pt x="27" y="415"/>
                    <a:pt x="27" y="369"/>
                    <a:pt x="34" y="326"/>
                  </a:cubicBezTo>
                  <a:cubicBezTo>
                    <a:pt x="42" y="283"/>
                    <a:pt x="56" y="244"/>
                    <a:pt x="76" y="210"/>
                  </a:cubicBezTo>
                  <a:cubicBezTo>
                    <a:pt x="95" y="175"/>
                    <a:pt x="119" y="146"/>
                    <a:pt x="145" y="122"/>
                  </a:cubicBezTo>
                  <a:cubicBezTo>
                    <a:pt x="170" y="99"/>
                    <a:pt x="198" y="80"/>
                    <a:pt x="225" y="66"/>
                  </a:cubicBezTo>
                  <a:cubicBezTo>
                    <a:pt x="252" y="52"/>
                    <a:pt x="279" y="42"/>
                    <a:pt x="304" y="36"/>
                  </a:cubicBezTo>
                  <a:cubicBezTo>
                    <a:pt x="329" y="30"/>
                    <a:pt x="352" y="27"/>
                    <a:pt x="373" y="26"/>
                  </a:cubicBezTo>
                  <a:cubicBezTo>
                    <a:pt x="379" y="26"/>
                    <a:pt x="384" y="26"/>
                    <a:pt x="390" y="26"/>
                  </a:cubicBezTo>
                  <a:cubicBezTo>
                    <a:pt x="424" y="26"/>
                    <a:pt x="450" y="31"/>
                    <a:pt x="468" y="35"/>
                  </a:cubicBezTo>
                  <a:cubicBezTo>
                    <a:pt x="489" y="39"/>
                    <a:pt x="500" y="43"/>
                    <a:pt x="500" y="43"/>
                  </a:cubicBezTo>
                  <a:cubicBezTo>
                    <a:pt x="500" y="43"/>
                    <a:pt x="500" y="43"/>
                    <a:pt x="500" y="43"/>
                  </a:cubicBezTo>
                  <a:cubicBezTo>
                    <a:pt x="536" y="54"/>
                    <a:pt x="565" y="69"/>
                    <a:pt x="587" y="83"/>
                  </a:cubicBezTo>
                  <a:cubicBezTo>
                    <a:pt x="610" y="98"/>
                    <a:pt x="627" y="112"/>
                    <a:pt x="640" y="124"/>
                  </a:cubicBezTo>
                  <a:cubicBezTo>
                    <a:pt x="651" y="134"/>
                    <a:pt x="660" y="144"/>
                    <a:pt x="666" y="151"/>
                  </a:cubicBezTo>
                  <a:cubicBezTo>
                    <a:pt x="665" y="149"/>
                    <a:pt x="663" y="147"/>
                    <a:pt x="661" y="145"/>
                  </a:cubicBezTo>
                  <a:cubicBezTo>
                    <a:pt x="650" y="131"/>
                    <a:pt x="634" y="116"/>
                    <a:pt x="618" y="102"/>
                  </a:cubicBezTo>
                  <a:cubicBezTo>
                    <a:pt x="601" y="88"/>
                    <a:pt x="583" y="76"/>
                    <a:pt x="569" y="68"/>
                  </a:cubicBezTo>
                  <a:cubicBezTo>
                    <a:pt x="555" y="60"/>
                    <a:pt x="545" y="55"/>
                    <a:pt x="545" y="55"/>
                  </a:cubicBezTo>
                  <a:cubicBezTo>
                    <a:pt x="564" y="64"/>
                    <a:pt x="582" y="75"/>
                    <a:pt x="599" y="87"/>
                  </a:cubicBezTo>
                  <a:cubicBezTo>
                    <a:pt x="629" y="107"/>
                    <a:pt x="655" y="132"/>
                    <a:pt x="678" y="160"/>
                  </a:cubicBezTo>
                  <a:cubicBezTo>
                    <a:pt x="664" y="142"/>
                    <a:pt x="649" y="126"/>
                    <a:pt x="633" y="111"/>
                  </a:cubicBezTo>
                  <a:cubicBezTo>
                    <a:pt x="640" y="117"/>
                    <a:pt x="652" y="128"/>
                    <a:pt x="665" y="142"/>
                  </a:cubicBezTo>
                  <a:cubicBezTo>
                    <a:pt x="678" y="156"/>
                    <a:pt x="691" y="173"/>
                    <a:pt x="702" y="190"/>
                  </a:cubicBezTo>
                  <a:cubicBezTo>
                    <a:pt x="724" y="225"/>
                    <a:pt x="735" y="259"/>
                    <a:pt x="735" y="259"/>
                  </a:cubicBezTo>
                  <a:cubicBezTo>
                    <a:pt x="735" y="259"/>
                    <a:pt x="735" y="259"/>
                    <a:pt x="735" y="259"/>
                  </a:cubicBezTo>
                  <a:cubicBezTo>
                    <a:pt x="732" y="248"/>
                    <a:pt x="725" y="228"/>
                    <a:pt x="710" y="202"/>
                  </a:cubicBezTo>
                  <a:cubicBezTo>
                    <a:pt x="696" y="176"/>
                    <a:pt x="675" y="146"/>
                    <a:pt x="644" y="117"/>
                  </a:cubicBezTo>
                  <a:cubicBezTo>
                    <a:pt x="614" y="88"/>
                    <a:pt x="574" y="61"/>
                    <a:pt x="529" y="42"/>
                  </a:cubicBezTo>
                  <a:cubicBezTo>
                    <a:pt x="486" y="25"/>
                    <a:pt x="437" y="15"/>
                    <a:pt x="389" y="15"/>
                  </a:cubicBezTo>
                  <a:cubicBezTo>
                    <a:pt x="387" y="15"/>
                    <a:pt x="384" y="15"/>
                    <a:pt x="381" y="15"/>
                  </a:cubicBezTo>
                  <a:cubicBezTo>
                    <a:pt x="330" y="16"/>
                    <a:pt x="280" y="28"/>
                    <a:pt x="237" y="47"/>
                  </a:cubicBezTo>
                  <a:cubicBezTo>
                    <a:pt x="194" y="66"/>
                    <a:pt x="159" y="92"/>
                    <a:pt x="132" y="117"/>
                  </a:cubicBezTo>
                  <a:cubicBezTo>
                    <a:pt x="105" y="143"/>
                    <a:pt x="87" y="168"/>
                    <a:pt x="75" y="185"/>
                  </a:cubicBezTo>
                  <a:cubicBezTo>
                    <a:pt x="63" y="203"/>
                    <a:pt x="58" y="214"/>
                    <a:pt x="58" y="214"/>
                  </a:cubicBezTo>
                  <a:cubicBezTo>
                    <a:pt x="58" y="214"/>
                    <a:pt x="58" y="214"/>
                    <a:pt x="58" y="214"/>
                  </a:cubicBezTo>
                  <a:cubicBezTo>
                    <a:pt x="61" y="206"/>
                    <a:pt x="71" y="187"/>
                    <a:pt x="88" y="162"/>
                  </a:cubicBezTo>
                  <a:cubicBezTo>
                    <a:pt x="87" y="164"/>
                    <a:pt x="87" y="165"/>
                    <a:pt x="86" y="166"/>
                  </a:cubicBezTo>
                  <a:cubicBezTo>
                    <a:pt x="75" y="180"/>
                    <a:pt x="70" y="189"/>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69" y="190"/>
                    <a:pt x="69" y="190"/>
                  </a:cubicBezTo>
                  <a:cubicBezTo>
                    <a:pt x="69" y="190"/>
                    <a:pt x="70" y="189"/>
                    <a:pt x="70" y="189"/>
                  </a:cubicBezTo>
                  <a:cubicBezTo>
                    <a:pt x="71" y="188"/>
                    <a:pt x="72" y="186"/>
                    <a:pt x="73" y="184"/>
                  </a:cubicBezTo>
                  <a:cubicBezTo>
                    <a:pt x="76" y="180"/>
                    <a:pt x="80" y="173"/>
                    <a:pt x="86" y="166"/>
                  </a:cubicBezTo>
                  <a:cubicBezTo>
                    <a:pt x="87" y="163"/>
                    <a:pt x="89" y="161"/>
                    <a:pt x="91" y="158"/>
                  </a:cubicBezTo>
                  <a:cubicBezTo>
                    <a:pt x="109" y="134"/>
                    <a:pt x="135" y="106"/>
                    <a:pt x="170" y="81"/>
                  </a:cubicBezTo>
                  <a:cubicBezTo>
                    <a:pt x="206" y="54"/>
                    <a:pt x="252" y="31"/>
                    <a:pt x="305" y="19"/>
                  </a:cubicBezTo>
                  <a:cubicBezTo>
                    <a:pt x="333" y="12"/>
                    <a:pt x="362" y="8"/>
                    <a:pt x="392" y="8"/>
                  </a:cubicBezTo>
                  <a:cubicBezTo>
                    <a:pt x="418" y="8"/>
                    <a:pt x="443" y="11"/>
                    <a:pt x="468" y="16"/>
                  </a:cubicBezTo>
                  <a:cubicBezTo>
                    <a:pt x="522" y="27"/>
                    <a:pt x="573" y="50"/>
                    <a:pt x="614" y="80"/>
                  </a:cubicBezTo>
                  <a:cubicBezTo>
                    <a:pt x="655" y="110"/>
                    <a:pt x="687" y="146"/>
                    <a:pt x="709" y="179"/>
                  </a:cubicBezTo>
                  <a:cubicBezTo>
                    <a:pt x="731" y="213"/>
                    <a:pt x="744" y="244"/>
                    <a:pt x="751" y="266"/>
                  </a:cubicBezTo>
                  <a:cubicBezTo>
                    <a:pt x="759" y="288"/>
                    <a:pt x="761" y="301"/>
                    <a:pt x="761" y="301"/>
                  </a:cubicBezTo>
                  <a:cubicBezTo>
                    <a:pt x="761" y="301"/>
                    <a:pt x="761" y="301"/>
                    <a:pt x="761" y="301"/>
                  </a:cubicBezTo>
                  <a:cubicBezTo>
                    <a:pt x="760" y="292"/>
                    <a:pt x="756" y="272"/>
                    <a:pt x="745" y="244"/>
                  </a:cubicBezTo>
                  <a:cubicBezTo>
                    <a:pt x="734" y="215"/>
                    <a:pt x="715" y="180"/>
                    <a:pt x="686" y="144"/>
                  </a:cubicBezTo>
                  <a:cubicBezTo>
                    <a:pt x="658" y="109"/>
                    <a:pt x="618" y="74"/>
                    <a:pt x="569" y="48"/>
                  </a:cubicBezTo>
                  <a:cubicBezTo>
                    <a:pt x="521" y="22"/>
                    <a:pt x="464" y="6"/>
                    <a:pt x="406" y="4"/>
                  </a:cubicBezTo>
                  <a:cubicBezTo>
                    <a:pt x="401" y="4"/>
                    <a:pt x="395" y="4"/>
                    <a:pt x="390" y="4"/>
                  </a:cubicBezTo>
                  <a:cubicBezTo>
                    <a:pt x="367" y="4"/>
                    <a:pt x="344" y="6"/>
                    <a:pt x="321" y="10"/>
                  </a:cubicBezTo>
                  <a:cubicBezTo>
                    <a:pt x="294" y="15"/>
                    <a:pt x="267" y="23"/>
                    <a:pt x="242" y="33"/>
                  </a:cubicBezTo>
                  <a:cubicBezTo>
                    <a:pt x="193" y="54"/>
                    <a:pt x="152" y="83"/>
                    <a:pt x="122" y="112"/>
                  </a:cubicBezTo>
                  <a:cubicBezTo>
                    <a:pt x="91" y="142"/>
                    <a:pt x="71" y="171"/>
                    <a:pt x="58" y="192"/>
                  </a:cubicBezTo>
                  <a:cubicBezTo>
                    <a:pt x="46" y="213"/>
                    <a:pt x="40" y="226"/>
                    <a:pt x="40" y="226"/>
                  </a:cubicBezTo>
                  <a:cubicBezTo>
                    <a:pt x="40" y="226"/>
                    <a:pt x="40" y="226"/>
                    <a:pt x="40" y="226"/>
                  </a:cubicBezTo>
                  <a:cubicBezTo>
                    <a:pt x="43" y="219"/>
                    <a:pt x="52" y="200"/>
                    <a:pt x="69" y="174"/>
                  </a:cubicBezTo>
                  <a:cubicBezTo>
                    <a:pt x="86" y="148"/>
                    <a:pt x="113" y="115"/>
                    <a:pt x="150" y="85"/>
                  </a:cubicBezTo>
                  <a:cubicBezTo>
                    <a:pt x="188" y="55"/>
                    <a:pt x="237" y="29"/>
                    <a:pt x="292" y="14"/>
                  </a:cubicBezTo>
                  <a:cubicBezTo>
                    <a:pt x="324" y="6"/>
                    <a:pt x="357" y="1"/>
                    <a:pt x="391" y="1"/>
                  </a:cubicBezTo>
                  <a:cubicBezTo>
                    <a:pt x="417" y="1"/>
                    <a:pt x="443" y="4"/>
                    <a:pt x="469" y="9"/>
                  </a:cubicBezTo>
                  <a:cubicBezTo>
                    <a:pt x="498" y="15"/>
                    <a:pt x="527" y="25"/>
                    <a:pt x="553" y="37"/>
                  </a:cubicBezTo>
                  <a:cubicBezTo>
                    <a:pt x="580" y="49"/>
                    <a:pt x="605" y="64"/>
                    <a:pt x="626" y="81"/>
                  </a:cubicBezTo>
                  <a:cubicBezTo>
                    <a:pt x="671" y="115"/>
                    <a:pt x="703" y="155"/>
                    <a:pt x="725" y="193"/>
                  </a:cubicBezTo>
                  <a:cubicBezTo>
                    <a:pt x="747" y="231"/>
                    <a:pt x="759" y="266"/>
                    <a:pt x="765" y="290"/>
                  </a:cubicBezTo>
                  <a:cubicBezTo>
                    <a:pt x="771" y="315"/>
                    <a:pt x="773" y="329"/>
                    <a:pt x="773" y="329"/>
                  </a:cubicBezTo>
                  <a:cubicBezTo>
                    <a:pt x="773" y="329"/>
                    <a:pt x="773" y="329"/>
                    <a:pt x="773" y="329"/>
                  </a:cubicBezTo>
                  <a:cubicBezTo>
                    <a:pt x="772" y="322"/>
                    <a:pt x="771" y="310"/>
                    <a:pt x="767" y="294"/>
                  </a:cubicBezTo>
                  <a:cubicBezTo>
                    <a:pt x="763" y="277"/>
                    <a:pt x="757" y="257"/>
                    <a:pt x="747" y="233"/>
                  </a:cubicBezTo>
                  <a:cubicBezTo>
                    <a:pt x="737" y="210"/>
                    <a:pt x="723" y="184"/>
                    <a:pt x="703" y="157"/>
                  </a:cubicBezTo>
                  <a:cubicBezTo>
                    <a:pt x="684" y="131"/>
                    <a:pt x="659" y="104"/>
                    <a:pt x="628" y="81"/>
                  </a:cubicBezTo>
                  <a:cubicBezTo>
                    <a:pt x="598" y="57"/>
                    <a:pt x="561" y="36"/>
                    <a:pt x="520" y="22"/>
                  </a:cubicBezTo>
                  <a:cubicBezTo>
                    <a:pt x="481" y="8"/>
                    <a:pt x="437" y="0"/>
                    <a:pt x="392" y="0"/>
                  </a:cubicBezTo>
                </a:path>
              </a:pathLst>
            </a:custGeom>
            <a:grpFill/>
            <a:ln w="9525">
              <a:noFill/>
              <a:round/>
            </a:ln>
          </p:spPr>
          <p:txBody>
            <a:bodyPr vert="horz" wrap="square" lIns="91440" tIns="45720" rIns="91440" bIns="45720" numCol="1" anchor="t" anchorCtr="0" compatLnSpc="1"/>
            <a:lstStyle/>
            <a:p>
              <a:endParaRPr lang="en-US"/>
            </a:p>
          </p:txBody>
        </p:sp>
        <p:sp>
          <p:nvSpPr>
            <p:cNvPr id="44" name="Freeform 20"/>
            <p:cNvSpPr>
              <a:spLocks noEditPoints="1"/>
            </p:cNvSpPr>
            <p:nvPr/>
          </p:nvSpPr>
          <p:spPr bwMode="auto">
            <a:xfrm>
              <a:off x="6891338" y="1874838"/>
              <a:ext cx="1412875" cy="1419225"/>
            </a:xfrm>
            <a:custGeom>
              <a:avLst/>
              <a:gdLst/>
              <a:ahLst/>
              <a:cxnLst>
                <a:cxn ang="0">
                  <a:pos x="119" y="675"/>
                </a:cxn>
                <a:cxn ang="0">
                  <a:pos x="119" y="675"/>
                </a:cxn>
                <a:cxn ang="0">
                  <a:pos x="119" y="675"/>
                </a:cxn>
                <a:cxn ang="0">
                  <a:pos x="119" y="675"/>
                </a:cxn>
                <a:cxn ang="0">
                  <a:pos x="119" y="675"/>
                </a:cxn>
                <a:cxn ang="0">
                  <a:pos x="117" y="673"/>
                </a:cxn>
                <a:cxn ang="0">
                  <a:pos x="111" y="667"/>
                </a:cxn>
                <a:cxn ang="0">
                  <a:pos x="110" y="666"/>
                </a:cxn>
                <a:cxn ang="0">
                  <a:pos x="778" y="399"/>
                </a:cxn>
                <a:cxn ang="0">
                  <a:pos x="771" y="470"/>
                </a:cxn>
                <a:cxn ang="0">
                  <a:pos x="681" y="654"/>
                </a:cxn>
                <a:cxn ang="0">
                  <a:pos x="426" y="783"/>
                </a:cxn>
                <a:cxn ang="0">
                  <a:pos x="263" y="763"/>
                </a:cxn>
                <a:cxn ang="0">
                  <a:pos x="131" y="686"/>
                </a:cxn>
                <a:cxn ang="0">
                  <a:pos x="390" y="784"/>
                </a:cxn>
                <a:cxn ang="0">
                  <a:pos x="573" y="739"/>
                </a:cxn>
                <a:cxn ang="0">
                  <a:pos x="744" y="556"/>
                </a:cxn>
                <a:cxn ang="0">
                  <a:pos x="778" y="413"/>
                </a:cxn>
                <a:cxn ang="0">
                  <a:pos x="778" y="401"/>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778" y="393"/>
                </a:cxn>
                <a:cxn ang="0">
                  <a:pos x="341" y="3"/>
                </a:cxn>
                <a:cxn ang="0">
                  <a:pos x="177" y="65"/>
                </a:cxn>
                <a:cxn ang="0">
                  <a:pos x="49" y="204"/>
                </a:cxn>
                <a:cxn ang="0">
                  <a:pos x="12" y="297"/>
                </a:cxn>
                <a:cxn ang="0">
                  <a:pos x="0" y="393"/>
                </a:cxn>
                <a:cxn ang="0">
                  <a:pos x="31" y="547"/>
                </a:cxn>
                <a:cxn ang="0">
                  <a:pos x="101" y="657"/>
                </a:cxn>
                <a:cxn ang="0">
                  <a:pos x="90" y="644"/>
                </a:cxn>
                <a:cxn ang="0">
                  <a:pos x="9" y="474"/>
                </a:cxn>
                <a:cxn ang="0">
                  <a:pos x="1" y="388"/>
                </a:cxn>
                <a:cxn ang="0">
                  <a:pos x="47" y="207"/>
                </a:cxn>
                <a:cxn ang="0">
                  <a:pos x="259" y="23"/>
                </a:cxn>
                <a:cxn ang="0">
                  <a:pos x="393" y="0"/>
                </a:cxn>
                <a:cxn ang="0">
                  <a:pos x="551" y="33"/>
                </a:cxn>
                <a:cxn ang="0">
                  <a:pos x="552" y="33"/>
                </a:cxn>
                <a:cxn ang="0">
                  <a:pos x="683" y="128"/>
                </a:cxn>
                <a:cxn ang="0">
                  <a:pos x="759" y="254"/>
                </a:cxn>
                <a:cxn ang="0">
                  <a:pos x="782" y="384"/>
                </a:cxn>
                <a:cxn ang="0">
                  <a:pos x="782" y="393"/>
                </a:cxn>
                <a:cxn ang="0">
                  <a:pos x="778" y="325"/>
                </a:cxn>
                <a:cxn ang="0">
                  <a:pos x="727" y="186"/>
                </a:cxn>
                <a:cxn ang="0">
                  <a:pos x="593" y="55"/>
                </a:cxn>
                <a:cxn ang="0">
                  <a:pos x="555" y="34"/>
                </a:cxn>
                <a:cxn ang="0">
                  <a:pos x="552" y="33"/>
                </a:cxn>
                <a:cxn ang="0">
                  <a:pos x="552" y="33"/>
                </a:cxn>
                <a:cxn ang="0">
                  <a:pos x="552" y="33"/>
                </a:cxn>
                <a:cxn ang="0">
                  <a:pos x="393" y="0"/>
                </a:cxn>
              </a:cxnLst>
              <a:rect l="0" t="0" r="r" b="b"/>
              <a:pathLst>
                <a:path w="783" h="784">
                  <a:moveTo>
                    <a:pt x="119" y="675"/>
                  </a:move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19" y="675"/>
                    <a:pt x="119" y="675"/>
                    <a:pt x="119" y="675"/>
                  </a:cubicBezTo>
                  <a:cubicBezTo>
                    <a:pt x="120" y="676"/>
                    <a:pt x="120" y="677"/>
                    <a:pt x="121" y="677"/>
                  </a:cubicBezTo>
                  <a:cubicBezTo>
                    <a:pt x="120" y="677"/>
                    <a:pt x="120" y="676"/>
                    <a:pt x="119" y="675"/>
                  </a:cubicBezTo>
                  <a:moveTo>
                    <a:pt x="117" y="673"/>
                  </a:moveTo>
                  <a:cubicBezTo>
                    <a:pt x="118" y="674"/>
                    <a:pt x="118" y="674"/>
                    <a:pt x="119" y="675"/>
                  </a:cubicBezTo>
                  <a:cubicBezTo>
                    <a:pt x="119" y="675"/>
                    <a:pt x="118" y="674"/>
                    <a:pt x="117" y="673"/>
                  </a:cubicBezTo>
                  <a:cubicBezTo>
                    <a:pt x="117" y="673"/>
                    <a:pt x="117" y="673"/>
                    <a:pt x="117" y="673"/>
                  </a:cubicBezTo>
                  <a:moveTo>
                    <a:pt x="110" y="666"/>
                  </a:moveTo>
                  <a:cubicBezTo>
                    <a:pt x="110" y="667"/>
                    <a:pt x="111" y="667"/>
                    <a:pt x="111" y="667"/>
                  </a:cubicBezTo>
                  <a:cubicBezTo>
                    <a:pt x="113" y="670"/>
                    <a:pt x="115" y="672"/>
                    <a:pt x="117" y="673"/>
                  </a:cubicBezTo>
                  <a:cubicBezTo>
                    <a:pt x="115" y="671"/>
                    <a:pt x="112" y="669"/>
                    <a:pt x="110" y="666"/>
                  </a:cubicBezTo>
                  <a:moveTo>
                    <a:pt x="778" y="393"/>
                  </a:moveTo>
                  <a:cubicBezTo>
                    <a:pt x="778" y="394"/>
                    <a:pt x="778" y="396"/>
                    <a:pt x="778" y="399"/>
                  </a:cubicBezTo>
                  <a:cubicBezTo>
                    <a:pt x="778" y="402"/>
                    <a:pt x="778" y="407"/>
                    <a:pt x="778" y="413"/>
                  </a:cubicBezTo>
                  <a:cubicBezTo>
                    <a:pt x="777" y="426"/>
                    <a:pt x="776" y="446"/>
                    <a:pt x="771" y="470"/>
                  </a:cubicBezTo>
                  <a:cubicBezTo>
                    <a:pt x="767" y="495"/>
                    <a:pt x="759" y="524"/>
                    <a:pt x="744" y="556"/>
                  </a:cubicBezTo>
                  <a:cubicBezTo>
                    <a:pt x="730" y="588"/>
                    <a:pt x="709" y="622"/>
                    <a:pt x="681" y="654"/>
                  </a:cubicBezTo>
                  <a:cubicBezTo>
                    <a:pt x="653" y="686"/>
                    <a:pt x="616" y="716"/>
                    <a:pt x="573" y="739"/>
                  </a:cubicBezTo>
                  <a:cubicBezTo>
                    <a:pt x="530" y="762"/>
                    <a:pt x="479" y="778"/>
                    <a:pt x="426" y="783"/>
                  </a:cubicBezTo>
                  <a:cubicBezTo>
                    <a:pt x="414" y="784"/>
                    <a:pt x="402" y="784"/>
                    <a:pt x="390" y="784"/>
                  </a:cubicBezTo>
                  <a:cubicBezTo>
                    <a:pt x="348" y="784"/>
                    <a:pt x="305" y="777"/>
                    <a:pt x="263" y="763"/>
                  </a:cubicBezTo>
                  <a:cubicBezTo>
                    <a:pt x="211" y="745"/>
                    <a:pt x="162" y="716"/>
                    <a:pt x="121" y="677"/>
                  </a:cubicBezTo>
                  <a:cubicBezTo>
                    <a:pt x="124" y="680"/>
                    <a:pt x="128" y="683"/>
                    <a:pt x="131" y="686"/>
                  </a:cubicBezTo>
                  <a:cubicBezTo>
                    <a:pt x="169" y="720"/>
                    <a:pt x="215" y="747"/>
                    <a:pt x="263" y="763"/>
                  </a:cubicBezTo>
                  <a:cubicBezTo>
                    <a:pt x="305" y="777"/>
                    <a:pt x="348" y="784"/>
                    <a:pt x="390" y="784"/>
                  </a:cubicBezTo>
                  <a:cubicBezTo>
                    <a:pt x="402" y="784"/>
                    <a:pt x="414" y="784"/>
                    <a:pt x="426" y="783"/>
                  </a:cubicBezTo>
                  <a:cubicBezTo>
                    <a:pt x="479" y="778"/>
                    <a:pt x="530" y="762"/>
                    <a:pt x="573" y="739"/>
                  </a:cubicBezTo>
                  <a:cubicBezTo>
                    <a:pt x="617" y="716"/>
                    <a:pt x="653" y="686"/>
                    <a:pt x="681" y="654"/>
                  </a:cubicBezTo>
                  <a:cubicBezTo>
                    <a:pt x="710" y="622"/>
                    <a:pt x="730" y="588"/>
                    <a:pt x="744" y="556"/>
                  </a:cubicBezTo>
                  <a:cubicBezTo>
                    <a:pt x="759" y="524"/>
                    <a:pt x="767" y="495"/>
                    <a:pt x="771" y="471"/>
                  </a:cubicBezTo>
                  <a:cubicBezTo>
                    <a:pt x="776" y="446"/>
                    <a:pt x="777" y="426"/>
                    <a:pt x="778" y="413"/>
                  </a:cubicBezTo>
                  <a:cubicBezTo>
                    <a:pt x="778" y="411"/>
                    <a:pt x="778" y="408"/>
                    <a:pt x="778" y="406"/>
                  </a:cubicBezTo>
                  <a:cubicBezTo>
                    <a:pt x="778" y="404"/>
                    <a:pt x="778" y="403"/>
                    <a:pt x="778" y="401"/>
                  </a:cubicBezTo>
                  <a:cubicBezTo>
                    <a:pt x="778" y="397"/>
                    <a:pt x="778" y="394"/>
                    <a:pt x="778" y="393"/>
                  </a:cubicBezTo>
                  <a:moveTo>
                    <a:pt x="778" y="393"/>
                  </a:move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cubicBezTo>
                    <a:pt x="778" y="393"/>
                    <a:pt x="778" y="393"/>
                    <a:pt x="778" y="393"/>
                  </a:cubicBezTo>
                  <a:moveTo>
                    <a:pt x="778" y="393"/>
                  </a:moveTo>
                  <a:cubicBezTo>
                    <a:pt x="778" y="393"/>
                    <a:pt x="778" y="393"/>
                    <a:pt x="778" y="393"/>
                  </a:cubicBezTo>
                  <a:cubicBezTo>
                    <a:pt x="778" y="393"/>
                    <a:pt x="778" y="393"/>
                    <a:pt x="778" y="393"/>
                  </a:cubicBezTo>
                  <a:cubicBezTo>
                    <a:pt x="778" y="393"/>
                    <a:pt x="778" y="393"/>
                    <a:pt x="778" y="393"/>
                  </a:cubicBezTo>
                  <a:moveTo>
                    <a:pt x="393" y="0"/>
                  </a:moveTo>
                  <a:cubicBezTo>
                    <a:pt x="377" y="0"/>
                    <a:pt x="359" y="1"/>
                    <a:pt x="341" y="3"/>
                  </a:cubicBezTo>
                  <a:cubicBezTo>
                    <a:pt x="315" y="7"/>
                    <a:pt x="287" y="13"/>
                    <a:pt x="259" y="23"/>
                  </a:cubicBezTo>
                  <a:cubicBezTo>
                    <a:pt x="231" y="34"/>
                    <a:pt x="203" y="47"/>
                    <a:pt x="177" y="65"/>
                  </a:cubicBezTo>
                  <a:cubicBezTo>
                    <a:pt x="125" y="99"/>
                    <a:pt x="80" y="147"/>
                    <a:pt x="49" y="204"/>
                  </a:cubicBezTo>
                  <a:cubicBezTo>
                    <a:pt x="49" y="204"/>
                    <a:pt x="49" y="204"/>
                    <a:pt x="49" y="204"/>
                  </a:cubicBezTo>
                  <a:cubicBezTo>
                    <a:pt x="48" y="205"/>
                    <a:pt x="47" y="207"/>
                    <a:pt x="46" y="209"/>
                  </a:cubicBezTo>
                  <a:cubicBezTo>
                    <a:pt x="31" y="237"/>
                    <a:pt x="20" y="267"/>
                    <a:pt x="12" y="297"/>
                  </a:cubicBezTo>
                  <a:cubicBezTo>
                    <a:pt x="5" y="327"/>
                    <a:pt x="1" y="358"/>
                    <a:pt x="0" y="388"/>
                  </a:cubicBezTo>
                  <a:cubicBezTo>
                    <a:pt x="0" y="390"/>
                    <a:pt x="0" y="392"/>
                    <a:pt x="0" y="393"/>
                  </a:cubicBezTo>
                  <a:cubicBezTo>
                    <a:pt x="0" y="421"/>
                    <a:pt x="3" y="449"/>
                    <a:pt x="9" y="474"/>
                  </a:cubicBezTo>
                  <a:cubicBezTo>
                    <a:pt x="14" y="500"/>
                    <a:pt x="22" y="525"/>
                    <a:pt x="31" y="547"/>
                  </a:cubicBezTo>
                  <a:cubicBezTo>
                    <a:pt x="47" y="583"/>
                    <a:pt x="65" y="612"/>
                    <a:pt x="81" y="633"/>
                  </a:cubicBezTo>
                  <a:cubicBezTo>
                    <a:pt x="88" y="641"/>
                    <a:pt x="94" y="649"/>
                    <a:pt x="101" y="657"/>
                  </a:cubicBezTo>
                  <a:cubicBezTo>
                    <a:pt x="104" y="660"/>
                    <a:pt x="107" y="663"/>
                    <a:pt x="110" y="666"/>
                  </a:cubicBezTo>
                  <a:cubicBezTo>
                    <a:pt x="105" y="661"/>
                    <a:pt x="98" y="654"/>
                    <a:pt x="90" y="644"/>
                  </a:cubicBezTo>
                  <a:cubicBezTo>
                    <a:pt x="73" y="623"/>
                    <a:pt x="50" y="590"/>
                    <a:pt x="31" y="547"/>
                  </a:cubicBezTo>
                  <a:cubicBezTo>
                    <a:pt x="22" y="525"/>
                    <a:pt x="14" y="500"/>
                    <a:pt x="9" y="474"/>
                  </a:cubicBezTo>
                  <a:cubicBezTo>
                    <a:pt x="3" y="449"/>
                    <a:pt x="1" y="421"/>
                    <a:pt x="1" y="393"/>
                  </a:cubicBezTo>
                  <a:cubicBezTo>
                    <a:pt x="1" y="392"/>
                    <a:pt x="1" y="390"/>
                    <a:pt x="1" y="388"/>
                  </a:cubicBezTo>
                  <a:cubicBezTo>
                    <a:pt x="1" y="358"/>
                    <a:pt x="5" y="327"/>
                    <a:pt x="12" y="297"/>
                  </a:cubicBezTo>
                  <a:cubicBezTo>
                    <a:pt x="20" y="266"/>
                    <a:pt x="32" y="235"/>
                    <a:pt x="47" y="207"/>
                  </a:cubicBezTo>
                  <a:cubicBezTo>
                    <a:pt x="78" y="149"/>
                    <a:pt x="124" y="99"/>
                    <a:pt x="177" y="65"/>
                  </a:cubicBezTo>
                  <a:cubicBezTo>
                    <a:pt x="203" y="47"/>
                    <a:pt x="231" y="34"/>
                    <a:pt x="259" y="23"/>
                  </a:cubicBezTo>
                  <a:cubicBezTo>
                    <a:pt x="287" y="13"/>
                    <a:pt x="315" y="7"/>
                    <a:pt x="341" y="3"/>
                  </a:cubicBezTo>
                  <a:cubicBezTo>
                    <a:pt x="359" y="1"/>
                    <a:pt x="377" y="0"/>
                    <a:pt x="393" y="0"/>
                  </a:cubicBezTo>
                  <a:cubicBezTo>
                    <a:pt x="426" y="0"/>
                    <a:pt x="454" y="4"/>
                    <a:pt x="478" y="9"/>
                  </a:cubicBezTo>
                  <a:cubicBezTo>
                    <a:pt x="515" y="17"/>
                    <a:pt x="539" y="28"/>
                    <a:pt x="551" y="33"/>
                  </a:cubicBezTo>
                  <a:cubicBezTo>
                    <a:pt x="551" y="33"/>
                    <a:pt x="551" y="33"/>
                    <a:pt x="551" y="33"/>
                  </a:cubicBezTo>
                  <a:cubicBezTo>
                    <a:pt x="552" y="33"/>
                    <a:pt x="552" y="33"/>
                    <a:pt x="552" y="33"/>
                  </a:cubicBezTo>
                  <a:cubicBezTo>
                    <a:pt x="554" y="34"/>
                    <a:pt x="570" y="41"/>
                    <a:pt x="593" y="55"/>
                  </a:cubicBezTo>
                  <a:cubicBezTo>
                    <a:pt x="619" y="70"/>
                    <a:pt x="652" y="94"/>
                    <a:pt x="683" y="128"/>
                  </a:cubicBezTo>
                  <a:cubicBezTo>
                    <a:pt x="699" y="145"/>
                    <a:pt x="714" y="165"/>
                    <a:pt x="726" y="186"/>
                  </a:cubicBezTo>
                  <a:cubicBezTo>
                    <a:pt x="739" y="207"/>
                    <a:pt x="751" y="230"/>
                    <a:pt x="759" y="254"/>
                  </a:cubicBezTo>
                  <a:cubicBezTo>
                    <a:pt x="768" y="278"/>
                    <a:pt x="774" y="302"/>
                    <a:pt x="778" y="325"/>
                  </a:cubicBezTo>
                  <a:cubicBezTo>
                    <a:pt x="781" y="346"/>
                    <a:pt x="782" y="365"/>
                    <a:pt x="782" y="384"/>
                  </a:cubicBezTo>
                  <a:cubicBezTo>
                    <a:pt x="782" y="387"/>
                    <a:pt x="782" y="390"/>
                    <a:pt x="782" y="393"/>
                  </a:cubicBezTo>
                  <a:cubicBezTo>
                    <a:pt x="782" y="393"/>
                    <a:pt x="782" y="393"/>
                    <a:pt x="782" y="393"/>
                  </a:cubicBezTo>
                  <a:cubicBezTo>
                    <a:pt x="782" y="390"/>
                    <a:pt x="783" y="387"/>
                    <a:pt x="783" y="384"/>
                  </a:cubicBezTo>
                  <a:cubicBezTo>
                    <a:pt x="783" y="365"/>
                    <a:pt x="781" y="346"/>
                    <a:pt x="778" y="325"/>
                  </a:cubicBezTo>
                  <a:cubicBezTo>
                    <a:pt x="774" y="302"/>
                    <a:pt x="768" y="278"/>
                    <a:pt x="759" y="254"/>
                  </a:cubicBezTo>
                  <a:cubicBezTo>
                    <a:pt x="751" y="230"/>
                    <a:pt x="740" y="207"/>
                    <a:pt x="727" y="186"/>
                  </a:cubicBezTo>
                  <a:cubicBezTo>
                    <a:pt x="714" y="165"/>
                    <a:pt x="699" y="145"/>
                    <a:pt x="683" y="128"/>
                  </a:cubicBezTo>
                  <a:cubicBezTo>
                    <a:pt x="652" y="94"/>
                    <a:pt x="619" y="70"/>
                    <a:pt x="593" y="55"/>
                  </a:cubicBezTo>
                  <a:cubicBezTo>
                    <a:pt x="581" y="47"/>
                    <a:pt x="570" y="42"/>
                    <a:pt x="563" y="38"/>
                  </a:cubicBezTo>
                  <a:cubicBezTo>
                    <a:pt x="559" y="37"/>
                    <a:pt x="556" y="35"/>
                    <a:pt x="555" y="34"/>
                  </a:cubicBezTo>
                  <a:cubicBezTo>
                    <a:pt x="554" y="34"/>
                    <a:pt x="553" y="34"/>
                    <a:pt x="552" y="34"/>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52" y="33"/>
                    <a:pt x="552" y="33"/>
                    <a:pt x="552" y="33"/>
                  </a:cubicBezTo>
                  <a:cubicBezTo>
                    <a:pt x="540" y="28"/>
                    <a:pt x="515" y="17"/>
                    <a:pt x="478" y="9"/>
                  </a:cubicBezTo>
                  <a:cubicBezTo>
                    <a:pt x="455" y="4"/>
                    <a:pt x="426" y="0"/>
                    <a:pt x="393" y="0"/>
                  </a:cubicBezTo>
                </a:path>
              </a:pathLst>
            </a:custGeom>
            <a:grpFill/>
            <a:ln w="9525">
              <a:noFill/>
              <a:round/>
            </a:ln>
          </p:spPr>
          <p:txBody>
            <a:bodyPr vert="horz" wrap="square" lIns="91440" tIns="45720" rIns="91440" bIns="45720" numCol="1" anchor="t" anchorCtr="0" compatLnSpc="1"/>
            <a:lstStyle/>
            <a:p>
              <a:endParaRPr lang="en-US"/>
            </a:p>
          </p:txBody>
        </p:sp>
        <p:sp>
          <p:nvSpPr>
            <p:cNvPr id="45" name="Freeform 23"/>
            <p:cNvSpPr>
              <a:spLocks noEditPoints="1"/>
            </p:cNvSpPr>
            <p:nvPr/>
          </p:nvSpPr>
          <p:spPr bwMode="auto">
            <a:xfrm>
              <a:off x="6950075" y="1936751"/>
              <a:ext cx="1073150" cy="620713"/>
            </a:xfrm>
            <a:custGeom>
              <a:avLst/>
              <a:gdLst/>
              <a:ahLst/>
              <a:cxnLst>
                <a:cxn ang="0">
                  <a:pos x="0" y="343"/>
                </a:cxn>
                <a:cxn ang="0">
                  <a:pos x="0" y="343"/>
                </a:cxn>
                <a:cxn ang="0">
                  <a:pos x="359" y="0"/>
                </a:cxn>
                <a:cxn ang="0">
                  <a:pos x="337" y="1"/>
                </a:cxn>
                <a:cxn ang="0">
                  <a:pos x="199" y="38"/>
                </a:cxn>
                <a:cxn ang="0">
                  <a:pos x="88" y="124"/>
                </a:cxn>
                <a:cxn ang="0">
                  <a:pos x="25" y="228"/>
                </a:cxn>
                <a:cxn ang="0">
                  <a:pos x="3" y="310"/>
                </a:cxn>
                <a:cxn ang="0">
                  <a:pos x="1" y="334"/>
                </a:cxn>
                <a:cxn ang="0">
                  <a:pos x="0" y="341"/>
                </a:cxn>
                <a:cxn ang="0">
                  <a:pos x="0" y="342"/>
                </a:cxn>
                <a:cxn ang="0">
                  <a:pos x="0" y="343"/>
                </a:cxn>
                <a:cxn ang="0">
                  <a:pos x="0" y="343"/>
                </a:cxn>
                <a:cxn ang="0">
                  <a:pos x="0" y="343"/>
                </a:cxn>
                <a:cxn ang="0">
                  <a:pos x="0" y="343"/>
                </a:cxn>
                <a:cxn ang="0">
                  <a:pos x="0" y="343"/>
                </a:cxn>
                <a:cxn ang="0">
                  <a:pos x="0" y="343"/>
                </a:cxn>
                <a:cxn ang="0">
                  <a:pos x="0" y="343"/>
                </a:cxn>
                <a:cxn ang="0">
                  <a:pos x="3" y="311"/>
                </a:cxn>
                <a:cxn ang="0">
                  <a:pos x="25" y="228"/>
                </a:cxn>
                <a:cxn ang="0">
                  <a:pos x="88" y="124"/>
                </a:cxn>
                <a:cxn ang="0">
                  <a:pos x="199" y="38"/>
                </a:cxn>
                <a:cxn ang="0">
                  <a:pos x="337" y="1"/>
                </a:cxn>
                <a:cxn ang="0">
                  <a:pos x="359" y="0"/>
                </a:cxn>
                <a:cxn ang="0">
                  <a:pos x="359" y="0"/>
                </a:cxn>
                <a:cxn ang="0">
                  <a:pos x="465" y="16"/>
                </a:cxn>
                <a:cxn ang="0">
                  <a:pos x="554" y="59"/>
                </a:cxn>
                <a:cxn ang="0">
                  <a:pos x="595" y="90"/>
                </a:cxn>
                <a:cxn ang="0">
                  <a:pos x="595" y="90"/>
                </a:cxn>
                <a:cxn ang="0">
                  <a:pos x="554" y="58"/>
                </a:cxn>
                <a:cxn ang="0">
                  <a:pos x="465" y="16"/>
                </a:cxn>
                <a:cxn ang="0">
                  <a:pos x="359" y="0"/>
                </a:cxn>
              </a:cxnLst>
              <a:rect l="0" t="0" r="r" b="b"/>
              <a:pathLst>
                <a:path w="595" h="343">
                  <a:moveTo>
                    <a:pt x="0" y="343"/>
                  </a:moveTo>
                  <a:cubicBezTo>
                    <a:pt x="0" y="343"/>
                    <a:pt x="0" y="343"/>
                    <a:pt x="0" y="343"/>
                  </a:cubicBezTo>
                  <a:moveTo>
                    <a:pt x="359" y="0"/>
                  </a:moveTo>
                  <a:cubicBezTo>
                    <a:pt x="352" y="0"/>
                    <a:pt x="345" y="1"/>
                    <a:pt x="337" y="1"/>
                  </a:cubicBezTo>
                  <a:cubicBezTo>
                    <a:pt x="291" y="4"/>
                    <a:pt x="243" y="16"/>
                    <a:pt x="199" y="38"/>
                  </a:cubicBezTo>
                  <a:cubicBezTo>
                    <a:pt x="156" y="60"/>
                    <a:pt x="118" y="90"/>
                    <a:pt x="88" y="124"/>
                  </a:cubicBezTo>
                  <a:cubicBezTo>
                    <a:pt x="59" y="158"/>
                    <a:pt x="38" y="195"/>
                    <a:pt x="25" y="228"/>
                  </a:cubicBezTo>
                  <a:cubicBezTo>
                    <a:pt x="12" y="261"/>
                    <a:pt x="6" y="290"/>
                    <a:pt x="3" y="310"/>
                  </a:cubicBezTo>
                  <a:cubicBezTo>
                    <a:pt x="2" y="321"/>
                    <a:pt x="1" y="329"/>
                    <a:pt x="1" y="334"/>
                  </a:cubicBezTo>
                  <a:cubicBezTo>
                    <a:pt x="1" y="337"/>
                    <a:pt x="0" y="339"/>
                    <a:pt x="0" y="341"/>
                  </a:cubicBezTo>
                  <a:cubicBezTo>
                    <a:pt x="0" y="341"/>
                    <a:pt x="0" y="342"/>
                    <a:pt x="0" y="342"/>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3"/>
                    <a:pt x="0" y="343"/>
                    <a:pt x="0" y="343"/>
                  </a:cubicBezTo>
                  <a:cubicBezTo>
                    <a:pt x="0" y="342"/>
                    <a:pt x="1" y="331"/>
                    <a:pt x="3" y="311"/>
                  </a:cubicBezTo>
                  <a:cubicBezTo>
                    <a:pt x="6" y="290"/>
                    <a:pt x="12" y="261"/>
                    <a:pt x="25" y="228"/>
                  </a:cubicBezTo>
                  <a:cubicBezTo>
                    <a:pt x="38" y="195"/>
                    <a:pt x="59" y="158"/>
                    <a:pt x="88" y="124"/>
                  </a:cubicBezTo>
                  <a:cubicBezTo>
                    <a:pt x="118" y="90"/>
                    <a:pt x="156" y="60"/>
                    <a:pt x="199" y="38"/>
                  </a:cubicBezTo>
                  <a:cubicBezTo>
                    <a:pt x="243" y="16"/>
                    <a:pt x="291" y="4"/>
                    <a:pt x="337" y="1"/>
                  </a:cubicBezTo>
                  <a:cubicBezTo>
                    <a:pt x="345" y="1"/>
                    <a:pt x="352" y="0"/>
                    <a:pt x="359" y="0"/>
                  </a:cubicBezTo>
                  <a:cubicBezTo>
                    <a:pt x="359" y="0"/>
                    <a:pt x="359" y="0"/>
                    <a:pt x="359" y="0"/>
                  </a:cubicBezTo>
                  <a:cubicBezTo>
                    <a:pt x="398" y="0"/>
                    <a:pt x="434" y="7"/>
                    <a:pt x="465" y="16"/>
                  </a:cubicBezTo>
                  <a:cubicBezTo>
                    <a:pt x="502" y="28"/>
                    <a:pt x="533" y="44"/>
                    <a:pt x="554" y="59"/>
                  </a:cubicBezTo>
                  <a:cubicBezTo>
                    <a:pt x="576" y="73"/>
                    <a:pt x="590" y="85"/>
                    <a:pt x="595" y="90"/>
                  </a:cubicBezTo>
                  <a:cubicBezTo>
                    <a:pt x="595" y="90"/>
                    <a:pt x="595" y="90"/>
                    <a:pt x="595" y="90"/>
                  </a:cubicBezTo>
                  <a:cubicBezTo>
                    <a:pt x="590" y="85"/>
                    <a:pt x="576" y="73"/>
                    <a:pt x="554" y="58"/>
                  </a:cubicBezTo>
                  <a:cubicBezTo>
                    <a:pt x="533" y="44"/>
                    <a:pt x="502" y="28"/>
                    <a:pt x="465" y="16"/>
                  </a:cubicBezTo>
                  <a:cubicBezTo>
                    <a:pt x="434" y="7"/>
                    <a:pt x="398" y="0"/>
                    <a:pt x="359" y="0"/>
                  </a:cubicBezTo>
                </a:path>
              </a:pathLst>
            </a:custGeom>
            <a:grpFill/>
            <a:ln w="9525">
              <a:noFill/>
              <a:round/>
            </a:ln>
          </p:spPr>
          <p:txBody>
            <a:bodyPr vert="horz" wrap="square" lIns="91440" tIns="45720" rIns="91440" bIns="45720" numCol="1" anchor="t" anchorCtr="0" compatLnSpc="1"/>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 calcmode="lin" valueType="num">
                                      <p:cBhvr>
                                        <p:cTn id="30" dur="500" fill="hold"/>
                                        <p:tgtEl>
                                          <p:spTgt spid="24"/>
                                        </p:tgtEl>
                                        <p:attrNameLst>
                                          <p:attrName>style.rotation</p:attrName>
                                        </p:attrNameLst>
                                      </p:cBhvr>
                                      <p:tavLst>
                                        <p:tav tm="0">
                                          <p:val>
                                            <p:fltVal val="360"/>
                                          </p:val>
                                        </p:tav>
                                        <p:tav tm="100000">
                                          <p:val>
                                            <p:fltVal val="0"/>
                                          </p:val>
                                        </p:tav>
                                      </p:tavLst>
                                    </p:anim>
                                    <p:animEffect transition="in" filter="fade">
                                      <p:cBhvr>
                                        <p:cTn id="31" dur="500"/>
                                        <p:tgtEl>
                                          <p:spTgt spid="24"/>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2000"/>
                            </p:stCondLst>
                            <p:childTnLst>
                              <p:par>
                                <p:cTn id="37" presetID="49" presetClass="entr" presetSubtype="0" decel="100000"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style.rotation</p:attrName>
                                        </p:attrNameLst>
                                      </p:cBhvr>
                                      <p:tavLst>
                                        <p:tav tm="0">
                                          <p:val>
                                            <p:fltVal val="360"/>
                                          </p:val>
                                        </p:tav>
                                        <p:tav tm="100000">
                                          <p:val>
                                            <p:fltVal val="0"/>
                                          </p:val>
                                        </p:tav>
                                      </p:tavLst>
                                    </p:anim>
                                    <p:animEffect transition="in" filter="fade">
                                      <p:cBhvr>
                                        <p:cTn id="42" dur="500"/>
                                        <p:tgtEl>
                                          <p:spTgt spid="36"/>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childTnLst>
                          </p:cTn>
                        </p:par>
                        <p:par>
                          <p:cTn id="47" fill="hold">
                            <p:stCondLst>
                              <p:cond delay="3000"/>
                            </p:stCondLst>
                            <p:childTnLst>
                              <p:par>
                                <p:cTn id="48" presetID="49" presetClass="entr" presetSubtype="0" decel="100000"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 calcmode="lin" valueType="num">
                                      <p:cBhvr>
                                        <p:cTn id="52" dur="500" fill="hold"/>
                                        <p:tgtEl>
                                          <p:spTgt spid="42"/>
                                        </p:tgtEl>
                                        <p:attrNameLst>
                                          <p:attrName>style.rotation</p:attrName>
                                        </p:attrNameLst>
                                      </p:cBhvr>
                                      <p:tavLst>
                                        <p:tav tm="0">
                                          <p:val>
                                            <p:fltVal val="360"/>
                                          </p:val>
                                        </p:tav>
                                        <p:tav tm="100000">
                                          <p:val>
                                            <p:fltVal val="0"/>
                                          </p:val>
                                        </p:tav>
                                      </p:tavLst>
                                    </p:anim>
                                    <p:animEffect transition="in" filter="fade">
                                      <p:cBhvr>
                                        <p:cTn id="53" dur="500"/>
                                        <p:tgtEl>
                                          <p:spTgt spid="42"/>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7" grpId="0"/>
      <p:bldP spid="35" grpId="0"/>
      <p:bldP spid="41"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Picture Placeholder 12"/>
          <p:cNvSpPr>
            <a:spLocks noGrp="1"/>
          </p:cNvSpPr>
          <p:nvPr>
            <p:ph type="pic" sz="quarter" idx="17" hasCustomPrompt="1"/>
          </p:nvPr>
        </p:nvSpPr>
        <p:spPr>
          <a:xfrm>
            <a:off x="0" y="0"/>
            <a:ext cx="9144000" cy="5143500"/>
          </a:xfrm>
          <a:prstGeom prst="rect">
            <a:avLst/>
          </a:prstGeom>
          <a:ln>
            <a:noFill/>
          </a:ln>
        </p:spPr>
        <p:txBody>
          <a:bodyPr tIns="457200" bIns="91440" anchor="b" anchorCtr="1"/>
          <a:lstStyle>
            <a:lvl1pPr algn="ctr" rtl="0">
              <a:buNone/>
              <a:defRPr sz="1200" b="1" baseline="0">
                <a:solidFill>
                  <a:schemeClr val="tx1">
                    <a:lumMod val="95000"/>
                    <a:lumOff val="5000"/>
                  </a:schemeClr>
                </a:solidFill>
              </a:defRPr>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5" name="Picture Placeholder 12"/>
          <p:cNvSpPr>
            <a:spLocks noGrp="1"/>
          </p:cNvSpPr>
          <p:nvPr>
            <p:ph type="pic" sz="quarter" idx="17" hasCustomPrompt="1"/>
          </p:nvPr>
        </p:nvSpPr>
        <p:spPr>
          <a:xfrm>
            <a:off x="771525" y="1495424"/>
            <a:ext cx="2876550" cy="1590675"/>
          </a:xfrm>
          <a:prstGeom prst="rect">
            <a:avLst/>
          </a:prstGeom>
          <a:ln>
            <a:noFill/>
          </a:ln>
        </p:spPr>
        <p:txBody>
          <a:bodyPr tIns="457200" bIns="91440" anchor="b" anchorCtr="1"/>
          <a:lstStyle>
            <a:lvl1pPr algn="ctr" rtl="0">
              <a:buNone/>
              <a:defRPr sz="1200" b="1" baseline="0">
                <a:solidFill>
                  <a:schemeClr val="tx1"/>
                </a:solidFill>
              </a:defRPr>
            </a:lvl1pPr>
          </a:lstStyle>
          <a:p>
            <a:r>
              <a:rPr lang="en-US" smtClean="0"/>
              <a:t>Image holder</a:t>
            </a:r>
            <a:endParaRPr lang="en-US"/>
          </a:p>
        </p:txBody>
      </p:sp>
      <p:grpSp>
        <p:nvGrpSpPr>
          <p:cNvPr id="26" name="Group 25"/>
          <p:cNvGrpSpPr/>
          <p:nvPr userDrawn="1"/>
        </p:nvGrpSpPr>
        <p:grpSpPr>
          <a:xfrm>
            <a:off x="673254" y="1396842"/>
            <a:ext cx="3102684" cy="2437140"/>
            <a:chOff x="2094899" y="1081795"/>
            <a:chExt cx="4400683" cy="3501414"/>
          </a:xfrm>
        </p:grpSpPr>
        <p:sp>
          <p:nvSpPr>
            <p:cNvPr id="27"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5"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rgbClr val="231F20"/>
            </a:solidFill>
            <a:ln w="9525">
              <a:noFill/>
              <a:round/>
            </a:ln>
          </p:spPr>
          <p:txBody>
            <a:bodyPr vert="horz" wrap="square" lIns="91440" tIns="45720" rIns="91440" bIns="45720" numCol="1" anchor="t" anchorCtr="0" compatLnSpc="1"/>
            <a:lstStyle/>
            <a:p>
              <a:pPr algn="r" rtl="1"/>
              <a:endParaRPr lang="en-US"/>
            </a:p>
          </p:txBody>
        </p:sp>
        <p:sp>
          <p:nvSpPr>
            <p:cNvPr id="28" name="Freeform 27"/>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5"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ln>
          </p:spPr>
          <p:txBody>
            <a:bodyPr vert="horz" wrap="square" lIns="91440" tIns="45720" rIns="91440" bIns="45720" numCol="1" anchor="t" anchorCtr="0" compatLnSpc="1"/>
            <a:lstStyle/>
            <a:p>
              <a:pPr algn="r" rtl="1"/>
              <a:r>
                <a:rPr lang="en-US" smtClean="0"/>
                <a:t> </a:t>
              </a:r>
              <a:endParaRPr lang="en-US"/>
            </a:p>
          </p:txBody>
        </p:sp>
        <p:sp>
          <p:nvSpPr>
            <p:cNvPr id="29" name="Freeform 29"/>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91440" tIns="45720" rIns="91440" bIns="45720" numCol="1" anchor="t" anchorCtr="0" compatLnSpc="1"/>
            <a:lstStyle/>
            <a:p>
              <a:pPr algn="r" rtl="1"/>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5"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2" name="Picture Placeholder 12"/>
          <p:cNvSpPr>
            <a:spLocks noGrp="1"/>
          </p:cNvSpPr>
          <p:nvPr>
            <p:ph type="pic" sz="quarter" idx="18" hasCustomPrompt="1"/>
          </p:nvPr>
        </p:nvSpPr>
        <p:spPr>
          <a:xfrm>
            <a:off x="0" y="1047750"/>
            <a:ext cx="9144000" cy="2286000"/>
          </a:xfrm>
          <a:prstGeom prst="rect">
            <a:avLst/>
          </a:prstGeom>
          <a:ln>
            <a:noFill/>
          </a:ln>
        </p:spPr>
        <p:txBody>
          <a:bodyPr tIns="457200" bIns="91440" anchor="b" anchorCtr="1"/>
          <a:lstStyle>
            <a:lvl1pPr algn="ctr" rtl="0">
              <a:buNone/>
              <a:defRPr sz="1200" b="1" baseline="0">
                <a:solidFill>
                  <a:schemeClr val="bg1">
                    <a:lumMod val="95000"/>
                  </a:schemeClr>
                </a:solidFill>
              </a:defRPr>
            </a:lvl1pPr>
          </a:lstStyle>
          <a:p>
            <a:r>
              <a:rPr lang="en-US" smtClean="0"/>
              <a:t>Image holder</a:t>
            </a:r>
            <a:endParaRPr lang="en-US"/>
          </a:p>
        </p:txBody>
      </p:sp>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31" name="Picture Placeholder 12"/>
          <p:cNvSpPr>
            <a:spLocks noGrp="1"/>
          </p:cNvSpPr>
          <p:nvPr>
            <p:ph type="pic" sz="quarter" idx="17" hasCustomPrompt="1"/>
          </p:nvPr>
        </p:nvSpPr>
        <p:spPr>
          <a:xfrm>
            <a:off x="5257800" y="1657350"/>
            <a:ext cx="2514600" cy="1562928"/>
          </a:xfrm>
          <a:prstGeom prst="rect">
            <a:avLst/>
          </a:prstGeom>
          <a:ln>
            <a:noFill/>
          </a:ln>
        </p:spPr>
        <p:txBody>
          <a:bodyPr tIns="457200" bIns="91440" anchor="b" anchorCtr="1"/>
          <a:lstStyle>
            <a:lvl1pPr algn="ctr" rtl="0">
              <a:buNone/>
              <a:defRPr sz="1200" b="1" baseline="0">
                <a:solidFill>
                  <a:schemeClr val="bg1">
                    <a:lumMod val="95000"/>
                  </a:schemeClr>
                </a:solidFill>
              </a:defRPr>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up)">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31"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uck up infographic ">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3" name="Picture Placeholder 12"/>
          <p:cNvSpPr>
            <a:spLocks noGrp="1"/>
          </p:cNvSpPr>
          <p:nvPr>
            <p:ph type="pic" sz="quarter" idx="17" hasCustomPrompt="1"/>
          </p:nvPr>
        </p:nvSpPr>
        <p:spPr>
          <a:xfrm>
            <a:off x="4006850" y="1885950"/>
            <a:ext cx="1111250" cy="1993900"/>
          </a:xfrm>
          <a:prstGeom prst="rect">
            <a:avLst/>
          </a:prstGeom>
          <a:ln>
            <a:noFill/>
          </a:ln>
        </p:spPr>
        <p:txBody>
          <a:bodyPr tIns="457200" bIns="91440" anchor="b" anchorCtr="1"/>
          <a:lstStyle>
            <a:lvl1pPr algn="ctr" rtl="0">
              <a:buNone/>
              <a:defRPr sz="1200" b="1" baseline="0">
                <a:solidFill>
                  <a:schemeClr val="bg1">
                    <a:lumMod val="95000"/>
                  </a:schemeClr>
                </a:solidFill>
              </a:defRPr>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muck up infographic ">
    <p:spTree>
      <p:nvGrpSpPr>
        <p:cNvPr id="1" name=""/>
        <p:cNvGrpSpPr/>
        <p:nvPr/>
      </p:nvGrpSpPr>
      <p:grpSpPr>
        <a:xfrm>
          <a:off x="0" y="0"/>
          <a:ext cx="0" cy="0"/>
          <a:chOff x="0" y="0"/>
          <a:chExt cx="0" cy="0"/>
        </a:xfrm>
      </p:grpSpPr>
      <p:grpSp>
        <p:nvGrpSpPr>
          <p:cNvPr id="26" name="Group 25"/>
          <p:cNvGrpSpPr/>
          <p:nvPr userDrawn="1"/>
        </p:nvGrpSpPr>
        <p:grpSpPr>
          <a:xfrm>
            <a:off x="1180485" y="1329515"/>
            <a:ext cx="2400915" cy="3113567"/>
            <a:chOff x="925033" y="1329515"/>
            <a:chExt cx="2400915" cy="3113567"/>
          </a:xfrm>
        </p:grpSpPr>
        <p:sp>
          <p:nvSpPr>
            <p:cNvPr id="27" name="Rectangle 26"/>
            <p:cNvSpPr/>
            <p:nvPr/>
          </p:nvSpPr>
          <p:spPr>
            <a:xfrm>
              <a:off x="1135380" y="1581150"/>
              <a:ext cx="1981200" cy="25908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9"/>
            <p:cNvGrpSpPr/>
            <p:nvPr/>
          </p:nvGrpSpPr>
          <p:grpSpPr>
            <a:xfrm>
              <a:off x="925033" y="1329515"/>
              <a:ext cx="2400915" cy="3113567"/>
              <a:chOff x="0" y="0"/>
              <a:chExt cx="2000251" cy="2595525"/>
            </a:xfrm>
          </p:grpSpPr>
          <p:sp>
            <p:nvSpPr>
              <p:cNvPr id="29" name="AutoShape 10"/>
              <p:cNvSpPr/>
              <p:nvPr/>
            </p:nvSpPr>
            <p:spPr bwMode="auto">
              <a:xfrm>
                <a:off x="0" y="0"/>
                <a:ext cx="2000251" cy="2595525"/>
              </a:xfrm>
              <a:custGeom>
                <a:avLst/>
                <a:gdLst>
                  <a:gd name="T0" fmla="*/ 1000126 w 21600"/>
                  <a:gd name="T1" fmla="*/ 1297763 h 21600"/>
                  <a:gd name="T2" fmla="*/ 1000126 w 21600"/>
                  <a:gd name="T3" fmla="*/ 1297763 h 21600"/>
                  <a:gd name="T4" fmla="*/ 1000126 w 21600"/>
                  <a:gd name="T5" fmla="*/ 1297763 h 21600"/>
                  <a:gd name="T6" fmla="*/ 1000126 w 21600"/>
                  <a:gd name="T7" fmla="*/ 12977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w="12700" cap="flat" cmpd="sng">
                <a:noFill/>
                <a:prstDash val="solid"/>
                <a:miter lim="0"/>
              </a:ln>
              <a:effectLst/>
            </p:spPr>
            <p:txBody>
              <a:bodyPr lIns="0" tIns="0" rIns="0" bIns="0"/>
              <a:lstStyle/>
              <a:p>
                <a:endParaRPr lang="en-US">
                  <a:solidFill>
                    <a:schemeClr val="tx1">
                      <a:lumMod val="75000"/>
                      <a:lumOff val="25000"/>
                    </a:schemeClr>
                  </a:solidFill>
                </a:endParaRPr>
              </a:p>
            </p:txBody>
          </p:sp>
          <p:sp>
            <p:nvSpPr>
              <p:cNvPr id="30" name="AutoShape 11"/>
              <p:cNvSpPr/>
              <p:nvPr/>
            </p:nvSpPr>
            <p:spPr bwMode="auto">
              <a:xfrm>
                <a:off x="940117" y="2413902"/>
                <a:ext cx="142419" cy="140819"/>
              </a:xfrm>
              <a:custGeom>
                <a:avLst/>
                <a:gdLst>
                  <a:gd name="T0" fmla="*/ 71206 w 19679"/>
                  <a:gd name="T1" fmla="*/ 77283 h 19679"/>
                  <a:gd name="T2" fmla="*/ 71206 w 19679"/>
                  <a:gd name="T3" fmla="*/ 77283 h 19679"/>
                  <a:gd name="T4" fmla="*/ 71206 w 19679"/>
                  <a:gd name="T5" fmla="*/ 77283 h 19679"/>
                  <a:gd name="T6" fmla="*/ 71206 w 19679"/>
                  <a:gd name="T7" fmla="*/ 772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w="12700" cap="flat" cmpd="sng">
                <a:noFill/>
                <a:prstDash val="solid"/>
                <a:miter lim="0"/>
              </a:ln>
              <a:effectLst/>
            </p:spPr>
            <p:txBody>
              <a:bodyPr lIns="0" tIns="0" rIns="0" bIns="0"/>
              <a:lstStyle/>
              <a:p>
                <a:endParaRPr lang="en-US">
                  <a:solidFill>
                    <a:schemeClr val="tx1">
                      <a:lumMod val="75000"/>
                      <a:lumOff val="25000"/>
                    </a:schemeClr>
                  </a:solidFill>
                </a:endParaRPr>
              </a:p>
            </p:txBody>
          </p:sp>
        </p:grpSp>
      </p:grpSp>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5" name="Picture Placeholder 12"/>
          <p:cNvSpPr>
            <a:spLocks noGrp="1"/>
          </p:cNvSpPr>
          <p:nvPr>
            <p:ph type="pic" sz="quarter" idx="17" hasCustomPrompt="1"/>
          </p:nvPr>
        </p:nvSpPr>
        <p:spPr>
          <a:xfrm>
            <a:off x="1395833" y="1573696"/>
            <a:ext cx="1974574" cy="2590800"/>
          </a:xfrm>
          <a:prstGeom prst="rect">
            <a:avLst/>
          </a:prstGeom>
          <a:ln>
            <a:noFill/>
          </a:ln>
        </p:spPr>
        <p:txBody>
          <a:bodyPr tIns="457200" bIns="91440" anchor="b" anchorCtr="1"/>
          <a:lstStyle>
            <a:lvl1pPr algn="ctr" rtl="0">
              <a:buNone/>
              <a:defRPr sz="1200" b="1" baseline="0">
                <a:solidFill>
                  <a:schemeClr val="tx1">
                    <a:lumMod val="85000"/>
                    <a:lumOff val="15000"/>
                  </a:schemeClr>
                </a:solidFill>
              </a:defRPr>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5"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muck up infographic ">
    <p:spTree>
      <p:nvGrpSpPr>
        <p:cNvPr id="1" name=""/>
        <p:cNvGrpSpPr/>
        <p:nvPr/>
      </p:nvGrpSpPr>
      <p:grpSpPr>
        <a:xfrm>
          <a:off x="0" y="0"/>
          <a:ext cx="0" cy="0"/>
          <a:chOff x="0" y="0"/>
          <a:chExt cx="0" cy="0"/>
        </a:xfrm>
      </p:grpSpPr>
      <p:grpSp>
        <p:nvGrpSpPr>
          <p:cNvPr id="2" name="Group 25"/>
          <p:cNvGrpSpPr/>
          <p:nvPr userDrawn="1"/>
        </p:nvGrpSpPr>
        <p:grpSpPr>
          <a:xfrm rot="16200000">
            <a:off x="3296745" y="1220295"/>
            <a:ext cx="2702909" cy="3505200"/>
            <a:chOff x="925033" y="1329515"/>
            <a:chExt cx="2400915" cy="3113567"/>
          </a:xfrm>
        </p:grpSpPr>
        <p:sp>
          <p:nvSpPr>
            <p:cNvPr id="27" name="Rectangle 26"/>
            <p:cNvSpPr/>
            <p:nvPr/>
          </p:nvSpPr>
          <p:spPr>
            <a:xfrm>
              <a:off x="1135380" y="1581150"/>
              <a:ext cx="1981200" cy="25908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nvGrpSpPr>
            <p:cNvPr id="3" name="Group 9"/>
            <p:cNvGrpSpPr/>
            <p:nvPr/>
          </p:nvGrpSpPr>
          <p:grpSpPr>
            <a:xfrm>
              <a:off x="925033" y="1329515"/>
              <a:ext cx="2400915" cy="3113567"/>
              <a:chOff x="0" y="0"/>
              <a:chExt cx="2000251" cy="2595525"/>
            </a:xfrm>
          </p:grpSpPr>
          <p:sp>
            <p:nvSpPr>
              <p:cNvPr id="29" name="AutoShape 10"/>
              <p:cNvSpPr/>
              <p:nvPr/>
            </p:nvSpPr>
            <p:spPr bwMode="auto">
              <a:xfrm>
                <a:off x="0" y="0"/>
                <a:ext cx="2000251" cy="2595525"/>
              </a:xfrm>
              <a:custGeom>
                <a:avLst/>
                <a:gdLst>
                  <a:gd name="T0" fmla="*/ 1000126 w 21600"/>
                  <a:gd name="T1" fmla="*/ 1297763 h 21600"/>
                  <a:gd name="T2" fmla="*/ 1000126 w 21600"/>
                  <a:gd name="T3" fmla="*/ 1297763 h 21600"/>
                  <a:gd name="T4" fmla="*/ 1000126 w 21600"/>
                  <a:gd name="T5" fmla="*/ 1297763 h 21600"/>
                  <a:gd name="T6" fmla="*/ 1000126 w 21600"/>
                  <a:gd name="T7" fmla="*/ 12977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w="12700" cap="flat" cmpd="sng">
                <a:noFill/>
                <a:prstDash val="solid"/>
                <a:miter lim="0"/>
              </a:ln>
              <a:effectLst/>
            </p:spPr>
            <p:txBody>
              <a:bodyPr lIns="0" tIns="0" rIns="0" bIns="0"/>
              <a:lstStyle/>
              <a:p>
                <a:pPr rtl="0"/>
                <a:endParaRPr lang="en-US">
                  <a:solidFill>
                    <a:schemeClr val="tx1">
                      <a:lumMod val="75000"/>
                      <a:lumOff val="25000"/>
                    </a:schemeClr>
                  </a:solidFill>
                </a:endParaRPr>
              </a:p>
            </p:txBody>
          </p:sp>
          <p:sp>
            <p:nvSpPr>
              <p:cNvPr id="30" name="AutoShape 11"/>
              <p:cNvSpPr/>
              <p:nvPr/>
            </p:nvSpPr>
            <p:spPr bwMode="auto">
              <a:xfrm>
                <a:off x="940117" y="2413902"/>
                <a:ext cx="142419" cy="140819"/>
              </a:xfrm>
              <a:custGeom>
                <a:avLst/>
                <a:gdLst>
                  <a:gd name="T0" fmla="*/ 71206 w 19679"/>
                  <a:gd name="T1" fmla="*/ 77283 h 19679"/>
                  <a:gd name="T2" fmla="*/ 71206 w 19679"/>
                  <a:gd name="T3" fmla="*/ 77283 h 19679"/>
                  <a:gd name="T4" fmla="*/ 71206 w 19679"/>
                  <a:gd name="T5" fmla="*/ 77283 h 19679"/>
                  <a:gd name="T6" fmla="*/ 71206 w 19679"/>
                  <a:gd name="T7" fmla="*/ 772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w="12700" cap="flat" cmpd="sng">
                <a:noFill/>
                <a:prstDash val="solid"/>
                <a:miter lim="0"/>
              </a:ln>
              <a:effectLst/>
            </p:spPr>
            <p:txBody>
              <a:bodyPr lIns="0" tIns="0" rIns="0" bIns="0"/>
              <a:lstStyle/>
              <a:p>
                <a:pPr rtl="0"/>
                <a:endParaRPr lang="en-US">
                  <a:solidFill>
                    <a:schemeClr val="tx1">
                      <a:lumMod val="75000"/>
                      <a:lumOff val="25000"/>
                    </a:schemeClr>
                  </a:solidFill>
                </a:endParaRPr>
              </a:p>
            </p:txBody>
          </p:sp>
        </p:grpSp>
      </p:grpSp>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5" name="Picture Placeholder 12"/>
          <p:cNvSpPr>
            <a:spLocks noGrp="1"/>
          </p:cNvSpPr>
          <p:nvPr>
            <p:ph type="pic" sz="quarter" idx="17" hasCustomPrompt="1"/>
          </p:nvPr>
        </p:nvSpPr>
        <p:spPr>
          <a:xfrm>
            <a:off x="3160644" y="1868556"/>
            <a:ext cx="2941981" cy="2196548"/>
          </a:xfrm>
          <a:prstGeom prst="rect">
            <a:avLst/>
          </a:prstGeom>
          <a:ln>
            <a:noFill/>
          </a:ln>
        </p:spPr>
        <p:txBody>
          <a:bodyPr tIns="457200" bIns="91440" anchor="b" anchorCtr="1"/>
          <a:lstStyle>
            <a:lvl1pPr algn="ctr" rtl="0">
              <a:buNone/>
              <a:defRPr sz="1200" b="1" baseline="0">
                <a:solidFill>
                  <a:schemeClr val="tx1">
                    <a:lumMod val="85000"/>
                    <a:lumOff val="15000"/>
                  </a:schemeClr>
                </a:solidFill>
              </a:defRPr>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5"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3" name="Picture Placeholder 12"/>
          <p:cNvSpPr>
            <a:spLocks noGrp="1"/>
          </p:cNvSpPr>
          <p:nvPr>
            <p:ph type="pic" sz="quarter" idx="20" hasCustomPrompt="1"/>
          </p:nvPr>
        </p:nvSpPr>
        <p:spPr>
          <a:xfrm>
            <a:off x="2743200" y="1250950"/>
            <a:ext cx="3638044" cy="2819400"/>
          </a:xfrm>
          <a:prstGeom prst="rect">
            <a:avLst/>
          </a:prstGeom>
          <a:ln>
            <a:noFill/>
          </a:ln>
          <a:effectLst>
            <a:outerShdw blurRad="50800" dist="38100" dir="16200000" rotWithShape="0">
              <a:prstClr val="black">
                <a:alpha val="40000"/>
              </a:prstClr>
            </a:outerShdw>
            <a:reflection blurRad="6350" stA="52000" endA="300" endPos="35000" dir="5400000" sy="-100000" algn="bl" rotWithShape="0"/>
          </a:effectLst>
        </p:spPr>
        <p:txBody>
          <a:bodyPr tIns="0" bIns="457200" anchor="b" anchorCtr="1"/>
          <a:lstStyle>
            <a:lvl1pPr algn="ctr" rtl="0">
              <a:buNone/>
              <a:defRPr sz="1400" b="1" baseline="0"/>
            </a:lvl1pPr>
          </a:lstStyle>
          <a:p>
            <a:r>
              <a:rPr lang="en-US" smtClean="0"/>
              <a:t>Image holder</a:t>
            </a:r>
            <a:endParaRPr lang="en-US"/>
          </a:p>
        </p:txBody>
      </p:sp>
      <p:sp>
        <p:nvSpPr>
          <p:cNvPr id="28" name="Picture Placeholder 12"/>
          <p:cNvSpPr>
            <a:spLocks noGrp="1"/>
          </p:cNvSpPr>
          <p:nvPr>
            <p:ph type="pic" sz="quarter" idx="21" hasCustomPrompt="1"/>
          </p:nvPr>
        </p:nvSpPr>
        <p:spPr>
          <a:xfrm>
            <a:off x="0" y="1250950"/>
            <a:ext cx="2736344" cy="3790950"/>
          </a:xfrm>
          <a:custGeom>
            <a:avLst/>
            <a:gdLst>
              <a:gd name="connsiteX0" fmla="*/ 0 w 2736344"/>
              <a:gd name="connsiteY0" fmla="*/ 0 h 3790950"/>
              <a:gd name="connsiteX1" fmla="*/ 2736344 w 2736344"/>
              <a:gd name="connsiteY1" fmla="*/ 0 h 3790950"/>
              <a:gd name="connsiteX2" fmla="*/ 2736344 w 2736344"/>
              <a:gd name="connsiteY2" fmla="*/ 2819400 h 3790950"/>
              <a:gd name="connsiteX3" fmla="*/ 0 w 2736344"/>
              <a:gd name="connsiteY3" fmla="*/ 3790950 h 3790950"/>
              <a:gd name="connsiteX4" fmla="*/ 0 w 2736344"/>
              <a:gd name="connsiteY4" fmla="*/ 0 h 379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6344" h="3790950">
                <a:moveTo>
                  <a:pt x="0" y="0"/>
                </a:moveTo>
                <a:lnTo>
                  <a:pt x="2736344" y="0"/>
                </a:lnTo>
                <a:lnTo>
                  <a:pt x="2736344" y="2819400"/>
                </a:lnTo>
                <a:lnTo>
                  <a:pt x="0" y="3790950"/>
                </a:lnTo>
                <a:lnTo>
                  <a:pt x="0" y="0"/>
                </a:lnTo>
                <a:close/>
              </a:path>
            </a:pathLst>
          </a:custGeom>
          <a:ln>
            <a:noFill/>
          </a:ln>
          <a:effectLst>
            <a:outerShdw blurRad="50800" dist="38100" dir="13500000" algn="br" rotWithShape="0">
              <a:prstClr val="black">
                <a:alpha val="40000"/>
              </a:prstClr>
            </a:outerShdw>
          </a:effectLst>
        </p:spPr>
        <p:txBody>
          <a:bodyPr lIns="274320" tIns="731520" rIns="365760" bIns="1280160" anchor="b" anchorCtr="1"/>
          <a:lstStyle>
            <a:lvl1pPr algn="ctr" rtl="0">
              <a:buNone/>
              <a:defRPr sz="1400" b="1" baseline="0"/>
            </a:lvl1pPr>
          </a:lstStyle>
          <a:p>
            <a:r>
              <a:rPr lang="en-US" smtClean="0"/>
              <a:t>Image holder</a:t>
            </a:r>
            <a:endParaRPr lang="en-US"/>
          </a:p>
        </p:txBody>
      </p:sp>
      <p:sp>
        <p:nvSpPr>
          <p:cNvPr id="29" name="Picture Placeholder 12"/>
          <p:cNvSpPr>
            <a:spLocks noGrp="1"/>
          </p:cNvSpPr>
          <p:nvPr>
            <p:ph type="pic" sz="quarter" idx="22" hasCustomPrompt="1"/>
          </p:nvPr>
        </p:nvSpPr>
        <p:spPr>
          <a:xfrm>
            <a:off x="6400800" y="1250950"/>
            <a:ext cx="2743200" cy="3790950"/>
          </a:xfrm>
          <a:custGeom>
            <a:avLst/>
            <a:gdLst>
              <a:gd name="connsiteX0" fmla="*/ 0 w 2743200"/>
              <a:gd name="connsiteY0" fmla="*/ 0 h 3790950"/>
              <a:gd name="connsiteX1" fmla="*/ 2743200 w 2743200"/>
              <a:gd name="connsiteY1" fmla="*/ 0 h 3790950"/>
              <a:gd name="connsiteX2" fmla="*/ 2743200 w 2743200"/>
              <a:gd name="connsiteY2" fmla="*/ 3790950 h 3790950"/>
              <a:gd name="connsiteX3" fmla="*/ 0 w 2743200"/>
              <a:gd name="connsiteY3" fmla="*/ 2819400 h 3790950"/>
              <a:gd name="connsiteX4" fmla="*/ 0 w 2743200"/>
              <a:gd name="connsiteY4" fmla="*/ 0 h 379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3790950">
                <a:moveTo>
                  <a:pt x="0" y="0"/>
                </a:moveTo>
                <a:lnTo>
                  <a:pt x="2743200" y="0"/>
                </a:lnTo>
                <a:lnTo>
                  <a:pt x="2743200" y="3790950"/>
                </a:lnTo>
                <a:lnTo>
                  <a:pt x="0" y="2819400"/>
                </a:lnTo>
                <a:lnTo>
                  <a:pt x="0" y="0"/>
                </a:lnTo>
                <a:close/>
              </a:path>
            </a:pathLst>
          </a:custGeom>
          <a:ln>
            <a:noFill/>
          </a:ln>
          <a:effectLst>
            <a:outerShdw blurRad="50800" dist="38100" algn="l" rotWithShape="0">
              <a:prstClr val="black">
                <a:alpha val="40000"/>
              </a:prstClr>
            </a:outerShdw>
          </a:effectLst>
        </p:spPr>
        <p:txBody>
          <a:bodyPr tIns="0" bIns="914400" anchor="b" anchorCtr="1"/>
          <a:lstStyle>
            <a:lvl1pPr algn="ctr" rtl="0">
              <a:buNone/>
              <a:defRPr sz="1400" b="1" baseline="0"/>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slide(fromTop)">
                                      <p:cBhvr>
                                        <p:cTn id="28" dur="500"/>
                                        <p:tgtEl>
                                          <p:spTgt spid="23"/>
                                        </p:tgtEl>
                                      </p:cBhvr>
                                    </p:animEffect>
                                  </p:childTnLst>
                                </p:cTn>
                              </p:par>
                            </p:childTnLst>
                          </p:cTn>
                        </p:par>
                        <p:par>
                          <p:cTn id="29" fill="hold">
                            <p:stCondLst>
                              <p:cond delay="1500"/>
                            </p:stCondLst>
                            <p:childTnLst>
                              <p:par>
                                <p:cTn id="30" presetID="12" presetClass="entr" presetSubtype="1"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lide(fromTop)">
                                      <p:cBhvr>
                                        <p:cTn id="32" dur="500"/>
                                        <p:tgtEl>
                                          <p:spTgt spid="28"/>
                                        </p:tgtEl>
                                      </p:cBhvr>
                                    </p:animEffect>
                                  </p:childTnLst>
                                </p:cTn>
                              </p:par>
                            </p:childTnLst>
                          </p:cTn>
                        </p:par>
                        <p:par>
                          <p:cTn id="33" fill="hold">
                            <p:stCondLst>
                              <p:cond delay="2000"/>
                            </p:stCondLst>
                            <p:childTnLst>
                              <p:par>
                                <p:cTn id="34" presetID="12" presetClass="entr" presetSubtype="1"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slide(fromTop)">
                                      <p:cBhvr>
                                        <p:cTn id="3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p:bldP spid="28" grpId="0"/>
      <p:bldP spid="29"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8" name="Media Placeholder 3"/>
          <p:cNvSpPr>
            <a:spLocks noGrp="1"/>
          </p:cNvSpPr>
          <p:nvPr>
            <p:ph type="media" sz="quarter" idx="10" hasCustomPrompt="1"/>
          </p:nvPr>
        </p:nvSpPr>
        <p:spPr>
          <a:xfrm>
            <a:off x="3429000" y="209550"/>
            <a:ext cx="5029200" cy="3733800"/>
          </a:xfrm>
          <a:prstGeom prst="rect">
            <a:avLst/>
          </a:prstGeom>
          <a:ln w="19050">
            <a:gradFill>
              <a:gsLst>
                <a:gs pos="0">
                  <a:schemeClr val="bg1">
                    <a:lumMod val="50000"/>
                  </a:schemeClr>
                </a:gs>
                <a:gs pos="50000">
                  <a:schemeClr val="bg1">
                    <a:lumMod val="65000"/>
                  </a:schemeClr>
                </a:gs>
              </a:gsLst>
              <a:lin ang="5400000" scaled="0"/>
            </a:gradFill>
          </a:ln>
        </p:spPr>
        <p:txBody>
          <a:bodyPr/>
          <a:lstStyle>
            <a:lvl1pPr>
              <a:buNone/>
              <a:defRPr sz="1800" b="1" baseline="0"/>
            </a:lvl1pPr>
          </a:lstStyle>
          <a:p>
            <a:r>
              <a:rPr lang="en-US" smtClean="0"/>
              <a:t>Click icon to add Midea</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Rectangle 1"/>
          <p:cNvSpPr/>
          <p:nvPr userDrawn="1"/>
        </p:nvSpPr>
        <p:spPr>
          <a:xfrm>
            <a:off x="-1" y="828"/>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userDrawn="1"/>
        </p:nvSpPr>
        <p:spPr>
          <a:xfrm>
            <a:off x="1826418" y="828"/>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3652837" y="828"/>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userDrawn="1"/>
        </p:nvSpPr>
        <p:spPr>
          <a:xfrm>
            <a:off x="5479256" y="828"/>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a:off x="7305674" y="828"/>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2" name="Picture Placeholder 12"/>
          <p:cNvSpPr>
            <a:spLocks noGrp="1"/>
          </p:cNvSpPr>
          <p:nvPr>
            <p:ph type="pic" sz="quarter" idx="16" hasCustomPrompt="1"/>
          </p:nvPr>
        </p:nvSpPr>
        <p:spPr>
          <a:xfrm>
            <a:off x="990600" y="2495550"/>
            <a:ext cx="7162800" cy="1219200"/>
          </a:xfrm>
          <a:prstGeom prst="rect">
            <a:avLst/>
          </a:prstGeom>
          <a:ln w="19050">
            <a:solidFill>
              <a:schemeClr val="accent1"/>
            </a:solidFill>
          </a:ln>
        </p:spPr>
        <p:txBody>
          <a:bodyPr tIns="457200" bIns="1188720" anchor="b" anchorCtr="1"/>
          <a:lstStyle>
            <a:lvl1pPr algn="ctr" rtl="0">
              <a:buNone/>
              <a:defRPr sz="1400" b="1" baseline="0"/>
            </a:lvl1pPr>
          </a:lstStyle>
          <a:p>
            <a:r>
              <a:rPr lang="en-US" smtClean="0"/>
              <a:t>Image holder</a:t>
            </a:r>
            <a:endParaRPr lang="en-US"/>
          </a:p>
        </p:txBody>
      </p:sp>
      <p:sp>
        <p:nvSpPr>
          <p:cNvPr id="13" name="Rectangle 12"/>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21"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22" name="Flowchart: Off-page Connector 21"/>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grpSp>
        <p:nvGrpSpPr>
          <p:cNvPr id="24" name="Group 23"/>
          <p:cNvGrpSpPr/>
          <p:nvPr userDrawn="1"/>
        </p:nvGrpSpPr>
        <p:grpSpPr>
          <a:xfrm>
            <a:off x="3886200" y="623345"/>
            <a:ext cx="1371600" cy="45719"/>
            <a:chOff x="3717234" y="921855"/>
            <a:chExt cx="1371600" cy="76200"/>
          </a:xfrm>
        </p:grpSpPr>
        <p:sp>
          <p:nvSpPr>
            <p:cNvPr id="25" name="Rectangle 24"/>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slide(fromTop)">
                                      <p:cBhvr>
                                        <p:cTn id="7" dur="500"/>
                                        <p:tgtEl>
                                          <p:spTgt spid="22"/>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slide(fromTop)">
                                      <p:cBhvr>
                                        <p:cTn id="10" dur="500"/>
                                        <p:tgtEl>
                                          <p:spTgt spid="2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1">
                                            <p:txEl>
                                              <p:pRg st="0" end="0"/>
                                            </p:txEl>
                                          </p:spTgt>
                                        </p:tgtEl>
                                        <p:attrNameLst>
                                          <p:attrName>style.visibility</p:attrName>
                                        </p:attrNameLst>
                                      </p:cBhvr>
                                      <p:to>
                                        <p:strVal val="visible"/>
                                      </p:to>
                                    </p:set>
                                    <p:animEffect transition="in" filter="fade">
                                      <p:cBhvr>
                                        <p:cTn id="24" dur="500"/>
                                        <p:tgtEl>
                                          <p:spTgt spid="21">
                                            <p:txEl>
                                              <p:pRg st="0" end="0"/>
                                            </p:txEl>
                                          </p:spTgt>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animBg="1"/>
      <p:bldP spid="23"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200151"/>
            <a:ext cx="8229600" cy="3394472"/>
          </a:xfrm>
          <a:prstGeom prst="rect">
            <a:avLst/>
          </a:prstGeo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a:xfrm>
            <a:off x="457200" y="4767264"/>
            <a:ext cx="2133600" cy="273844"/>
          </a:xfrm>
          <a:prstGeom prst="rect">
            <a:avLst/>
          </a:prstGeom>
        </p:spPr>
        <p:txBody>
          <a:bodyPr/>
          <a:lstStyle/>
          <a:p>
            <a:fld id="{50AFCD17-1C93-4633-8C09-45F3EBCE4FF5}" type="datetimeFigureOut">
              <a:rPr lang="en-US" smtClean="0"/>
            </a:fld>
            <a:endParaRPr lang="en-US"/>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fld id="{A96C3F60-B868-4D88-8320-B64BB2C9B92C}" type="slidenum">
              <a:rPr lang="en-US" smtClean="0"/>
            </a:fld>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showMasterSp="0">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4_空白">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3" name="Picture Placeholder 12"/>
          <p:cNvSpPr>
            <a:spLocks noGrp="1"/>
          </p:cNvSpPr>
          <p:nvPr>
            <p:ph type="pic" sz="quarter" idx="20" hasCustomPrompt="1"/>
          </p:nvPr>
        </p:nvSpPr>
        <p:spPr>
          <a:xfrm>
            <a:off x="2990850" y="1371600"/>
            <a:ext cx="3171825" cy="1976438"/>
          </a:xfrm>
          <a:prstGeom prst="rect">
            <a:avLst/>
          </a:prstGeom>
          <a:ln>
            <a:noFill/>
          </a:ln>
        </p:spPr>
        <p:txBody>
          <a:bodyPr tIns="0" bIns="457200" anchor="b" anchorCtr="1"/>
          <a:lstStyle>
            <a:lvl1pPr algn="ctr" rtl="0">
              <a:buNone/>
              <a:defRPr sz="1400" b="1" baseline="0"/>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slide(fromTop)">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3" name="Picture Placeholder 12"/>
          <p:cNvSpPr>
            <a:spLocks noGrp="1"/>
          </p:cNvSpPr>
          <p:nvPr>
            <p:ph type="pic" sz="quarter" idx="17" hasCustomPrompt="1"/>
          </p:nvPr>
        </p:nvSpPr>
        <p:spPr>
          <a:xfrm>
            <a:off x="3733800" y="1296228"/>
            <a:ext cx="4615070" cy="1752600"/>
          </a:xfrm>
          <a:prstGeom prst="rect">
            <a:avLst/>
          </a:prstGeom>
          <a:ln>
            <a:noFill/>
          </a:ln>
          <a:effectLst>
            <a:outerShdw blurRad="63500" sx="102000" sy="102000" algn="ctr" rotWithShape="0">
              <a:prstClr val="black">
                <a:alpha val="40000"/>
              </a:prstClr>
            </a:outerShdw>
          </a:effectLst>
        </p:spPr>
        <p:txBody>
          <a:bodyPr tIns="457200" bIns="365760" anchor="b" anchorCtr="1"/>
          <a:lstStyle>
            <a:lvl1pPr algn="ctr" rtl="0">
              <a:buNone/>
              <a:defRPr sz="1100" b="1" baseline="0"/>
            </a:lvl1pPr>
          </a:lstStyle>
          <a:p>
            <a:r>
              <a:rPr lang="en-US" smtClean="0"/>
              <a:t>Image holder</a:t>
            </a:r>
            <a:r>
              <a:rPr lang="ar-SA" smtClean="0"/>
              <a:t>               </a:t>
            </a:r>
            <a:endParaRPr lang="en-US"/>
          </a:p>
        </p:txBody>
      </p:sp>
      <p:sp>
        <p:nvSpPr>
          <p:cNvPr id="24" name="Picture Placeholder 12"/>
          <p:cNvSpPr>
            <a:spLocks noGrp="1"/>
          </p:cNvSpPr>
          <p:nvPr>
            <p:ph type="pic" sz="quarter" idx="18" hasCustomPrompt="1"/>
          </p:nvPr>
        </p:nvSpPr>
        <p:spPr>
          <a:xfrm>
            <a:off x="6858000" y="3111777"/>
            <a:ext cx="1494183" cy="1524000"/>
          </a:xfrm>
          <a:prstGeom prst="rect">
            <a:avLst/>
          </a:prstGeom>
          <a:ln>
            <a:noFill/>
          </a:ln>
        </p:spPr>
        <p:txBody>
          <a:bodyPr tIns="457200" bIns="365760" anchor="b" anchorCtr="1"/>
          <a:lstStyle>
            <a:lvl1pPr algn="ctr" rtl="0">
              <a:buNone/>
              <a:defRPr sz="1100" b="1" baseline="0"/>
            </a:lvl1pPr>
          </a:lstStyle>
          <a:p>
            <a:r>
              <a:rPr lang="en-US" smtClean="0"/>
              <a:t>Image holder</a:t>
            </a:r>
            <a:endParaRPr lang="en-US"/>
          </a:p>
        </p:txBody>
      </p:sp>
      <p:sp>
        <p:nvSpPr>
          <p:cNvPr id="25" name="Picture Placeholder 12"/>
          <p:cNvSpPr>
            <a:spLocks noGrp="1"/>
          </p:cNvSpPr>
          <p:nvPr>
            <p:ph type="pic" sz="quarter" idx="19" hasCustomPrompt="1"/>
          </p:nvPr>
        </p:nvSpPr>
        <p:spPr>
          <a:xfrm>
            <a:off x="5295900" y="3111777"/>
            <a:ext cx="1494183" cy="1524000"/>
          </a:xfrm>
          <a:prstGeom prst="rect">
            <a:avLst/>
          </a:prstGeom>
          <a:ln>
            <a:noFill/>
          </a:ln>
        </p:spPr>
        <p:txBody>
          <a:bodyPr tIns="457200" bIns="365760" anchor="b" anchorCtr="1"/>
          <a:lstStyle>
            <a:lvl1pPr algn="ctr" rtl="0">
              <a:buNone/>
              <a:defRPr sz="1100" b="1" baseline="0"/>
            </a:lvl1pPr>
          </a:lstStyle>
          <a:p>
            <a:r>
              <a:rPr lang="en-US" smtClean="0"/>
              <a:t>Image holder</a:t>
            </a:r>
            <a:endParaRPr lang="en-US"/>
          </a:p>
        </p:txBody>
      </p:sp>
      <p:sp>
        <p:nvSpPr>
          <p:cNvPr id="26" name="Picture Placeholder 12"/>
          <p:cNvSpPr>
            <a:spLocks noGrp="1"/>
          </p:cNvSpPr>
          <p:nvPr>
            <p:ph type="pic" sz="quarter" idx="20" hasCustomPrompt="1"/>
          </p:nvPr>
        </p:nvSpPr>
        <p:spPr>
          <a:xfrm>
            <a:off x="3733800" y="3111777"/>
            <a:ext cx="1494183" cy="1524000"/>
          </a:xfrm>
          <a:prstGeom prst="rect">
            <a:avLst/>
          </a:prstGeom>
          <a:ln>
            <a:noFill/>
          </a:ln>
        </p:spPr>
        <p:txBody>
          <a:bodyPr tIns="457200" bIns="365760" anchor="b" anchorCtr="1"/>
          <a:lstStyle>
            <a:lvl1pPr algn="ctr" rtl="0">
              <a:buNone/>
              <a:defRPr sz="1100" b="1" baseline="0"/>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500"/>
                                        <p:tgtEl>
                                          <p:spTgt spid="24"/>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up)">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p:bldP spid="24" grpId="0"/>
      <p:bldP spid="25" grpId="0"/>
      <p:bldP spid="26"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4" name="Picture Placeholder 12"/>
          <p:cNvSpPr>
            <a:spLocks noGrp="1"/>
          </p:cNvSpPr>
          <p:nvPr>
            <p:ph type="pic" sz="quarter" idx="16" hasCustomPrompt="1"/>
          </p:nvPr>
        </p:nvSpPr>
        <p:spPr>
          <a:xfrm>
            <a:off x="982980" y="1352550"/>
            <a:ext cx="3429000" cy="2895600"/>
          </a:xfrm>
          <a:prstGeom prst="rect">
            <a:avLst/>
          </a:prstGeom>
          <a:ln w="38100">
            <a:solidFill>
              <a:schemeClr val="accent1"/>
            </a:solidFill>
          </a:ln>
          <a:effectLst>
            <a:reflection blurRad="6350" stA="52000" endA="300" endPos="35000" dir="5400000" sy="-100000" algn="bl" rotWithShape="0"/>
          </a:effectLst>
        </p:spPr>
        <p:txBody>
          <a:bodyPr tIns="182880" bIns="914400" anchor="b" anchorCtr="1"/>
          <a:lstStyle>
            <a:lvl1pPr algn="ctr" rtl="0">
              <a:buNone/>
              <a:defRPr sz="1400" b="1" baseline="0"/>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8" name="Picture Placeholder 12"/>
          <p:cNvSpPr>
            <a:spLocks noGrp="1"/>
          </p:cNvSpPr>
          <p:nvPr>
            <p:ph type="pic" sz="quarter" idx="16" hasCustomPrompt="1"/>
          </p:nvPr>
        </p:nvSpPr>
        <p:spPr>
          <a:xfrm>
            <a:off x="5334000" y="1353272"/>
            <a:ext cx="1981200" cy="1974942"/>
          </a:xfrm>
          <a:prstGeom prst="ellipse">
            <a:avLst/>
          </a:prstGeom>
          <a:ln>
            <a:noFill/>
          </a:ln>
          <a:effectLst/>
        </p:spPr>
        <p:txBody>
          <a:bodyPr tIns="0" bIns="0" anchor="b" anchorCtr="1"/>
          <a:lstStyle>
            <a:lvl1pPr algn="ctr" rtl="0">
              <a:buNone/>
              <a:defRPr sz="1200" b="1" baseline="0"/>
            </a:lvl1pPr>
          </a:lstStyle>
          <a:p>
            <a:r>
              <a:rPr lang="en-US" smtClean="0"/>
              <a:t>Image holder</a:t>
            </a:r>
            <a:endParaRPr lang="en-US"/>
          </a:p>
        </p:txBody>
      </p:sp>
      <p:sp>
        <p:nvSpPr>
          <p:cNvPr id="29" name="Picture Placeholder 12"/>
          <p:cNvSpPr>
            <a:spLocks noGrp="1"/>
          </p:cNvSpPr>
          <p:nvPr>
            <p:ph type="pic" sz="quarter" idx="17" hasCustomPrompt="1"/>
          </p:nvPr>
        </p:nvSpPr>
        <p:spPr>
          <a:xfrm>
            <a:off x="1905000" y="1352550"/>
            <a:ext cx="1981200" cy="1974942"/>
          </a:xfrm>
          <a:prstGeom prst="ellipse">
            <a:avLst/>
          </a:prstGeom>
          <a:ln>
            <a:noFill/>
          </a:ln>
          <a:effectLst/>
        </p:spPr>
        <p:txBody>
          <a:bodyPr tIns="0" bIns="0" anchor="b" anchorCtr="1"/>
          <a:lstStyle>
            <a:lvl1pPr algn="ctr" rtl="0">
              <a:buNone/>
              <a:defRPr sz="1200" b="1" baseline="0"/>
            </a:lvl1pPr>
          </a:lstStyle>
          <a:p>
            <a:r>
              <a:rPr lang="en-US" smtClean="0"/>
              <a:t>Image holder</a:t>
            </a:r>
            <a:endParaRPr lang="en-US"/>
          </a:p>
        </p:txBody>
      </p:sp>
      <p:sp>
        <p:nvSpPr>
          <p:cNvPr id="36" name="Arc 35"/>
          <p:cNvSpPr/>
          <p:nvPr userDrawn="1"/>
        </p:nvSpPr>
        <p:spPr>
          <a:xfrm>
            <a:off x="1934817" y="1352550"/>
            <a:ext cx="1981200" cy="1981200"/>
          </a:xfrm>
          <a:prstGeom prst="arc">
            <a:avLst>
              <a:gd name="adj1" fmla="val 16155453"/>
              <a:gd name="adj2" fmla="val 5308937"/>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Arc 43"/>
          <p:cNvSpPr/>
          <p:nvPr userDrawn="1"/>
        </p:nvSpPr>
        <p:spPr>
          <a:xfrm rot="10800000">
            <a:off x="5314122" y="1352550"/>
            <a:ext cx="1981200" cy="1981200"/>
          </a:xfrm>
          <a:prstGeom prst="arc">
            <a:avLst>
              <a:gd name="adj1" fmla="val 16155453"/>
              <a:gd name="adj2" fmla="val 5412432"/>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31" presetClass="entr" presetSubtype="0" fill="hold" grpId="0" nodeType="afterEffect">
                                  <p:stCondLst>
                                    <p:cond delay="0"/>
                                  </p:stCondLst>
                                  <p:iterate type="lt">
                                    <p:tmPct val="5000"/>
                                  </p:iterate>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 calcmode="lin" valueType="num">
                                      <p:cBhvr>
                                        <p:cTn id="30" dur="500" fill="hold"/>
                                        <p:tgtEl>
                                          <p:spTgt spid="36"/>
                                        </p:tgtEl>
                                        <p:attrNameLst>
                                          <p:attrName>style.rotation</p:attrName>
                                        </p:attrNameLst>
                                      </p:cBhvr>
                                      <p:tavLst>
                                        <p:tav tm="0">
                                          <p:val>
                                            <p:fltVal val="90"/>
                                          </p:val>
                                        </p:tav>
                                        <p:tav tm="100000">
                                          <p:val>
                                            <p:fltVal val="0"/>
                                          </p:val>
                                        </p:tav>
                                      </p:tavLst>
                                    </p:anim>
                                    <p:animEffect transition="in" filter="fade">
                                      <p:cBhvr>
                                        <p:cTn id="31" dur="500"/>
                                        <p:tgtEl>
                                          <p:spTgt spid="36"/>
                                        </p:tgtEl>
                                      </p:cBhvr>
                                    </p:animEffect>
                                  </p:childTnLst>
                                </p:cTn>
                              </p:par>
                            </p:childTnLst>
                          </p:cTn>
                        </p:par>
                        <p:par>
                          <p:cTn id="32" fill="hold">
                            <p:stCondLst>
                              <p:cond delay="1000"/>
                            </p:stCondLst>
                            <p:childTnLst>
                              <p:par>
                                <p:cTn id="33" presetID="49" presetClass="entr" presetSubtype="0" decel="10000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 calcmode="lin" valueType="num">
                                      <p:cBhvr>
                                        <p:cTn id="37" dur="500" fill="hold"/>
                                        <p:tgtEl>
                                          <p:spTgt spid="29"/>
                                        </p:tgtEl>
                                        <p:attrNameLst>
                                          <p:attrName>style.rotation</p:attrName>
                                        </p:attrNameLst>
                                      </p:cBhvr>
                                      <p:tavLst>
                                        <p:tav tm="0">
                                          <p:val>
                                            <p:fltVal val="360"/>
                                          </p:val>
                                        </p:tav>
                                        <p:tav tm="100000">
                                          <p:val>
                                            <p:fltVal val="0"/>
                                          </p:val>
                                        </p:tav>
                                      </p:tavLst>
                                    </p:anim>
                                    <p:animEffect transition="in" filter="fade">
                                      <p:cBhvr>
                                        <p:cTn id="38" dur="500"/>
                                        <p:tgtEl>
                                          <p:spTgt spid="29"/>
                                        </p:tgtEl>
                                      </p:cBhvr>
                                    </p:animEffect>
                                  </p:childTnLst>
                                </p:cTn>
                              </p:par>
                            </p:childTnLst>
                          </p:cTn>
                        </p:par>
                        <p:par>
                          <p:cTn id="39" fill="hold">
                            <p:stCondLst>
                              <p:cond delay="1500"/>
                            </p:stCondLst>
                            <p:childTnLst>
                              <p:par>
                                <p:cTn id="40" presetID="31" presetClass="entr" presetSubtype="0" fill="hold" grpId="0" nodeType="afterEffect">
                                  <p:stCondLst>
                                    <p:cond delay="0"/>
                                  </p:stCondLst>
                                  <p:iterate type="lt">
                                    <p:tmPct val="5000"/>
                                  </p:iterate>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 calcmode="lin" valueType="num">
                                      <p:cBhvr>
                                        <p:cTn id="44" dur="500" fill="hold"/>
                                        <p:tgtEl>
                                          <p:spTgt spid="44"/>
                                        </p:tgtEl>
                                        <p:attrNameLst>
                                          <p:attrName>style.rotation</p:attrName>
                                        </p:attrNameLst>
                                      </p:cBhvr>
                                      <p:tavLst>
                                        <p:tav tm="0">
                                          <p:val>
                                            <p:fltVal val="90"/>
                                          </p:val>
                                        </p:tav>
                                        <p:tav tm="100000">
                                          <p:val>
                                            <p:fltVal val="0"/>
                                          </p:val>
                                        </p:tav>
                                      </p:tavLst>
                                    </p:anim>
                                    <p:animEffect transition="in" filter="fade">
                                      <p:cBhvr>
                                        <p:cTn id="45" dur="500"/>
                                        <p:tgtEl>
                                          <p:spTgt spid="44"/>
                                        </p:tgtEl>
                                      </p:cBhvr>
                                    </p:animEffect>
                                  </p:childTnLst>
                                </p:cTn>
                              </p:par>
                            </p:childTnLst>
                          </p:cTn>
                        </p:par>
                        <p:par>
                          <p:cTn id="46" fill="hold">
                            <p:stCondLst>
                              <p:cond delay="2000"/>
                            </p:stCondLst>
                            <p:childTnLst>
                              <p:par>
                                <p:cTn id="47" presetID="49" presetClass="entr" presetSubtype="0" decel="10000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 calcmode="lin" valueType="num">
                                      <p:cBhvr>
                                        <p:cTn id="51" dur="500" fill="hold"/>
                                        <p:tgtEl>
                                          <p:spTgt spid="28"/>
                                        </p:tgtEl>
                                        <p:attrNameLst>
                                          <p:attrName>style.rotation</p:attrName>
                                        </p:attrNameLst>
                                      </p:cBhvr>
                                      <p:tavLst>
                                        <p:tav tm="0">
                                          <p:val>
                                            <p:fltVal val="360"/>
                                          </p:val>
                                        </p:tav>
                                        <p:tav tm="100000">
                                          <p:val>
                                            <p:fltVal val="0"/>
                                          </p:val>
                                        </p:tav>
                                      </p:tavLst>
                                    </p:anim>
                                    <p:animEffect transition="in" filter="fade">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8" grpId="0"/>
      <p:bldP spid="29" grpId="0"/>
      <p:bldP spid="36" grpId="0" animBg="1"/>
      <p:bldP spid="44"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3" name="Picture Placeholder 12"/>
          <p:cNvSpPr>
            <a:spLocks noGrp="1"/>
          </p:cNvSpPr>
          <p:nvPr>
            <p:ph type="pic" sz="quarter" idx="16" hasCustomPrompt="1"/>
          </p:nvPr>
        </p:nvSpPr>
        <p:spPr>
          <a:xfrm>
            <a:off x="0" y="1100323"/>
            <a:ext cx="1819275" cy="1800226"/>
          </a:xfrm>
          <a:prstGeom prst="rect">
            <a:avLst/>
          </a:prstGeom>
          <a:ln>
            <a:noFill/>
          </a:ln>
        </p:spPr>
        <p:txBody>
          <a:bodyPr tIns="0" bIns="457200" anchor="b" anchorCtr="1"/>
          <a:lstStyle>
            <a:lvl1pPr algn="ctr" rtl="0">
              <a:buNone/>
              <a:defRPr sz="1400" b="1" baseline="0"/>
            </a:lvl1pPr>
          </a:lstStyle>
          <a:p>
            <a:r>
              <a:rPr lang="en-US" smtClean="0"/>
              <a:t>Image holder</a:t>
            </a:r>
            <a:endParaRPr lang="en-US"/>
          </a:p>
        </p:txBody>
      </p:sp>
      <p:sp>
        <p:nvSpPr>
          <p:cNvPr id="24" name="Picture Placeholder 12"/>
          <p:cNvSpPr>
            <a:spLocks noGrp="1"/>
          </p:cNvSpPr>
          <p:nvPr>
            <p:ph type="pic" sz="quarter" idx="17" hasCustomPrompt="1"/>
          </p:nvPr>
        </p:nvSpPr>
        <p:spPr>
          <a:xfrm>
            <a:off x="3649980" y="1100323"/>
            <a:ext cx="1828800" cy="1800226"/>
          </a:xfrm>
          <a:prstGeom prst="rect">
            <a:avLst/>
          </a:prstGeom>
          <a:ln>
            <a:noFill/>
          </a:ln>
        </p:spPr>
        <p:txBody>
          <a:bodyPr tIns="0" bIns="457200" anchor="b" anchorCtr="1"/>
          <a:lstStyle>
            <a:lvl1pPr algn="ctr" rtl="0">
              <a:buNone/>
              <a:defRPr sz="1400" b="1" baseline="0"/>
            </a:lvl1pPr>
          </a:lstStyle>
          <a:p>
            <a:r>
              <a:rPr lang="en-US" smtClean="0"/>
              <a:t>Image holder</a:t>
            </a:r>
            <a:endParaRPr lang="en-US"/>
          </a:p>
        </p:txBody>
      </p:sp>
      <p:sp>
        <p:nvSpPr>
          <p:cNvPr id="25" name="Picture Placeholder 12"/>
          <p:cNvSpPr>
            <a:spLocks noGrp="1"/>
          </p:cNvSpPr>
          <p:nvPr>
            <p:ph type="pic" sz="quarter" idx="18" hasCustomPrompt="1"/>
          </p:nvPr>
        </p:nvSpPr>
        <p:spPr>
          <a:xfrm>
            <a:off x="1819275" y="2905124"/>
            <a:ext cx="1828800" cy="1800226"/>
          </a:xfrm>
          <a:prstGeom prst="rect">
            <a:avLst/>
          </a:prstGeom>
          <a:ln>
            <a:noFill/>
          </a:ln>
        </p:spPr>
        <p:txBody>
          <a:bodyPr tIns="0" bIns="457200" anchor="b" anchorCtr="1"/>
          <a:lstStyle>
            <a:lvl1pPr algn="ctr" rtl="0">
              <a:buNone/>
              <a:defRPr sz="1400" b="1" baseline="0"/>
            </a:lvl1pPr>
          </a:lstStyle>
          <a:p>
            <a:r>
              <a:rPr lang="en-US" smtClean="0"/>
              <a:t>Image holder</a:t>
            </a:r>
            <a:endParaRPr lang="en-US"/>
          </a:p>
        </p:txBody>
      </p:sp>
      <p:sp>
        <p:nvSpPr>
          <p:cNvPr id="26" name="Picture Placeholder 12"/>
          <p:cNvSpPr>
            <a:spLocks noGrp="1"/>
          </p:cNvSpPr>
          <p:nvPr>
            <p:ph type="pic" sz="quarter" idx="19" hasCustomPrompt="1"/>
          </p:nvPr>
        </p:nvSpPr>
        <p:spPr>
          <a:xfrm>
            <a:off x="5476875" y="2905124"/>
            <a:ext cx="1828800" cy="1800226"/>
          </a:xfrm>
          <a:prstGeom prst="rect">
            <a:avLst/>
          </a:prstGeom>
          <a:ln>
            <a:noFill/>
          </a:ln>
        </p:spPr>
        <p:txBody>
          <a:bodyPr tIns="0" bIns="457200" anchor="b" anchorCtr="1"/>
          <a:lstStyle>
            <a:lvl1pPr algn="ctr" rtl="0">
              <a:buNone/>
              <a:defRPr sz="1400" b="1" baseline="0"/>
            </a:lvl1pPr>
          </a:lstStyle>
          <a:p>
            <a:r>
              <a:rPr lang="en-US" smtClean="0"/>
              <a:t>Image holder</a:t>
            </a:r>
            <a:endParaRPr lang="en-US"/>
          </a:p>
        </p:txBody>
      </p:sp>
      <p:sp>
        <p:nvSpPr>
          <p:cNvPr id="27" name="Picture Placeholder 12"/>
          <p:cNvSpPr>
            <a:spLocks noGrp="1"/>
          </p:cNvSpPr>
          <p:nvPr>
            <p:ph type="pic" sz="quarter" idx="20" hasCustomPrompt="1"/>
          </p:nvPr>
        </p:nvSpPr>
        <p:spPr>
          <a:xfrm>
            <a:off x="7305674" y="1099372"/>
            <a:ext cx="1838325" cy="1800226"/>
          </a:xfrm>
          <a:prstGeom prst="rect">
            <a:avLst/>
          </a:prstGeom>
          <a:ln>
            <a:noFill/>
          </a:ln>
        </p:spPr>
        <p:txBody>
          <a:bodyPr tIns="0" bIns="457200" anchor="b" anchorCtr="1"/>
          <a:lstStyle>
            <a:lvl1pPr algn="ctr" rtl="0">
              <a:buNone/>
              <a:defRPr sz="1400" b="1" baseline="0"/>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500"/>
                                        <p:tgtEl>
                                          <p:spTgt spid="26"/>
                                        </p:tgtEl>
                                      </p:cBhvr>
                                    </p:animEffect>
                                  </p:childTnLst>
                                </p:cTn>
                              </p:par>
                            </p:childTnLst>
                          </p:cTn>
                        </p:par>
                        <p:par>
                          <p:cTn id="41" fill="hold">
                            <p:stCondLst>
                              <p:cond delay="3000"/>
                            </p:stCondLst>
                            <p:childTnLst>
                              <p:par>
                                <p:cTn id="42" presetID="22" presetClass="entr" presetSubtype="1"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p:bldP spid="24" grpId="0"/>
      <p:bldP spid="25" grpId="0"/>
      <p:bldP spid="26"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3" name="Picture Placeholder 12"/>
          <p:cNvSpPr>
            <a:spLocks noGrp="1"/>
          </p:cNvSpPr>
          <p:nvPr>
            <p:ph type="pic" sz="quarter" idx="16" hasCustomPrompt="1"/>
          </p:nvPr>
        </p:nvSpPr>
        <p:spPr>
          <a:xfrm>
            <a:off x="3584712" y="1276350"/>
            <a:ext cx="1981200" cy="2551044"/>
          </a:xfrm>
          <a:prstGeom prst="rect">
            <a:avLst/>
          </a:prstGeom>
          <a:ln w="25400">
            <a:solidFill>
              <a:schemeClr val="accent2"/>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24" name="Picture Placeholder 12"/>
          <p:cNvSpPr>
            <a:spLocks noGrp="1"/>
          </p:cNvSpPr>
          <p:nvPr>
            <p:ph type="pic" sz="quarter" idx="17" hasCustomPrompt="1"/>
          </p:nvPr>
        </p:nvSpPr>
        <p:spPr>
          <a:xfrm>
            <a:off x="914400" y="1276350"/>
            <a:ext cx="1981200" cy="2551044"/>
          </a:xfrm>
          <a:prstGeom prst="rect">
            <a:avLst/>
          </a:prstGeom>
          <a:ln w="25400">
            <a:solidFill>
              <a:schemeClr val="accent1"/>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
        <p:nvSpPr>
          <p:cNvPr id="25" name="Picture Placeholder 12"/>
          <p:cNvSpPr>
            <a:spLocks noGrp="1"/>
          </p:cNvSpPr>
          <p:nvPr>
            <p:ph type="pic" sz="quarter" idx="18" hasCustomPrompt="1"/>
          </p:nvPr>
        </p:nvSpPr>
        <p:spPr>
          <a:xfrm>
            <a:off x="6248400" y="1276350"/>
            <a:ext cx="1981200" cy="2551044"/>
          </a:xfrm>
          <a:prstGeom prst="rect">
            <a:avLst/>
          </a:prstGeom>
          <a:ln w="25400">
            <a:solidFill>
              <a:schemeClr val="accent3"/>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slide(fromBottom)">
                                      <p:cBhvr>
                                        <p:cTn id="28" dur="500"/>
                                        <p:tgtEl>
                                          <p:spTgt spid="24"/>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slide(fromBottom)">
                                      <p:cBhvr>
                                        <p:cTn id="32" dur="500"/>
                                        <p:tgtEl>
                                          <p:spTgt spid="23"/>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slide(fromBottom)">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3" grpId="0" animBg="1"/>
      <p:bldP spid="24" grpId="0" animBg="1"/>
      <p:bldP spid="25"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smtClean="0"/>
              <a:t>Click To Edit Master Title Style</a:t>
            </a:r>
            <a:endParaRPr lang="en-US"/>
          </a:p>
        </p:txBody>
      </p:sp>
      <p:sp>
        <p:nvSpPr>
          <p:cNvPr id="10" name="Text Placeholder 3"/>
          <p:cNvSpPr>
            <a:spLocks noGrp="1"/>
          </p:cNvSpPr>
          <p:nvPr>
            <p:ph type="body" sz="half" idx="2" hasCustomPrompt="1"/>
          </p:nvPr>
        </p:nvSpPr>
        <p:spPr>
          <a:xfrm>
            <a:off x="2514600" y="691292"/>
            <a:ext cx="4114800"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Type the subtitle of your great here</a:t>
            </a:r>
            <a:endParaRPr lang="en-US"/>
          </a:p>
        </p:txBody>
      </p:sp>
      <p:sp>
        <p:nvSpPr>
          <p:cNvPr id="11" name="Flowchart: Off-page Connector 10"/>
          <p:cNvSpPr/>
          <p:nvPr userDrawn="1"/>
        </p:nvSpPr>
        <p:spPr>
          <a:xfrm>
            <a:off x="8534400" y="0"/>
            <a:ext cx="341768" cy="448115"/>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p:cNvSpPr>
            <a:spLocks noGrp="1"/>
          </p:cNvSpPr>
          <p:nvPr>
            <p:ph type="sldNum" sz="quarter" idx="12"/>
          </p:nvPr>
        </p:nvSpPr>
        <p:spPr>
          <a:xfrm>
            <a:off x="8476444" y="86739"/>
            <a:ext cx="457681" cy="274637"/>
          </a:xfrm>
          <a:prstGeom prst="rect">
            <a:avLst/>
          </a:prstGeom>
        </p:spPr>
        <p:txBody>
          <a:bodyPr anchor="ctr"/>
          <a:lstStyle>
            <a:lvl1pPr algn="ctr">
              <a:defRPr sz="1000" b="1">
                <a:solidFill>
                  <a:schemeClr val="tx1">
                    <a:lumMod val="75000"/>
                    <a:lumOff val="25000"/>
                  </a:schemeClr>
                </a:solidFill>
              </a:defRPr>
            </a:lvl1pPr>
          </a:lstStyle>
          <a:p>
            <a:fld id="{C136B7D2-B98C-44FD-8D04-7EC62A564975}" type="slidenum">
              <a:rPr lang="en-US" smtClean="0"/>
            </a:fld>
            <a:endParaRPr lang="en-US"/>
          </a:p>
        </p:txBody>
      </p:sp>
      <p:sp>
        <p:nvSpPr>
          <p:cNvPr id="14" name="Rectangle 13"/>
          <p:cNvSpPr/>
          <p:nvPr userDrawn="1"/>
        </p:nvSpPr>
        <p:spPr>
          <a:xfrm>
            <a:off x="-1" y="5067300"/>
            <a:ext cx="183832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826418" y="5067300"/>
            <a:ext cx="1838326"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3652837" y="5067300"/>
            <a:ext cx="1838326"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479256" y="5067300"/>
            <a:ext cx="1838326"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05674" y="5067300"/>
            <a:ext cx="1838326"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2"/>
          <p:cNvGrpSpPr/>
          <p:nvPr userDrawn="1"/>
        </p:nvGrpSpPr>
        <p:grpSpPr>
          <a:xfrm>
            <a:off x="3886200" y="623345"/>
            <a:ext cx="1371600" cy="45719"/>
            <a:chOff x="3717234" y="921855"/>
            <a:chExt cx="1371600" cy="76200"/>
          </a:xfrm>
        </p:grpSpPr>
        <p:sp>
          <p:nvSpPr>
            <p:cNvPr id="13" name="Rectangle 12"/>
            <p:cNvSpPr/>
            <p:nvPr userDrawn="1"/>
          </p:nvSpPr>
          <p:spPr>
            <a:xfrm>
              <a:off x="3717234" y="921855"/>
              <a:ext cx="2286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4002984" y="921855"/>
              <a:ext cx="228600" cy="76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4288734" y="921855"/>
              <a:ext cx="228600" cy="76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4574484" y="921855"/>
              <a:ext cx="228600" cy="76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4860234" y="921855"/>
              <a:ext cx="22860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5" name="Picture Placeholder 12"/>
          <p:cNvSpPr>
            <a:spLocks noGrp="1"/>
          </p:cNvSpPr>
          <p:nvPr>
            <p:ph type="pic" sz="quarter" idx="16" hasCustomPrompt="1"/>
          </p:nvPr>
        </p:nvSpPr>
        <p:spPr>
          <a:xfrm>
            <a:off x="3505200" y="1391478"/>
            <a:ext cx="2133600" cy="2703444"/>
          </a:xfrm>
          <a:prstGeom prst="rect">
            <a:avLst/>
          </a:prstGeom>
          <a:ln w="25400">
            <a:solidFill>
              <a:schemeClr val="accent1"/>
            </a:solidFill>
          </a:ln>
          <a:effectLst>
            <a:outerShdw blurRad="63500" sx="102000" sy="102000" algn="ctr" rotWithShape="0">
              <a:prstClr val="black">
                <a:alpha val="40000"/>
              </a:prstClr>
            </a:outerShdw>
          </a:effectLst>
        </p:spPr>
        <p:txBody>
          <a:bodyPr anchor="b" anchorCtr="1"/>
          <a:lstStyle>
            <a:lvl1pPr algn="ctr" rtl="0">
              <a:buNone/>
              <a:defRPr sz="900" baseline="0"/>
            </a:lvl1pPr>
          </a:lstStyle>
          <a:p>
            <a:r>
              <a:rPr lang="en-US" smtClean="0"/>
              <a:t>Image holder</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Top)">
                                      <p:cBhvr>
                                        <p:cTn id="10" dur="500"/>
                                        <p:tgtEl>
                                          <p:spTgt spid="1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slide(fromBottom)">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2" grpId="0"/>
      <p:bldP spid="25"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1" Type="http://schemas.openxmlformats.org/officeDocument/2006/relationships/theme" Target="../theme/theme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8.xml"/><Relationship Id="rId2" Type="http://schemas.openxmlformats.org/officeDocument/2006/relationships/image" Target="../media/image1.emf"/><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8.xml"/><Relationship Id="rId2" Type="http://schemas.openxmlformats.org/officeDocument/2006/relationships/image" Target="../media/image1.emf"/><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8.xml"/><Relationship Id="rId2" Type="http://schemas.openxmlformats.org/officeDocument/2006/relationships/image" Target="../media/image1.emf"/><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8.xml"/><Relationship Id="rId2" Type="http://schemas.openxmlformats.org/officeDocument/2006/relationships/image" Target="../media/image1.emf"/><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8.xml"/><Relationship Id="rId2" Type="http://schemas.openxmlformats.org/officeDocument/2006/relationships/image" Target="../media/image1.emf"/><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8.xml"/><Relationship Id="rId3" Type="http://schemas.openxmlformats.org/officeDocument/2006/relationships/image" Target="../media/image1.emf"/><Relationship Id="rId2" Type="http://schemas.openxmlformats.org/officeDocument/2006/relationships/tags" Target="../tags/tag1.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8.xml"/><Relationship Id="rId1" Type="http://schemas.openxmlformats.org/officeDocument/2006/relationships/image" Target="../media/image1.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8.xml"/><Relationship Id="rId1" Type="http://schemas.openxmlformats.org/officeDocument/2006/relationships/image" Target="../media/image1.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8.xml"/><Relationship Id="rId1" Type="http://schemas.openxmlformats.org/officeDocument/2006/relationships/image" Target="../media/image1.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8.xml"/><Relationship Id="rId1"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7.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8.xml"/><Relationship Id="rId2" Type="http://schemas.openxmlformats.org/officeDocument/2006/relationships/image" Target="../media/image1.emf"/><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8.xml"/><Relationship Id="rId3" Type="http://schemas.openxmlformats.org/officeDocument/2006/relationships/image" Target="../media/image20.jpeg"/><Relationship Id="rId2" Type="http://schemas.openxmlformats.org/officeDocument/2006/relationships/image" Target="../media/image1.emf"/><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8.xml"/><Relationship Id="rId2" Type="http://schemas.openxmlformats.org/officeDocument/2006/relationships/image" Target="../media/image1.emf"/><Relationship Id="rId1" Type="http://schemas.openxmlformats.org/officeDocument/2006/relationships/image" Target="../media/image2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8.xml"/><Relationship Id="rId2" Type="http://schemas.openxmlformats.org/officeDocument/2006/relationships/image" Target="../media/image1.emf"/><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8.xml"/><Relationship Id="rId3" Type="http://schemas.openxmlformats.org/officeDocument/2006/relationships/image" Target="../media/image1.emf"/><Relationship Id="rId2" Type="http://schemas.openxmlformats.org/officeDocument/2006/relationships/image" Target="../media/image24.jpeg"/><Relationship Id="rId1"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8.xml"/><Relationship Id="rId1" Type="http://schemas.openxmlformats.org/officeDocument/2006/relationships/image" Target="../media/image1.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8.xml"/><Relationship Id="rId1" Type="http://schemas.openxmlformats.org/officeDocument/2006/relationships/image" Target="../media/image1.emf"/></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28.xml"/><Relationship Id="rId4" Type="http://schemas.openxmlformats.org/officeDocument/2006/relationships/image" Target="../media/image1.emf"/><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9.xml"/><Relationship Id="rId1" Type="http://schemas.openxmlformats.org/officeDocument/2006/relationships/image" Target="../media/image1.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9.xml"/><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9.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9.xml"/><Relationship Id="rId1" Type="http://schemas.openxmlformats.org/officeDocument/2006/relationships/image" Target="../media/image1.em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9.xml"/><Relationship Id="rId1" Type="http://schemas.openxmlformats.org/officeDocument/2006/relationships/image" Target="../media/image1.emf"/></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9.xml"/><Relationship Id="rId3" Type="http://schemas.openxmlformats.org/officeDocument/2006/relationships/image" Target="../media/image1.emf"/><Relationship Id="rId2" Type="http://schemas.openxmlformats.org/officeDocument/2006/relationships/tags" Target="../tags/tag4.xml"/><Relationship Id="rId1" Type="http://schemas.openxmlformats.org/officeDocument/2006/relationships/image" Target="../media/image26.jpeg"/></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27.xml"/><Relationship Id="rId5" Type="http://schemas.openxmlformats.org/officeDocument/2006/relationships/image" Target="../media/image2.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1.emf"/><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8.xml"/><Relationship Id="rId5" Type="http://schemas.openxmlformats.org/officeDocument/2006/relationships/image" Target="../media/image1.emf"/><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media2.m4a"/><Relationship Id="rId1" Type="http://schemas.openxmlformats.org/officeDocument/2006/relationships/audio" Target="../media/media2.m4a"/></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8.xml"/><Relationship Id="rId1" Type="http://schemas.openxmlformats.org/officeDocument/2006/relationships/image" Target="../media/image1.emf"/></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8.xml"/><Relationship Id="rId3" Type="http://schemas.openxmlformats.org/officeDocument/2006/relationships/image" Target="../media/image1.emf"/><Relationship Id="rId2" Type="http://schemas.openxmlformats.org/officeDocument/2006/relationships/image" Target="../media/image8.jpe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8.xml"/><Relationship Id="rId2" Type="http://schemas.openxmlformats.org/officeDocument/2006/relationships/image" Target="../media/image1.emf"/><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8.xml"/><Relationship Id="rId2" Type="http://schemas.openxmlformats.org/officeDocument/2006/relationships/image" Target="../media/image1.emf"/><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8.xml"/><Relationship Id="rId2" Type="http://schemas.openxmlformats.org/officeDocument/2006/relationships/image" Target="../media/image1.emf"/><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 name="组合 50"/>
          <p:cNvGrpSpPr/>
          <p:nvPr/>
        </p:nvGrpSpPr>
        <p:grpSpPr>
          <a:xfrm>
            <a:off x="131637" y="235615"/>
            <a:ext cx="8859964" cy="4622135"/>
            <a:chOff x="174267" y="526976"/>
            <a:chExt cx="11729262" cy="6119014"/>
          </a:xfrm>
        </p:grpSpPr>
        <p:grpSp>
          <p:nvGrpSpPr>
            <p:cNvPr id="72" name="组合 71"/>
            <p:cNvGrpSpPr/>
            <p:nvPr/>
          </p:nvGrpSpPr>
          <p:grpSpPr>
            <a:xfrm>
              <a:off x="174267" y="570122"/>
              <a:ext cx="11729262" cy="6075868"/>
              <a:chOff x="174267" y="570122"/>
              <a:chExt cx="11729262" cy="6075868"/>
            </a:xfrm>
          </p:grpSpPr>
          <p:cxnSp>
            <p:nvCxnSpPr>
              <p:cNvPr id="79" name="直接连接符 78"/>
              <p:cNvCxnSpPr/>
              <p:nvPr/>
            </p:nvCxnSpPr>
            <p:spPr>
              <a:xfrm flipH="1">
                <a:off x="174267" y="570123"/>
                <a:ext cx="0" cy="6056623"/>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cxnSp>
          <p:nvCxnSpPr>
            <p:cNvPr id="76" name="直接连接符 75"/>
            <p:cNvCxnSpPr/>
            <p:nvPr/>
          </p:nvCxnSpPr>
          <p:spPr>
            <a:xfrm flipV="1">
              <a:off x="174267" y="526976"/>
              <a:ext cx="10912515" cy="4314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pic>
        <p:nvPicPr>
          <p:cNvPr id="52" name="图片 51"/>
          <p:cNvPicPr>
            <a:picLocks noChangeAspect="1"/>
          </p:cNvPicPr>
          <p:nvPr/>
        </p:nvPicPr>
        <p:blipFill>
          <a:blip r:embed="rId1"/>
          <a:stretch>
            <a:fillRect/>
          </a:stretch>
        </p:blipFill>
        <p:spPr>
          <a:xfrm>
            <a:off x="8405680" y="57150"/>
            <a:ext cx="554701" cy="543033"/>
          </a:xfrm>
          <a:prstGeom prst="rect">
            <a:avLst/>
          </a:prstGeom>
        </p:spPr>
      </p:pic>
      <p:pic>
        <p:nvPicPr>
          <p:cNvPr id="82" name="冯曦妤 - 再见…警察…再见">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028106" y="2999103"/>
            <a:ext cx="609600" cy="609600"/>
          </a:xfrm>
          <a:prstGeom prst="rect">
            <a:avLst/>
          </a:prstGeom>
        </p:spPr>
      </p:pic>
      <p:grpSp>
        <p:nvGrpSpPr>
          <p:cNvPr id="4" name="组合 3"/>
          <p:cNvGrpSpPr/>
          <p:nvPr/>
        </p:nvGrpSpPr>
        <p:grpSpPr>
          <a:xfrm>
            <a:off x="3108921" y="462673"/>
            <a:ext cx="5893734" cy="4048564"/>
            <a:chOff x="3108921" y="462673"/>
            <a:chExt cx="5893734" cy="4048564"/>
          </a:xfrm>
        </p:grpSpPr>
        <p:sp>
          <p:nvSpPr>
            <p:cNvPr id="17" name="TextBox 18"/>
            <p:cNvSpPr>
              <a:spLocks noChangeArrowheads="1"/>
            </p:cNvSpPr>
            <p:nvPr/>
          </p:nvSpPr>
          <p:spPr bwMode="auto">
            <a:xfrm>
              <a:off x="3140266" y="1854176"/>
              <a:ext cx="2793040" cy="1177229"/>
            </a:xfrm>
            <a:prstGeom prst="rect">
              <a:avLst/>
            </a:prstGeom>
            <a:noFill/>
            <a:ln w="9525">
              <a:noFill/>
              <a:bevel/>
            </a:ln>
          </p:spPr>
          <p:txBody>
            <a:bodyPr wrap="none" lIns="68564" tIns="34282" rIns="68564" bIns="34282">
              <a:spAutoFit/>
            </a:bodyPr>
            <a:lstStyle/>
            <a:p>
              <a:pPr algn="ctr" defTabSz="685800">
                <a:defRPr/>
              </a:pPr>
              <a:r>
                <a:rPr lang="zh-CN" altLang="en-US" sz="7200" b="1" kern="0" spc="-300" smtClean="0">
                  <a:latin typeface="迷你简海韵" panose="02010604000101010101" pitchFamily="2" charset="-122"/>
                  <a:ea typeface="迷你简海韵" panose="02010604000101010101" pitchFamily="2" charset="-122"/>
                </a:rPr>
                <a:t>青少年</a:t>
              </a:r>
              <a:endParaRPr lang="zh-CN" altLang="en-US" sz="7200" b="1" kern="0" spc="-300">
                <a:latin typeface="迷你简海韵" panose="02010604000101010101" pitchFamily="2" charset="-122"/>
                <a:ea typeface="迷你简海韵" panose="02010604000101010101" pitchFamily="2" charset="-122"/>
              </a:endParaRPr>
            </a:p>
          </p:txBody>
        </p:sp>
        <p:sp>
          <p:nvSpPr>
            <p:cNvPr id="18" name="TextBox 18"/>
            <p:cNvSpPr>
              <a:spLocks noChangeArrowheads="1"/>
            </p:cNvSpPr>
            <p:nvPr/>
          </p:nvSpPr>
          <p:spPr bwMode="auto">
            <a:xfrm>
              <a:off x="3108921" y="2814174"/>
              <a:ext cx="3062344" cy="992563"/>
            </a:xfrm>
            <a:prstGeom prst="rect">
              <a:avLst/>
            </a:prstGeom>
            <a:noFill/>
            <a:ln w="9525">
              <a:noFill/>
              <a:bevel/>
            </a:ln>
          </p:spPr>
          <p:txBody>
            <a:bodyPr wrap="none" lIns="68564" tIns="34282" rIns="68564" bIns="34282">
              <a:spAutoFit/>
            </a:bodyPr>
            <a:lstStyle/>
            <a:p>
              <a:pPr algn="ctr" defTabSz="685800">
                <a:defRPr/>
              </a:pPr>
              <a:r>
                <a:rPr lang="zh-CN" altLang="en-US" sz="6000" b="1" kern="0" spc="-300" smtClean="0">
                  <a:latin typeface="迷你简海韵" panose="02010604000101010101" pitchFamily="2" charset="-122"/>
                  <a:ea typeface="迷你简海韵" panose="02010604000101010101" pitchFamily="2" charset="-122"/>
                </a:rPr>
                <a:t>预防教育</a:t>
              </a:r>
              <a:endParaRPr lang="zh-CN" altLang="en-US" sz="6000" b="1" kern="0" spc="-300">
                <a:latin typeface="迷你简海韵" panose="02010604000101010101" pitchFamily="2" charset="-122"/>
                <a:ea typeface="迷你简海韵" panose="02010604000101010101" pitchFamily="2" charset="-122"/>
              </a:endParaRPr>
            </a:p>
          </p:txBody>
        </p:sp>
        <p:sp>
          <p:nvSpPr>
            <p:cNvPr id="19" name="TextBox 18"/>
            <p:cNvSpPr>
              <a:spLocks noChangeArrowheads="1"/>
            </p:cNvSpPr>
            <p:nvPr/>
          </p:nvSpPr>
          <p:spPr bwMode="auto">
            <a:xfrm>
              <a:off x="3360845" y="1074221"/>
              <a:ext cx="2350611" cy="377010"/>
            </a:xfrm>
            <a:prstGeom prst="rect">
              <a:avLst/>
            </a:prstGeom>
            <a:noFill/>
            <a:ln w="9525">
              <a:noFill/>
              <a:bevel/>
            </a:ln>
          </p:spPr>
          <p:txBody>
            <a:bodyPr wrap="none" lIns="68564" tIns="34282" rIns="68564" bIns="34282">
              <a:spAutoFit/>
              <a:scene3d>
                <a:camera prst="orthographicFront"/>
                <a:lightRig rig="threePt" dir="t"/>
              </a:scene3d>
            </a:bodyPr>
            <a:lstStyle/>
            <a:p>
              <a:pPr algn="ctr" defTabSz="685800">
                <a:defRPr/>
              </a:pPr>
              <a:r>
                <a:rPr lang="zh-CN" altLang="en-US" sz="2000" kern="0" smtClean="0">
                  <a:solidFill>
                    <a:schemeClr val="accent1"/>
                  </a:solidFill>
                  <a:effectLst>
                    <a:outerShdw blurRad="38100" dist="25400" dir="5400000" algn="ctr" rotWithShape="0">
                      <a:srgbClr val="6E747A">
                        <a:alpha val="43000"/>
                      </a:srgbClr>
                    </a:outerShdw>
                  </a:effectLst>
                  <a:latin typeface="迷你简粗宋" panose="03000509000000000000" pitchFamily="65" charset="-122"/>
                  <a:ea typeface="迷你简粗宋" panose="03000509000000000000" pitchFamily="65" charset="-122"/>
                </a:rPr>
                <a:t>远离毒品  健康成长</a:t>
              </a:r>
              <a:endParaRPr lang="zh-CN" altLang="en-US" sz="2000" kern="0" smtClean="0">
                <a:solidFill>
                  <a:schemeClr val="accent1"/>
                </a:solidFill>
                <a:effectLst>
                  <a:outerShdw blurRad="38100" dist="25400" dir="5400000" algn="ctr" rotWithShape="0">
                    <a:srgbClr val="6E747A">
                      <a:alpha val="43000"/>
                    </a:srgbClr>
                  </a:outerShdw>
                </a:effectLst>
                <a:latin typeface="迷你简粗宋" panose="03000509000000000000" pitchFamily="65" charset="-122"/>
                <a:ea typeface="迷你简粗宋" panose="03000509000000000000" pitchFamily="65" charset="-122"/>
              </a:endParaRPr>
            </a:p>
          </p:txBody>
        </p:sp>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6413" y="462673"/>
              <a:ext cx="3806242" cy="4048564"/>
            </a:xfrm>
            <a:prstGeom prst="rect">
              <a:avLst/>
            </a:prstGeom>
          </p:spPr>
        </p:pic>
        <p:sp>
          <p:nvSpPr>
            <p:cNvPr id="21" name="TextBox 18"/>
            <p:cNvSpPr>
              <a:spLocks noChangeArrowheads="1"/>
            </p:cNvSpPr>
            <p:nvPr/>
          </p:nvSpPr>
          <p:spPr bwMode="auto">
            <a:xfrm>
              <a:off x="7342825" y="2545842"/>
              <a:ext cx="1228509" cy="1423450"/>
            </a:xfrm>
            <a:prstGeom prst="rect">
              <a:avLst/>
            </a:prstGeom>
            <a:noFill/>
            <a:ln w="9525">
              <a:noFill/>
              <a:bevel/>
            </a:ln>
          </p:spPr>
          <p:txBody>
            <a:bodyPr wrap="none" lIns="68564" tIns="34282" rIns="68564" bIns="34282">
              <a:spAutoFit/>
            </a:bodyPr>
            <a:lstStyle/>
            <a:p>
              <a:pPr algn="ctr" defTabSz="685800">
                <a:defRPr/>
              </a:pPr>
              <a:r>
                <a:rPr lang="zh-CN" altLang="en-US" sz="8800" b="1" kern="0" spc="-300" smtClean="0">
                  <a:latin typeface="迷你简海韵" panose="02010604000101010101" pitchFamily="2" charset="-122"/>
                  <a:ea typeface="迷你简海韵" panose="02010604000101010101" pitchFamily="2" charset="-122"/>
                </a:rPr>
                <a:t>品</a:t>
              </a:r>
              <a:endParaRPr lang="zh-CN" altLang="en-US" sz="8800" b="1" kern="0" spc="-300">
                <a:latin typeface="迷你简海韵" panose="02010604000101010101" pitchFamily="2" charset="-122"/>
                <a:ea typeface="迷你简海韵" panose="02010604000101010101" pitchFamily="2" charset="-122"/>
              </a:endParaRPr>
            </a:p>
          </p:txBody>
        </p:sp>
      </p:grpSp>
      <p:pic>
        <p:nvPicPr>
          <p:cNvPr id="3" name="图片 2"/>
          <p:cNvPicPr>
            <a:picLocks noChangeAspect="1"/>
          </p:cNvPicPr>
          <p:nvPr/>
        </p:nvPicPr>
        <p:blipFill>
          <a:blip r:embed="rId6">
            <a:extLst>
              <a:ext uri="{28A0092B-C50C-407E-A947-70E740481C1C}">
                <a14:useLocalDpi xmlns:a14="http://schemas.microsoft.com/office/drawing/2010/main" val="0"/>
              </a:ext>
            </a:extLst>
          </a:blip>
          <a:srcRect b="27940"/>
          <a:stretch>
            <a:fillRect/>
          </a:stretch>
        </p:blipFill>
        <p:spPr>
          <a:xfrm>
            <a:off x="136327" y="-220249"/>
            <a:ext cx="3645830" cy="3716118"/>
          </a:xfrm>
          <a:prstGeom prst="rect">
            <a:avLst/>
          </a:prstGeom>
        </p:spPr>
      </p:pic>
      <p:sp>
        <p:nvSpPr>
          <p:cNvPr id="2" name="文本框 1"/>
          <p:cNvSpPr txBox="1"/>
          <p:nvPr/>
        </p:nvSpPr>
        <p:spPr>
          <a:xfrm>
            <a:off x="5196205" y="4143375"/>
            <a:ext cx="3198495" cy="368300"/>
          </a:xfrm>
          <a:prstGeom prst="rect">
            <a:avLst/>
          </a:prstGeom>
          <a:noFill/>
        </p:spPr>
        <p:txBody>
          <a:bodyPr wrap="square" rtlCol="0" anchor="t">
            <a:spAutoFit/>
          </a:bodyPr>
          <a:p>
            <a:r>
              <a:rPr lang="zh-CN" altLang="en-US" b="1">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sym typeface="Arial" panose="020B0604020202020204" pitchFamily="34" charset="0"/>
              </a:rPr>
              <a:t>三峡旅游职业技术学院覃守茂</a:t>
            </a:r>
            <a:endParaRPr lang="zh-CN" altLang="en-US" b="1">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19" repeatCount="indefinite" fill="hold" display="0">
                  <p:stCondLst>
                    <p:cond delay="indefinite"/>
                  </p:stCondLst>
                  <p:endCondLst>
                    <p:cond evt="onPrev" delay="0">
                      <p:tgtEl>
                        <p:sldTgt/>
                      </p:tgtEl>
                    </p:cond>
                    <p:cond evt="onStopAudio" delay="0">
                      <p:tgtEl>
                        <p:sldTgt/>
                      </p:tgtEl>
                    </p:cond>
                  </p:endCondLst>
                </p:cTn>
                <p:tgtEl>
                  <p:spTgt spid="8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4876800" y="1608051"/>
            <a:ext cx="3886200" cy="2585323"/>
          </a:xfrm>
          <a:prstGeom prst="rect">
            <a:avLst/>
          </a:prstGeom>
          <a:noFill/>
        </p:spPr>
        <p:txBody>
          <a:bodyPr wrap="square" lIns="0" tIns="0" rIns="0" bIns="0" rtlCol="0">
            <a:spAutoFit/>
          </a:bodyPr>
          <a:lstStyle/>
          <a:p>
            <a:pPr>
              <a:lnSpc>
                <a:spcPct val="150000"/>
              </a:lnSpc>
            </a:pPr>
            <a:r>
              <a:rPr lang="zh-CN" altLang="en-US" sz="1400">
                <a:latin typeface="仿宋" panose="02010609060101010101" pitchFamily="49" charset="-122"/>
                <a:ea typeface="仿宋" panose="02010609060101010101" pitchFamily="49" charset="-122"/>
              </a:rPr>
              <a:t>海洛因，俗称“白粉”。是从吗啡提炼出来的一种白色粉末，是一种国际上公认的最著名、也是使用最广泛的毒品。海洛因进入人体后，直接作用于人的中枢神经系统，是一种极易上瘾且极难戒除的毒品，被人称为“毒中之毒”</a:t>
            </a:r>
            <a:r>
              <a:rPr lang="zh-CN" altLang="en-US" sz="1400" smtClean="0">
                <a:latin typeface="仿宋" panose="02010609060101010101" pitchFamily="49" charset="-122"/>
                <a:ea typeface="仿宋" panose="02010609060101010101" pitchFamily="49" charset="-122"/>
              </a:rPr>
              <a:t>。</a:t>
            </a:r>
            <a:endParaRPr lang="en-US" altLang="zh-CN" sz="1400" smtClean="0">
              <a:latin typeface="仿宋" panose="02010609060101010101" pitchFamily="49" charset="-122"/>
              <a:ea typeface="仿宋" panose="02010609060101010101" pitchFamily="49" charset="-122"/>
            </a:endParaRPr>
          </a:p>
          <a:p>
            <a:pPr>
              <a:lnSpc>
                <a:spcPct val="150000"/>
              </a:lnSpc>
            </a:pPr>
            <a:endParaRPr lang="zh-CN" altLang="en-US" sz="1400">
              <a:latin typeface="仿宋" panose="02010609060101010101" pitchFamily="49" charset="-122"/>
              <a:ea typeface="仿宋" panose="02010609060101010101" pitchFamily="49" charset="-122"/>
            </a:endParaRPr>
          </a:p>
          <a:p>
            <a:pPr>
              <a:lnSpc>
                <a:spcPct val="150000"/>
              </a:lnSpc>
            </a:pPr>
            <a:r>
              <a:rPr lang="zh-CN" altLang="en-US" sz="1400" smtClean="0">
                <a:latin typeface="仿宋" panose="02010609060101010101" pitchFamily="49" charset="-122"/>
                <a:ea typeface="仿宋" panose="02010609060101010101" pitchFamily="49" charset="-122"/>
              </a:rPr>
              <a:t>海洛因</a:t>
            </a:r>
            <a:r>
              <a:rPr lang="zh-CN" altLang="en-US" sz="1400">
                <a:latin typeface="仿宋" panose="02010609060101010101" pitchFamily="49" charset="-122"/>
                <a:ea typeface="仿宋" panose="02010609060101010101" pitchFamily="49" charset="-122"/>
              </a:rPr>
              <a:t>是目前世界</a:t>
            </a:r>
            <a:r>
              <a:rPr lang="zh-CN" altLang="en-US" sz="1400" smtClean="0">
                <a:latin typeface="仿宋" panose="02010609060101010101" pitchFamily="49" charset="-122"/>
                <a:ea typeface="仿宋" panose="02010609060101010101" pitchFamily="49" charset="-122"/>
              </a:rPr>
              <a:t>上流传</a:t>
            </a:r>
            <a:r>
              <a:rPr lang="zh-CN" altLang="en-US" sz="1400">
                <a:latin typeface="仿宋" panose="02010609060101010101" pitchFamily="49" charset="-122"/>
                <a:ea typeface="仿宋" panose="02010609060101010101" pitchFamily="49" charset="-122"/>
              </a:rPr>
              <a:t>最广、滥用最普遍</a:t>
            </a:r>
            <a:r>
              <a:rPr lang="zh-CN" altLang="en-US" sz="1400" smtClean="0">
                <a:latin typeface="仿宋" panose="02010609060101010101" pitchFamily="49" charset="-122"/>
                <a:ea typeface="仿宋" panose="02010609060101010101" pitchFamily="49" charset="-122"/>
              </a:rPr>
              <a:t>、危害</a:t>
            </a:r>
            <a:r>
              <a:rPr lang="zh-CN" altLang="en-US" sz="1400">
                <a:latin typeface="仿宋" panose="02010609060101010101" pitchFamily="49" charset="-122"/>
                <a:ea typeface="仿宋" panose="02010609060101010101" pitchFamily="49" charset="-122"/>
              </a:rPr>
              <a:t>最大的一种毒品</a:t>
            </a:r>
            <a:r>
              <a:rPr lang="zh-CN" altLang="en-US" sz="1400" smtClean="0">
                <a:latin typeface="仿宋" panose="02010609060101010101" pitchFamily="49" charset="-122"/>
                <a:ea typeface="仿宋" panose="02010609060101010101" pitchFamily="49" charset="-122"/>
              </a:rPr>
              <a:t>，被</a:t>
            </a:r>
            <a:r>
              <a:rPr lang="zh-CN" altLang="en-US" sz="1400">
                <a:latin typeface="仿宋" panose="02010609060101010101" pitchFamily="49" charset="-122"/>
                <a:ea typeface="仿宋" panose="02010609060101010101" pitchFamily="49" charset="-122"/>
              </a:rPr>
              <a:t>人们称为“白色恶魔”。</a:t>
            </a:r>
            <a:endParaRPr lang="zh-CN" altLang="en-US" sz="1400">
              <a:latin typeface="仿宋" panose="02010609060101010101" pitchFamily="49" charset="-122"/>
              <a:ea typeface="仿宋" panose="02010609060101010101" pitchFamily="49" charset="-122"/>
            </a:endParaRPr>
          </a:p>
        </p:txBody>
      </p:sp>
      <p:sp>
        <p:nvSpPr>
          <p:cNvPr id="3" name="TextBox 188"/>
          <p:cNvSpPr txBox="1"/>
          <p:nvPr/>
        </p:nvSpPr>
        <p:spPr>
          <a:xfrm>
            <a:off x="5029200" y="1099760"/>
            <a:ext cx="1080119" cy="369332"/>
          </a:xfrm>
          <a:prstGeom prst="rect">
            <a:avLst/>
          </a:prstGeom>
          <a:noFill/>
        </p:spPr>
        <p:txBody>
          <a:bodyPr wrap="square" lIns="0" tIns="0" rIns="0" bIns="0" rtlCol="0">
            <a:spAutoFit/>
          </a:bodyPr>
          <a:lstStyle/>
          <a:p>
            <a:pPr algn="dist"/>
            <a:r>
              <a:rPr lang="zh-CN" altLang="en-US" sz="2400" b="1">
                <a:solidFill>
                  <a:srgbClr val="C00000"/>
                </a:solidFill>
                <a:latin typeface="Arial" panose="020B0604020202020204" pitchFamily="34" charset="0"/>
                <a:ea typeface="微软雅黑" panose="020B0503020204020204" pitchFamily="34" charset="-122"/>
              </a:rPr>
              <a:t>海洛因</a:t>
            </a:r>
            <a:endParaRPr lang="zh-CN" altLang="en-US" sz="2400" b="1">
              <a:solidFill>
                <a:srgbClr val="C00000"/>
              </a:solidFill>
              <a:latin typeface="Arial" panose="020B0604020202020204" pitchFamily="34" charset="0"/>
              <a:ea typeface="微软雅黑" panose="020B0503020204020204"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rcRect b="15385"/>
          <a:stretch>
            <a:fillRect/>
          </a:stretch>
        </p:blipFill>
        <p:spPr bwMode="auto">
          <a:xfrm>
            <a:off x="683710" y="1472344"/>
            <a:ext cx="3875816" cy="265889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5" name="组合 4"/>
          <p:cNvGrpSpPr/>
          <p:nvPr/>
        </p:nvGrpSpPr>
        <p:grpSpPr>
          <a:xfrm>
            <a:off x="0" y="39439"/>
            <a:ext cx="8991601" cy="5090939"/>
            <a:chOff x="0" y="39439"/>
            <a:chExt cx="8991601" cy="5090939"/>
          </a:xfrm>
        </p:grpSpPr>
        <p:grpSp>
          <p:nvGrpSpPr>
            <p:cNvPr id="6" name="组合 5"/>
            <p:cNvGrpSpPr/>
            <p:nvPr/>
          </p:nvGrpSpPr>
          <p:grpSpPr>
            <a:xfrm>
              <a:off x="0" y="39439"/>
              <a:ext cx="8991601" cy="4929173"/>
              <a:chOff x="0" y="120504"/>
              <a:chExt cx="11903529" cy="6525486"/>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120504"/>
                <a:ext cx="11086783" cy="729792"/>
                <a:chOff x="0" y="120504"/>
                <a:chExt cx="11086783" cy="729792"/>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7" name="图片 6"/>
            <p:cNvPicPr>
              <a:picLocks noChangeAspect="1"/>
            </p:cNvPicPr>
            <p:nvPr/>
          </p:nvPicPr>
          <p:blipFill>
            <a:blip r:embed="rId2"/>
            <a:stretch>
              <a:fillRect/>
            </a:stretch>
          </p:blipFill>
          <p:spPr>
            <a:xfrm>
              <a:off x="8405680" y="107551"/>
              <a:ext cx="554701" cy="543033"/>
            </a:xfrm>
            <a:prstGeom prst="rect">
              <a:avLst/>
            </a:prstGeom>
          </p:spPr>
        </p:pic>
        <p:sp>
          <p:nvSpPr>
            <p:cNvPr id="8" name="矩形 7"/>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533400" y="2190750"/>
            <a:ext cx="3810000" cy="1804468"/>
          </a:xfrm>
          <a:prstGeom prst="rect">
            <a:avLst/>
          </a:prstGeom>
          <a:noFill/>
        </p:spPr>
        <p:txBody>
          <a:bodyPr wrap="square" lIns="0" tIns="0" rIns="0" bIns="0" rtlCol="0">
            <a:spAutoFit/>
          </a:bodyPr>
          <a:lstStyle/>
          <a:p>
            <a:pPr>
              <a:lnSpc>
                <a:spcPct val="150000"/>
              </a:lnSpc>
            </a:pPr>
            <a:r>
              <a:rPr lang="zh-CN" altLang="en-US" sz="1600">
                <a:latin typeface="仿宋" panose="02010609060101010101" pitchFamily="49" charset="-122"/>
                <a:ea typeface="仿宋" panose="02010609060101010101" pitchFamily="49" charset="-122"/>
              </a:rPr>
              <a:t>“冰”毒，化学名称为甲基苯丙胺，一种合成兴奋剂。吸食冰毒将对人的中枢神经系统产生极强的刺激作用，长期使用会导致大脑机能损坏。吸食者常发生精神分裂而自杀、自残。</a:t>
            </a:r>
            <a:r>
              <a:rPr lang="zh-CN" altLang="en-US" sz="1600">
                <a:latin typeface="Arial" panose="020B0604020202020204" pitchFamily="34" charset="0"/>
              </a:rPr>
              <a:t> </a:t>
            </a:r>
            <a:endParaRPr lang="zh-CN" altLang="en-US" sz="1600"/>
          </a:p>
        </p:txBody>
      </p:sp>
      <p:sp>
        <p:nvSpPr>
          <p:cNvPr id="3" name="TextBox 188"/>
          <p:cNvSpPr txBox="1"/>
          <p:nvPr/>
        </p:nvSpPr>
        <p:spPr>
          <a:xfrm>
            <a:off x="762000" y="1642781"/>
            <a:ext cx="1080119" cy="369332"/>
          </a:xfrm>
          <a:prstGeom prst="rect">
            <a:avLst/>
          </a:prstGeom>
          <a:noFill/>
        </p:spPr>
        <p:txBody>
          <a:bodyPr wrap="square" lIns="0" tIns="0" rIns="0" bIns="0" rtlCol="0">
            <a:spAutoFit/>
          </a:bodyPr>
          <a:lstStyle/>
          <a:p>
            <a:pPr algn="dist"/>
            <a:r>
              <a:rPr lang="zh-CN" altLang="en-US" sz="2400" b="1">
                <a:solidFill>
                  <a:srgbClr val="C00000"/>
                </a:solidFill>
                <a:latin typeface="Arial" panose="020B0604020202020204" pitchFamily="34" charset="0"/>
                <a:ea typeface="微软雅黑" panose="020B0503020204020204" pitchFamily="34" charset="-122"/>
              </a:rPr>
              <a:t>冰毒</a:t>
            </a:r>
            <a:endParaRPr lang="zh-CN" altLang="en-US" sz="2400" b="1">
              <a:solidFill>
                <a:srgbClr val="C00000"/>
              </a:solidFill>
              <a:latin typeface="Arial" panose="020B0604020202020204" pitchFamily="34" charset="0"/>
              <a:ea typeface="微软雅黑" panose="020B0503020204020204"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rcRect r="29210"/>
          <a:stretch>
            <a:fillRect/>
          </a:stretch>
        </p:blipFill>
        <p:spPr bwMode="auto">
          <a:xfrm>
            <a:off x="4797955" y="872740"/>
            <a:ext cx="3383027" cy="358419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5" name="组合 4"/>
          <p:cNvGrpSpPr/>
          <p:nvPr/>
        </p:nvGrpSpPr>
        <p:grpSpPr>
          <a:xfrm>
            <a:off x="0" y="39439"/>
            <a:ext cx="8991601" cy="5090939"/>
            <a:chOff x="0" y="39439"/>
            <a:chExt cx="8991601" cy="5090939"/>
          </a:xfrm>
        </p:grpSpPr>
        <p:grpSp>
          <p:nvGrpSpPr>
            <p:cNvPr id="6" name="组合 5"/>
            <p:cNvGrpSpPr/>
            <p:nvPr/>
          </p:nvGrpSpPr>
          <p:grpSpPr>
            <a:xfrm>
              <a:off x="0" y="39439"/>
              <a:ext cx="8991601" cy="4929173"/>
              <a:chOff x="0" y="120504"/>
              <a:chExt cx="11903529" cy="6525486"/>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120504"/>
                <a:ext cx="11086783" cy="729792"/>
                <a:chOff x="0" y="120504"/>
                <a:chExt cx="11086783" cy="729792"/>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7" name="图片 6"/>
            <p:cNvPicPr>
              <a:picLocks noChangeAspect="1"/>
            </p:cNvPicPr>
            <p:nvPr/>
          </p:nvPicPr>
          <p:blipFill>
            <a:blip r:embed="rId2"/>
            <a:stretch>
              <a:fillRect/>
            </a:stretch>
          </p:blipFill>
          <p:spPr>
            <a:xfrm>
              <a:off x="8405680" y="107551"/>
              <a:ext cx="554701" cy="543033"/>
            </a:xfrm>
            <a:prstGeom prst="rect">
              <a:avLst/>
            </a:prstGeom>
          </p:spPr>
        </p:pic>
        <p:sp>
          <p:nvSpPr>
            <p:cNvPr id="8" name="矩形 7"/>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5127812" y="1237248"/>
            <a:ext cx="3523071" cy="430887"/>
          </a:xfrm>
          <a:prstGeom prst="rect">
            <a:avLst/>
          </a:prstGeom>
          <a:noFill/>
        </p:spPr>
        <p:txBody>
          <a:bodyPr wrap="square" lIns="0" tIns="0" rIns="0" bIns="0" rtlCol="0">
            <a:spAutoFit/>
          </a:bodyPr>
          <a:lstStyle/>
          <a:p>
            <a:r>
              <a:rPr lang="zh-CN" altLang="en-US" sz="2800" b="1" smtClean="0">
                <a:solidFill>
                  <a:srgbClr val="C00000"/>
                </a:solidFill>
                <a:latin typeface="微软雅黑" panose="020B0503020204020204" pitchFamily="34" charset="-122"/>
                <a:ea typeface="微软雅黑" panose="020B0503020204020204" pitchFamily="34" charset="-122"/>
              </a:rPr>
              <a:t>鸦片</a:t>
            </a:r>
            <a:endParaRPr lang="zh-CN" altLang="en-US" sz="2800" b="1">
              <a:solidFill>
                <a:srgbClr val="C00000"/>
              </a:solidFill>
              <a:latin typeface="微软雅黑" panose="020B0503020204020204" pitchFamily="34" charset="-122"/>
              <a:ea typeface="微软雅黑" panose="020B0503020204020204"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rcRect l="7390" b="15846"/>
          <a:stretch>
            <a:fillRect/>
          </a:stretch>
        </p:blipFill>
        <p:spPr bwMode="auto">
          <a:xfrm>
            <a:off x="484884" y="1583053"/>
            <a:ext cx="4338720" cy="262836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TextBox 187"/>
          <p:cNvSpPr txBox="1"/>
          <p:nvPr/>
        </p:nvSpPr>
        <p:spPr>
          <a:xfrm>
            <a:off x="5105400" y="1668135"/>
            <a:ext cx="3275023" cy="2854692"/>
          </a:xfrm>
          <a:prstGeom prst="rect">
            <a:avLst/>
          </a:prstGeom>
          <a:noFill/>
        </p:spPr>
        <p:txBody>
          <a:bodyPr wrap="square" lIns="0" tIns="0" rIns="0" bIns="0" rtlCol="0">
            <a:spAutoFit/>
          </a:bodyPr>
          <a:lstStyle/>
          <a:p>
            <a:pPr>
              <a:lnSpc>
                <a:spcPct val="150000"/>
              </a:lnSpc>
            </a:pPr>
            <a:r>
              <a:rPr lang="zh-CN" altLang="en-US">
                <a:latin typeface="仿宋" panose="02010609060101010101" pitchFamily="49" charset="-122"/>
                <a:ea typeface="仿宋" panose="02010609060101010101" pitchFamily="49" charset="-122"/>
              </a:rPr>
              <a:t>鸦片，俗称“大烟”。鸦片是从罂粟的未成熟蒴果中，经割破果皮将流出的浆汁干燥后得到的深棕色膏状物。吸食鸦片会对人体产生极大的损害，吸食者会变得面色蜡黄、神情呆滞、骨瘦如柴，甚至丧失劳动能力。</a:t>
            </a:r>
            <a:r>
              <a:rPr lang="zh-CN" altLang="en-US">
                <a:latin typeface="Arial" panose="020B0604020202020204" pitchFamily="34" charset="0"/>
              </a:rPr>
              <a:t> </a:t>
            </a:r>
            <a:endParaRPr lang="zh-CN" altLang="en-US">
              <a:latin typeface="Arial" panose="020B0604020202020204" pitchFamily="34" charset="0"/>
            </a:endParaRPr>
          </a:p>
        </p:txBody>
      </p:sp>
      <p:grpSp>
        <p:nvGrpSpPr>
          <p:cNvPr id="6" name="组合 5"/>
          <p:cNvGrpSpPr/>
          <p:nvPr/>
        </p:nvGrpSpPr>
        <p:grpSpPr>
          <a:xfrm>
            <a:off x="0" y="39439"/>
            <a:ext cx="8991601" cy="5090939"/>
            <a:chOff x="0" y="39439"/>
            <a:chExt cx="8991601" cy="5090939"/>
          </a:xfrm>
        </p:grpSpPr>
        <p:grpSp>
          <p:nvGrpSpPr>
            <p:cNvPr id="7" name="组合 6"/>
            <p:cNvGrpSpPr/>
            <p:nvPr/>
          </p:nvGrpSpPr>
          <p:grpSpPr>
            <a:xfrm>
              <a:off x="0" y="39439"/>
              <a:ext cx="8991601" cy="4929173"/>
              <a:chOff x="0" y="120504"/>
              <a:chExt cx="11903529" cy="6525486"/>
            </a:xfrm>
          </p:grpSpPr>
          <p:grpSp>
            <p:nvGrpSpPr>
              <p:cNvPr id="11" name="组合 10"/>
              <p:cNvGrpSpPr/>
              <p:nvPr/>
            </p:nvGrpSpPr>
            <p:grpSpPr>
              <a:xfrm>
                <a:off x="174267" y="323108"/>
                <a:ext cx="11729262" cy="6322882"/>
                <a:chOff x="174267" y="323108"/>
                <a:chExt cx="11729262" cy="6322882"/>
              </a:xfrm>
            </p:grpSpPr>
            <p:cxnSp>
              <p:nvCxnSpPr>
                <p:cNvPr id="18" name="直接连接符 17"/>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0" y="120504"/>
                <a:ext cx="11086783" cy="729792"/>
                <a:chOff x="0" y="120504"/>
                <a:chExt cx="11086783" cy="729792"/>
              </a:xfrm>
            </p:grpSpPr>
            <p:sp>
              <p:nvSpPr>
                <p:cNvPr id="13" name="流程图: 终止 12"/>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流程图: 终止 15"/>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流程图: 终止 16"/>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8" name="图片 7"/>
            <p:cNvPicPr>
              <a:picLocks noChangeAspect="1"/>
            </p:cNvPicPr>
            <p:nvPr/>
          </p:nvPicPr>
          <p:blipFill>
            <a:blip r:embed="rId2"/>
            <a:stretch>
              <a:fillRect/>
            </a:stretch>
          </p:blipFill>
          <p:spPr>
            <a:xfrm>
              <a:off x="8405680" y="107551"/>
              <a:ext cx="554701" cy="543033"/>
            </a:xfrm>
            <a:prstGeom prst="rect">
              <a:avLst/>
            </a:prstGeom>
          </p:spPr>
        </p:pic>
        <p:sp>
          <p:nvSpPr>
            <p:cNvPr id="9" name="矩形 8"/>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
                                        </p:tgtEl>
                                        <p:attrNameLst>
                                          <p:attrName>ppt_y</p:attrName>
                                        </p:attrNameLst>
                                      </p:cBhvr>
                                      <p:tavLst>
                                        <p:tav tm="0">
                                          <p:val>
                                            <p:strVal val="#ppt_y"/>
                                          </p:val>
                                        </p:tav>
                                        <p:tav tm="100000">
                                          <p:val>
                                            <p:strVal val="#ppt_y"/>
                                          </p:val>
                                        </p:tav>
                                      </p:tavLst>
                                    </p:anim>
                                    <p:anim calcmode="lin" valueType="num">
                                      <p:cBhvr>
                                        <p:cTn id="1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685800" y="1504950"/>
            <a:ext cx="3581400" cy="2954655"/>
          </a:xfrm>
          <a:prstGeom prst="rect">
            <a:avLst/>
          </a:prstGeom>
          <a:noFill/>
        </p:spPr>
        <p:txBody>
          <a:bodyPr wrap="square" lIns="0" tIns="0" rIns="0" bIns="0" rtlCol="0">
            <a:spAutoFit/>
          </a:bodyPr>
          <a:lstStyle/>
          <a:p>
            <a:pPr>
              <a:lnSpc>
                <a:spcPct val="150000"/>
              </a:lnSpc>
            </a:pPr>
            <a:r>
              <a:rPr lang="zh-CN" altLang="en-US" sz="1600">
                <a:latin typeface="仿宋" panose="02010609060101010101" pitchFamily="49" charset="-122"/>
                <a:ea typeface="仿宋" panose="02010609060101010101" pitchFamily="49" charset="-122"/>
              </a:rPr>
              <a:t>氯胺酮，白色结晶性粉末，无臭，易溶于水，由于英文名称以K打头，也被称为“K粉”。吸食氯胺酮主要是在歌舞娱乐场所，以群居为主，将氯胺酮粉面溶于碑酒、饮料中或用吸管鼻吸，产生兴奋麻醉感觉。有很强的依赖性，服用后会产生意识与感觉的分离状态，导致神经中毒反应、幻觉和精神分裂症状等现象。</a:t>
            </a:r>
            <a:r>
              <a:rPr lang="zh-CN" altLang="en-US" sz="1600">
                <a:latin typeface="Arial" panose="020B0604020202020204" pitchFamily="34" charset="0"/>
              </a:rPr>
              <a:t> </a:t>
            </a:r>
            <a:endParaRPr lang="zh-CN" altLang="en-US" sz="1600"/>
          </a:p>
        </p:txBody>
      </p:sp>
      <p:sp>
        <p:nvSpPr>
          <p:cNvPr id="3" name="TextBox 188"/>
          <p:cNvSpPr txBox="1"/>
          <p:nvPr/>
        </p:nvSpPr>
        <p:spPr>
          <a:xfrm>
            <a:off x="838200" y="1121050"/>
            <a:ext cx="1080119" cy="369332"/>
          </a:xfrm>
          <a:prstGeom prst="rect">
            <a:avLst/>
          </a:prstGeom>
          <a:noFill/>
        </p:spPr>
        <p:txBody>
          <a:bodyPr wrap="square" lIns="0" tIns="0" rIns="0" bIns="0" rtlCol="0">
            <a:spAutoFit/>
          </a:bodyPr>
          <a:lstStyle/>
          <a:p>
            <a:pPr algn="dist"/>
            <a:r>
              <a:rPr lang="en-US" altLang="zh-CN" sz="2400" b="1">
                <a:solidFill>
                  <a:srgbClr val="C00000"/>
                </a:solidFill>
                <a:latin typeface="Arial" panose="020B0604020202020204" pitchFamily="34" charset="0"/>
                <a:ea typeface="微软雅黑" panose="020B0503020204020204" pitchFamily="34" charset="-122"/>
              </a:rPr>
              <a:t>K</a:t>
            </a:r>
            <a:r>
              <a:rPr lang="zh-CN" altLang="en-US" sz="2400" b="1">
                <a:solidFill>
                  <a:srgbClr val="C00000"/>
                </a:solidFill>
                <a:latin typeface="Arial" panose="020B0604020202020204" pitchFamily="34" charset="0"/>
                <a:ea typeface="微软雅黑" panose="020B0503020204020204" pitchFamily="34" charset="-122"/>
              </a:rPr>
              <a:t>粉</a:t>
            </a:r>
            <a:endParaRPr lang="zh-CN" altLang="en-US" sz="2400" b="1">
              <a:solidFill>
                <a:srgbClr val="C00000"/>
              </a:solidFill>
              <a:latin typeface="Arial" panose="020B0604020202020204" pitchFamily="34" charset="0"/>
              <a:ea typeface="微软雅黑" panose="020B0503020204020204"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4784576" y="1490382"/>
            <a:ext cx="3718953" cy="278921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5" name="组合 4"/>
          <p:cNvGrpSpPr/>
          <p:nvPr/>
        </p:nvGrpSpPr>
        <p:grpSpPr>
          <a:xfrm>
            <a:off x="0" y="39439"/>
            <a:ext cx="8991601" cy="5090939"/>
            <a:chOff x="0" y="39439"/>
            <a:chExt cx="8991601" cy="5090939"/>
          </a:xfrm>
        </p:grpSpPr>
        <p:grpSp>
          <p:nvGrpSpPr>
            <p:cNvPr id="6" name="组合 5"/>
            <p:cNvGrpSpPr/>
            <p:nvPr/>
          </p:nvGrpSpPr>
          <p:grpSpPr>
            <a:xfrm>
              <a:off x="0" y="39439"/>
              <a:ext cx="8991601" cy="4929173"/>
              <a:chOff x="0" y="120504"/>
              <a:chExt cx="11903529" cy="6525486"/>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120504"/>
                <a:ext cx="11086783" cy="729792"/>
                <a:chOff x="0" y="120504"/>
                <a:chExt cx="11086783" cy="729792"/>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7" name="图片 6"/>
            <p:cNvPicPr>
              <a:picLocks noChangeAspect="1"/>
            </p:cNvPicPr>
            <p:nvPr/>
          </p:nvPicPr>
          <p:blipFill>
            <a:blip r:embed="rId2"/>
            <a:stretch>
              <a:fillRect/>
            </a:stretch>
          </p:blipFill>
          <p:spPr>
            <a:xfrm>
              <a:off x="8405680" y="107551"/>
              <a:ext cx="554701" cy="543033"/>
            </a:xfrm>
            <a:prstGeom prst="rect">
              <a:avLst/>
            </a:prstGeom>
          </p:spPr>
        </p:pic>
        <p:sp>
          <p:nvSpPr>
            <p:cNvPr id="8" name="矩形 7"/>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5105400" y="2343150"/>
            <a:ext cx="3574871" cy="1846659"/>
          </a:xfrm>
          <a:prstGeom prst="rect">
            <a:avLst/>
          </a:prstGeom>
          <a:noFill/>
        </p:spPr>
        <p:txBody>
          <a:bodyPr wrap="square" lIns="0" tIns="0" rIns="0" bIns="0" rtlCol="0">
            <a:spAutoFit/>
          </a:bodyPr>
          <a:lstStyle/>
          <a:p>
            <a:pPr>
              <a:lnSpc>
                <a:spcPct val="150000"/>
              </a:lnSpc>
            </a:pPr>
            <a:r>
              <a:rPr lang="zh-CN" altLang="en-US" sz="2000">
                <a:latin typeface="仿宋" panose="02010609060101010101" pitchFamily="49" charset="-122"/>
                <a:ea typeface="仿宋" panose="02010609060101010101" pitchFamily="49" charset="-122"/>
              </a:rPr>
              <a:t>摇头丸，以MDMA、MDA等苯丙胺类兴奋剂为主要成分，由于滥用者服用后可出现长时间难以控制随音乐剧烈摆动头部的现象。</a:t>
            </a:r>
            <a:r>
              <a:rPr lang="zh-CN" altLang="en-US" sz="2000">
                <a:latin typeface="Arial" panose="020B0604020202020204" pitchFamily="34" charset="0"/>
              </a:rPr>
              <a:t> </a:t>
            </a:r>
            <a:endParaRPr lang="zh-CN" altLang="en-US" sz="2000"/>
          </a:p>
        </p:txBody>
      </p:sp>
      <p:sp>
        <p:nvSpPr>
          <p:cNvPr id="3" name="TextBox 188"/>
          <p:cNvSpPr txBox="1"/>
          <p:nvPr/>
        </p:nvSpPr>
        <p:spPr>
          <a:xfrm>
            <a:off x="5132294" y="1809750"/>
            <a:ext cx="1080119" cy="369332"/>
          </a:xfrm>
          <a:prstGeom prst="rect">
            <a:avLst/>
          </a:prstGeom>
          <a:noFill/>
        </p:spPr>
        <p:txBody>
          <a:bodyPr wrap="square" lIns="0" tIns="0" rIns="0" bIns="0" rtlCol="0">
            <a:spAutoFit/>
          </a:bodyPr>
          <a:lstStyle/>
          <a:p>
            <a:pPr algn="dist"/>
            <a:r>
              <a:rPr lang="zh-CN" altLang="en-US" sz="2400" b="1">
                <a:solidFill>
                  <a:srgbClr val="C00000"/>
                </a:solidFill>
                <a:latin typeface="Arial" panose="020B0604020202020204" pitchFamily="34" charset="0"/>
                <a:ea typeface="微软雅黑" panose="020B0503020204020204" pitchFamily="34" charset="-122"/>
              </a:rPr>
              <a:t>摇头丸</a:t>
            </a:r>
            <a:endParaRPr lang="zh-CN" altLang="en-US" sz="2400" b="1">
              <a:solidFill>
                <a:srgbClr val="C00000"/>
              </a:solidFill>
              <a:latin typeface="Arial" panose="020B0604020202020204" pitchFamily="34" charset="0"/>
              <a:ea typeface="微软雅黑" panose="020B0503020204020204"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612176" y="1584745"/>
            <a:ext cx="3937471" cy="262498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5" name="组合 4"/>
          <p:cNvGrpSpPr/>
          <p:nvPr/>
        </p:nvGrpSpPr>
        <p:grpSpPr>
          <a:xfrm>
            <a:off x="0" y="39439"/>
            <a:ext cx="8991601" cy="5090939"/>
            <a:chOff x="0" y="39439"/>
            <a:chExt cx="8991601" cy="5090939"/>
          </a:xfrm>
        </p:grpSpPr>
        <p:grpSp>
          <p:nvGrpSpPr>
            <p:cNvPr id="6" name="组合 5"/>
            <p:cNvGrpSpPr/>
            <p:nvPr/>
          </p:nvGrpSpPr>
          <p:grpSpPr>
            <a:xfrm>
              <a:off x="0" y="39439"/>
              <a:ext cx="8991601" cy="4929173"/>
              <a:chOff x="0" y="120504"/>
              <a:chExt cx="11903529" cy="6525486"/>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120504"/>
                <a:ext cx="11086783" cy="1131569"/>
                <a:chOff x="0" y="120504"/>
                <a:chExt cx="11086783" cy="1131569"/>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509383" y="120504"/>
                  <a:ext cx="3604684" cy="1131569"/>
                </a:xfrm>
                <a:prstGeom prst="rect">
                  <a:avLst/>
                </a:prstGeom>
              </p:spPr>
              <p:txBody>
                <a:bodyPr wrap="none">
                  <a:spAutoFit/>
                </a:bodyPr>
                <a:lstStyle/>
                <a:p>
                  <a:pPr lvl="0" algn="ctr">
                    <a:lnSpc>
                      <a:spcPct val="150000"/>
                    </a:lnSpc>
                    <a:spcBef>
                      <a:spcPct val="0"/>
                    </a:spcBef>
                    <a:defRPr/>
                  </a:pPr>
                  <a:r>
                    <a:rPr lang="zh-CN" altLang="en-US" sz="2000">
                      <a:latin typeface="微软雅黑" panose="020B0503020204020204" pitchFamily="34" charset="-122"/>
                      <a:ea typeface="微软雅黑" panose="020B0503020204020204" pitchFamily="34" charset="-122"/>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7" name="图片 6"/>
            <p:cNvPicPr>
              <a:picLocks noChangeAspect="1"/>
            </p:cNvPicPr>
            <p:nvPr/>
          </p:nvPicPr>
          <p:blipFill>
            <a:blip r:embed="rId2"/>
            <a:stretch>
              <a:fillRect/>
            </a:stretch>
          </p:blipFill>
          <p:spPr>
            <a:xfrm>
              <a:off x="8405680" y="107551"/>
              <a:ext cx="554701" cy="543033"/>
            </a:xfrm>
            <a:prstGeom prst="rect">
              <a:avLst/>
            </a:prstGeom>
          </p:spPr>
        </p:pic>
        <p:sp>
          <p:nvSpPr>
            <p:cNvPr id="8" name="矩形 7"/>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rcRect t="48784"/>
          <a:stretch>
            <a:fillRect/>
          </a:stretch>
        </p:blipFill>
        <p:spPr>
          <a:xfrm>
            <a:off x="3147585" y="917495"/>
            <a:ext cx="5848724" cy="3992551"/>
          </a:xfrm>
          <a:prstGeom prst="rect">
            <a:avLst/>
          </a:prstGeom>
        </p:spPr>
      </p:pic>
      <p:sp>
        <p:nvSpPr>
          <p:cNvPr id="3" name="MH_Entry_1"/>
          <p:cNvSpPr/>
          <p:nvPr>
            <p:custDataLst>
              <p:tags r:id="rId2"/>
            </p:custDataLst>
          </p:nvPr>
        </p:nvSpPr>
        <p:spPr>
          <a:xfrm>
            <a:off x="397192" y="1457672"/>
            <a:ext cx="3222357" cy="2462213"/>
          </a:xfrm>
          <a:custGeom>
            <a:avLst/>
            <a:gdLst>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 name="connsiteX6" fmla="*/ 0 w 2520280"/>
              <a:gd name="connsiteY6" fmla="*/ 0 h 1872208"/>
              <a:gd name="connsiteX7" fmla="*/ 0 w 2520280"/>
              <a:gd name="connsiteY7" fmla="*/ 0 h 1872208"/>
              <a:gd name="connsiteX8" fmla="*/ 0 w 2520280"/>
              <a:gd name="connsiteY8"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8000" b="1" spc="600">
                <a:solidFill>
                  <a:schemeClr val="tx1"/>
                </a:solidFill>
                <a:latin typeface="Arial" panose="020B0604020202020204" pitchFamily="34" charset="0"/>
                <a:ea typeface="微软雅黑" panose="020B0503020204020204" pitchFamily="34" charset="-122"/>
                <a:sym typeface="Arial" panose="020B0604020202020204" pitchFamily="34" charset="0"/>
              </a:rPr>
              <a:t>祸国殃民</a:t>
            </a:r>
            <a:endParaRPr lang="zh-CN" altLang="en-US" sz="8000" b="1" spc="6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a:xfrm>
            <a:off x="685800" y="1394800"/>
            <a:ext cx="2525085" cy="2525085"/>
          </a:xfrm>
          <a:prstGeom prst="rect">
            <a:avLst/>
          </a:prstGeom>
          <a:noFill/>
          <a:ln w="7620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39439"/>
            <a:ext cx="8991601" cy="5090939"/>
            <a:chOff x="0" y="39439"/>
            <a:chExt cx="8991601" cy="5090939"/>
          </a:xfrm>
        </p:grpSpPr>
        <p:grpSp>
          <p:nvGrpSpPr>
            <p:cNvPr id="6" name="组合 5"/>
            <p:cNvGrpSpPr/>
            <p:nvPr/>
          </p:nvGrpSpPr>
          <p:grpSpPr>
            <a:xfrm>
              <a:off x="0" y="39439"/>
              <a:ext cx="8991601" cy="4929173"/>
              <a:chOff x="0" y="120504"/>
              <a:chExt cx="11903529" cy="6525486"/>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120504"/>
                <a:ext cx="11086783" cy="729792"/>
                <a:chOff x="0" y="120504"/>
                <a:chExt cx="11086783" cy="729792"/>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7" name="图片 6"/>
            <p:cNvPicPr>
              <a:picLocks noChangeAspect="1"/>
            </p:cNvPicPr>
            <p:nvPr/>
          </p:nvPicPr>
          <p:blipFill>
            <a:blip r:embed="rId3"/>
            <a:stretch>
              <a:fillRect/>
            </a:stretch>
          </p:blipFill>
          <p:spPr>
            <a:xfrm>
              <a:off x="8405680" y="107551"/>
              <a:ext cx="554701" cy="543033"/>
            </a:xfrm>
            <a:prstGeom prst="rect">
              <a:avLst/>
            </a:prstGeom>
          </p:spPr>
        </p:pic>
        <p:sp>
          <p:nvSpPr>
            <p:cNvPr id="8" name="矩形 7"/>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6*min(max(#ppt_w*#ppt_h,.3),1)-7.4)/-.7*#ppt_w"/>
                                          </p:val>
                                        </p:tav>
                                        <p:tav tm="100000">
                                          <p:val>
                                            <p:strVal val="#ppt_w"/>
                                          </p:val>
                                        </p:tav>
                                      </p:tavLst>
                                    </p:anim>
                                    <p:anim calcmode="lin" valueType="num">
                                      <p:cBhvr>
                                        <p:cTn id="8" dur="1000" fill="hold"/>
                                        <p:tgtEl>
                                          <p:spTgt spid="3"/>
                                        </p:tgtEl>
                                        <p:attrNameLst>
                                          <p:attrName>ppt_h</p:attrName>
                                        </p:attrNameLst>
                                      </p:cBhvr>
                                      <p:tavLst>
                                        <p:tav tm="0">
                                          <p:val>
                                            <p:strVal val="(6*min(max(#ppt_w*#ppt_h,.3),1)-7.4)/-.7*#ppt_h"/>
                                          </p:val>
                                        </p:tav>
                                        <p:tav tm="100000">
                                          <p:val>
                                            <p:strVal val="#ppt_h"/>
                                          </p:val>
                                        </p:tav>
                                      </p:tavLst>
                                    </p:anim>
                                    <p:anim calcmode="lin" valueType="num">
                                      <p:cBhvr>
                                        <p:cTn id="9" dur="1000" fill="hold"/>
                                        <p:tgtEl>
                                          <p:spTgt spid="3"/>
                                        </p:tgtEl>
                                        <p:attrNameLst>
                                          <p:attrName>ppt_x</p:attrName>
                                        </p:attrNameLst>
                                      </p:cBhvr>
                                      <p:tavLst>
                                        <p:tav tm="0">
                                          <p:val>
                                            <p:fltVal val="0.5"/>
                                          </p:val>
                                        </p:tav>
                                        <p:tav tm="100000">
                                          <p:val>
                                            <p:strVal val="#ppt_x"/>
                                          </p:val>
                                        </p:tav>
                                      </p:tavLst>
                                    </p:anim>
                                    <p:anim calcmode="lin" valueType="num">
                                      <p:cBhvr>
                                        <p:cTn id="10" dur="1000" fill="hold"/>
                                        <p:tgtEl>
                                          <p:spTgt spid="3"/>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5"/>
          <p:cNvSpPr txBox="1"/>
          <p:nvPr/>
        </p:nvSpPr>
        <p:spPr>
          <a:xfrm>
            <a:off x="3219176" y="2601361"/>
            <a:ext cx="2605316" cy="707886"/>
          </a:xfrm>
          <a:prstGeom prst="rect">
            <a:avLst/>
          </a:prstGeom>
          <a:noFill/>
        </p:spPr>
        <p:txBody>
          <a:bodyPr wrap="square" rtlCol="0">
            <a:spAutoFit/>
          </a:bodyPr>
          <a:lstStyle/>
          <a:p>
            <a:pPr algn="ctr" fontAlgn="auto">
              <a:spcBef>
                <a:spcPct val="0"/>
              </a:spcBef>
              <a:spcAft>
                <a:spcPct val="0"/>
              </a:spcAft>
              <a:defRPr/>
            </a:pPr>
            <a:r>
              <a:rPr lang="zh-CN" altLang="en-US" sz="2000" b="1">
                <a:latin typeface="黑体" panose="02010609060101010101" pitchFamily="49" charset="-122"/>
                <a:ea typeface="黑体" panose="02010609060101010101" pitchFamily="49" charset="-122"/>
              </a:rPr>
              <a:t>导致吸毒的原因主要有哪些</a:t>
            </a:r>
            <a:r>
              <a:rPr lang="en-US" altLang="zh-CN" sz="2000" b="1">
                <a:latin typeface="黑体" panose="02010609060101010101" pitchFamily="49" charset="-122"/>
                <a:ea typeface="黑体" panose="02010609060101010101" pitchFamily="49" charset="-122"/>
              </a:rPr>
              <a:t>?</a:t>
            </a:r>
            <a:endParaRPr lang="en-US" altLang="zh-CN" sz="2000" b="1">
              <a:latin typeface="黑体" panose="02010609060101010101" pitchFamily="49" charset="-122"/>
              <a:ea typeface="黑体" panose="02010609060101010101" pitchFamily="49" charset="-122"/>
            </a:endParaRPr>
          </a:p>
        </p:txBody>
      </p:sp>
      <p:sp>
        <p:nvSpPr>
          <p:cNvPr id="3" name="TextBox 107"/>
          <p:cNvSpPr txBox="1"/>
          <p:nvPr/>
        </p:nvSpPr>
        <p:spPr>
          <a:xfrm>
            <a:off x="1237927" y="1269903"/>
            <a:ext cx="1329256" cy="349997"/>
          </a:xfrm>
          <a:prstGeom prst="rect">
            <a:avLst/>
          </a:prstGeom>
          <a:noFill/>
        </p:spPr>
        <p:txBody>
          <a:bodyPr wrap="square" lIns="72294" tIns="36146" rIns="72294" bIns="36146" rtlCol="0">
            <a:spAutoFit/>
          </a:bodyPr>
          <a:lstStyle/>
          <a:p>
            <a:pPr fontAlgn="auto">
              <a:spcBef>
                <a:spcPct val="0"/>
              </a:spcBef>
              <a:spcAft>
                <a:spcPct val="0"/>
              </a:spcAft>
              <a:defRPr/>
            </a:pPr>
            <a:r>
              <a:rPr lang="zh-CN" altLang="en-US" b="1" noProof="1">
                <a:solidFill>
                  <a:srgbClr val="C00000"/>
                </a:solidFill>
                <a:latin typeface="Adobe 黑体 Std R" panose="020B0400000000000000" pitchFamily="34" charset="-122"/>
                <a:ea typeface="Adobe 黑体 Std R" panose="020B0400000000000000" pitchFamily="34" charset="-122"/>
                <a:cs typeface="+mn-ea"/>
              </a:rPr>
              <a:t>好奇心驱使</a:t>
            </a:r>
            <a:endParaRPr lang="zh-CN" altLang="en-US" b="1">
              <a:solidFill>
                <a:srgbClr val="C00000"/>
              </a:solidFill>
              <a:latin typeface="Adobe 黑体 Std R" panose="020B0400000000000000" pitchFamily="34" charset="-122"/>
              <a:ea typeface="Adobe 黑体 Std R" panose="020B0400000000000000" pitchFamily="34" charset="-122"/>
            </a:endParaRPr>
          </a:p>
        </p:txBody>
      </p:sp>
      <p:sp>
        <p:nvSpPr>
          <p:cNvPr id="4" name="TextBox 111"/>
          <p:cNvSpPr txBox="1"/>
          <p:nvPr/>
        </p:nvSpPr>
        <p:spPr>
          <a:xfrm>
            <a:off x="1189139" y="1566037"/>
            <a:ext cx="2025915" cy="565440"/>
          </a:xfrm>
          <a:prstGeom prst="rect">
            <a:avLst/>
          </a:prstGeom>
          <a:noFill/>
        </p:spPr>
        <p:txBody>
          <a:bodyPr wrap="square" lIns="72294" tIns="36146" rIns="72294" bIns="36146" rtlCol="0">
            <a:spAutoFit/>
          </a:bodyPr>
          <a:lstStyle/>
          <a:p>
            <a:r>
              <a:rPr lang="zh-CN" altLang="en-US" sz="800" noProof="1">
                <a:latin typeface="仿宋" panose="02010609060101010101" pitchFamily="49" charset="-122"/>
                <a:ea typeface="仿宋" panose="02010609060101010101" pitchFamily="49" charset="-122"/>
                <a:cs typeface="+mn-ea"/>
              </a:rPr>
              <a:t>调查报告中占第一位的原因就是“体会感觉”、“抽着玩玩”、“试一试”、“尝新鲜”。这种“试一试”的念头往往就是走吸毒不归路的开端。</a:t>
            </a:r>
            <a:endParaRPr lang="zh-CN" altLang="en-US" sz="800" noProof="1">
              <a:latin typeface="仿宋" panose="02010609060101010101" pitchFamily="49" charset="-122"/>
              <a:ea typeface="仿宋" panose="02010609060101010101" pitchFamily="49" charset="-122"/>
            </a:endParaRPr>
          </a:p>
        </p:txBody>
      </p:sp>
      <p:sp>
        <p:nvSpPr>
          <p:cNvPr id="5" name="TextBox 107"/>
          <p:cNvSpPr txBox="1"/>
          <p:nvPr/>
        </p:nvSpPr>
        <p:spPr>
          <a:xfrm>
            <a:off x="1237927" y="2530551"/>
            <a:ext cx="1329256" cy="349997"/>
          </a:xfrm>
          <a:prstGeom prst="rect">
            <a:avLst/>
          </a:prstGeom>
          <a:noFill/>
        </p:spPr>
        <p:txBody>
          <a:bodyPr wrap="square" lIns="72294" tIns="36146" rIns="72294" bIns="36146" rtlCol="0">
            <a:spAutoFit/>
          </a:bodyPr>
          <a:lstStyle/>
          <a:p>
            <a:pPr fontAlgn="auto">
              <a:spcBef>
                <a:spcPct val="0"/>
              </a:spcBef>
              <a:spcAft>
                <a:spcPct val="0"/>
              </a:spcAft>
              <a:defRPr/>
            </a:pPr>
            <a:r>
              <a:rPr lang="zh-CN" altLang="en-US" b="1" smtClean="0">
                <a:solidFill>
                  <a:srgbClr val="C00000"/>
                </a:solidFill>
                <a:latin typeface="Adobe 黑体 Std R" panose="020B0400000000000000" pitchFamily="34" charset="-122"/>
                <a:ea typeface="Adobe 黑体 Std R" panose="020B0400000000000000" pitchFamily="34" charset="-122"/>
              </a:rPr>
              <a:t>寻找刺激</a:t>
            </a:r>
            <a:endParaRPr lang="zh-CN" altLang="en-US" b="1">
              <a:solidFill>
                <a:srgbClr val="C00000"/>
              </a:solidFill>
              <a:latin typeface="Adobe 黑体 Std R" panose="020B0400000000000000" pitchFamily="34" charset="-122"/>
              <a:ea typeface="Adobe 黑体 Std R" panose="020B0400000000000000" pitchFamily="34" charset="-122"/>
            </a:endParaRPr>
          </a:p>
        </p:txBody>
      </p:sp>
      <p:sp>
        <p:nvSpPr>
          <p:cNvPr id="6" name="TextBox 111"/>
          <p:cNvSpPr txBox="1"/>
          <p:nvPr/>
        </p:nvSpPr>
        <p:spPr>
          <a:xfrm>
            <a:off x="1222572" y="2839259"/>
            <a:ext cx="2025915" cy="565440"/>
          </a:xfrm>
          <a:prstGeom prst="rect">
            <a:avLst/>
          </a:prstGeom>
          <a:noFill/>
        </p:spPr>
        <p:txBody>
          <a:bodyPr wrap="square" lIns="72294" tIns="36146" rIns="72294" bIns="36146" rtlCol="0">
            <a:spAutoFit/>
          </a:bodyPr>
          <a:lstStyle/>
          <a:p>
            <a:r>
              <a:rPr lang="zh-CN" altLang="en-US" sz="800" noProof="1">
                <a:latin typeface="仿宋" panose="02010609060101010101" pitchFamily="49" charset="-122"/>
                <a:ea typeface="仿宋" panose="02010609060101010101" pitchFamily="49" charset="-122"/>
                <a:cs typeface="+mn-ea"/>
              </a:rPr>
              <a:t>有些人认为吸毒是一种时髦、气派、富有的象征，抽一口，不枉来一世。可这一抽上，就陷入进去，无法自拔，百万富翁沦为乞丐的案例多不胜数。</a:t>
            </a:r>
            <a:endParaRPr lang="zh-CN" altLang="en-US" sz="800" noProof="1">
              <a:latin typeface="仿宋" panose="02010609060101010101" pitchFamily="49" charset="-122"/>
              <a:ea typeface="仿宋" panose="02010609060101010101" pitchFamily="49" charset="-122"/>
            </a:endParaRPr>
          </a:p>
        </p:txBody>
      </p:sp>
      <p:sp>
        <p:nvSpPr>
          <p:cNvPr id="7" name="TextBox 107"/>
          <p:cNvSpPr txBox="1"/>
          <p:nvPr/>
        </p:nvSpPr>
        <p:spPr>
          <a:xfrm>
            <a:off x="1243778" y="3790448"/>
            <a:ext cx="1329256" cy="349997"/>
          </a:xfrm>
          <a:prstGeom prst="rect">
            <a:avLst/>
          </a:prstGeom>
          <a:noFill/>
        </p:spPr>
        <p:txBody>
          <a:bodyPr wrap="square" lIns="72294" tIns="36146" rIns="72294" bIns="36146" rtlCol="0">
            <a:spAutoFit/>
          </a:bodyPr>
          <a:lstStyle/>
          <a:p>
            <a:pPr fontAlgn="auto">
              <a:spcBef>
                <a:spcPct val="0"/>
              </a:spcBef>
              <a:spcAft>
                <a:spcPct val="0"/>
              </a:spcAft>
              <a:defRPr/>
            </a:pPr>
            <a:r>
              <a:rPr lang="zh-CN" altLang="en-US" b="1" smtClean="0">
                <a:solidFill>
                  <a:srgbClr val="C00000"/>
                </a:solidFill>
                <a:latin typeface="Adobe 黑体 Std R" panose="020B0400000000000000" pitchFamily="34" charset="-122"/>
                <a:ea typeface="Adobe 黑体 Std R" panose="020B0400000000000000" pitchFamily="34" charset="-122"/>
              </a:rPr>
              <a:t>逆反心里</a:t>
            </a:r>
            <a:endParaRPr lang="zh-CN" altLang="en-US" b="1">
              <a:solidFill>
                <a:srgbClr val="C00000"/>
              </a:solidFill>
              <a:latin typeface="Adobe 黑体 Std R" panose="020B0400000000000000" pitchFamily="34" charset="-122"/>
              <a:ea typeface="Adobe 黑体 Std R" panose="020B0400000000000000" pitchFamily="34" charset="-122"/>
            </a:endParaRPr>
          </a:p>
        </p:txBody>
      </p:sp>
      <p:sp>
        <p:nvSpPr>
          <p:cNvPr id="8" name="TextBox 111"/>
          <p:cNvSpPr txBox="1"/>
          <p:nvPr/>
        </p:nvSpPr>
        <p:spPr>
          <a:xfrm>
            <a:off x="1186713" y="4115389"/>
            <a:ext cx="2025915" cy="442330"/>
          </a:xfrm>
          <a:prstGeom prst="rect">
            <a:avLst/>
          </a:prstGeom>
          <a:noFill/>
        </p:spPr>
        <p:txBody>
          <a:bodyPr wrap="square" lIns="72294" tIns="36146" rIns="72294" bIns="36146" rtlCol="0">
            <a:spAutoFit/>
          </a:bodyPr>
          <a:lstStyle/>
          <a:p>
            <a:r>
              <a:rPr lang="zh-CN" altLang="en-US" sz="800" noProof="1">
                <a:latin typeface="仿宋" panose="02010609060101010101" pitchFamily="49" charset="-122"/>
                <a:ea typeface="仿宋" panose="02010609060101010101" pitchFamily="49" charset="-122"/>
                <a:cs typeface="+mn-ea"/>
              </a:rPr>
              <a:t>有人为吸毒者作戒毒榜样，导致吸毒后戒不了；有的被激将而吸毒，特别是个性极强的人往往被自信心所蒙蔽。</a:t>
            </a:r>
            <a:endParaRPr lang="zh-CN" altLang="en-US" sz="800" noProof="1">
              <a:latin typeface="仿宋" panose="02010609060101010101" pitchFamily="49" charset="-122"/>
              <a:ea typeface="仿宋" panose="02010609060101010101" pitchFamily="49" charset="-122"/>
            </a:endParaRPr>
          </a:p>
        </p:txBody>
      </p:sp>
      <p:sp>
        <p:nvSpPr>
          <p:cNvPr id="9" name="TextBox 107"/>
          <p:cNvSpPr txBox="1"/>
          <p:nvPr/>
        </p:nvSpPr>
        <p:spPr>
          <a:xfrm>
            <a:off x="5871016" y="3833818"/>
            <a:ext cx="1329256" cy="349997"/>
          </a:xfrm>
          <a:prstGeom prst="rect">
            <a:avLst/>
          </a:prstGeom>
          <a:noFill/>
        </p:spPr>
        <p:txBody>
          <a:bodyPr wrap="square" lIns="72294" tIns="36146" rIns="72294" bIns="36146" rtlCol="0">
            <a:spAutoFit/>
          </a:bodyPr>
          <a:lstStyle/>
          <a:p>
            <a:pPr fontAlgn="auto">
              <a:spcBef>
                <a:spcPct val="0"/>
              </a:spcBef>
              <a:spcAft>
                <a:spcPct val="0"/>
              </a:spcAft>
              <a:defRPr/>
            </a:pPr>
            <a:r>
              <a:rPr lang="zh-CN" altLang="en-US" b="1" smtClean="0">
                <a:solidFill>
                  <a:srgbClr val="C00000"/>
                </a:solidFill>
                <a:latin typeface="Adobe 黑体 Std R" panose="020B0400000000000000" pitchFamily="34" charset="-122"/>
                <a:ea typeface="Adobe 黑体 Std R" panose="020B0400000000000000" pitchFamily="34" charset="-122"/>
              </a:rPr>
              <a:t>环境影响</a:t>
            </a:r>
            <a:endParaRPr lang="zh-CN" altLang="en-US" b="1">
              <a:solidFill>
                <a:srgbClr val="C00000"/>
              </a:solidFill>
              <a:latin typeface="Adobe 黑体 Std R" panose="020B0400000000000000" pitchFamily="34" charset="-122"/>
              <a:ea typeface="Adobe 黑体 Std R" panose="020B0400000000000000" pitchFamily="34" charset="-122"/>
            </a:endParaRPr>
          </a:p>
        </p:txBody>
      </p:sp>
      <p:sp>
        <p:nvSpPr>
          <p:cNvPr id="10" name="TextBox 111"/>
          <p:cNvSpPr txBox="1"/>
          <p:nvPr/>
        </p:nvSpPr>
        <p:spPr>
          <a:xfrm>
            <a:off x="5844009" y="4140445"/>
            <a:ext cx="2025915" cy="196109"/>
          </a:xfrm>
          <a:prstGeom prst="rect">
            <a:avLst/>
          </a:prstGeom>
          <a:noFill/>
        </p:spPr>
        <p:txBody>
          <a:bodyPr wrap="square" lIns="72294" tIns="36146" rIns="72294" bIns="36146" rtlCol="0">
            <a:spAutoFit/>
          </a:bodyPr>
          <a:lstStyle/>
          <a:p>
            <a:pPr>
              <a:buSzTx/>
            </a:pPr>
            <a:r>
              <a:rPr lang="zh-CN" altLang="en-US" sz="800">
                <a:latin typeface="仿宋" panose="02010609060101010101" pitchFamily="49" charset="-122"/>
                <a:ea typeface="仿宋" panose="02010609060101010101" pitchFamily="49" charset="-122"/>
              </a:rPr>
              <a:t>社交需要，身边的亲戚朋友吸毒等。</a:t>
            </a:r>
            <a:endParaRPr lang="zh-CN" altLang="en-US" sz="800">
              <a:latin typeface="仿宋" panose="02010609060101010101" pitchFamily="49" charset="-122"/>
              <a:ea typeface="仿宋" panose="02010609060101010101" pitchFamily="49" charset="-122"/>
            </a:endParaRPr>
          </a:p>
        </p:txBody>
      </p:sp>
      <p:sp>
        <p:nvSpPr>
          <p:cNvPr id="11" name="TextBox 107"/>
          <p:cNvSpPr txBox="1"/>
          <p:nvPr/>
        </p:nvSpPr>
        <p:spPr>
          <a:xfrm>
            <a:off x="5824492" y="2498212"/>
            <a:ext cx="1639398" cy="349997"/>
          </a:xfrm>
          <a:prstGeom prst="rect">
            <a:avLst/>
          </a:prstGeom>
          <a:noFill/>
        </p:spPr>
        <p:txBody>
          <a:bodyPr wrap="square" lIns="72294" tIns="36146" rIns="72294" bIns="36146" rtlCol="0">
            <a:spAutoFit/>
          </a:bodyPr>
          <a:lstStyle/>
          <a:p>
            <a:pPr fontAlgn="auto">
              <a:spcBef>
                <a:spcPct val="0"/>
              </a:spcBef>
              <a:spcAft>
                <a:spcPct val="0"/>
              </a:spcAft>
              <a:defRPr/>
            </a:pPr>
            <a:r>
              <a:rPr lang="zh-CN" altLang="en-US" b="1" smtClean="0">
                <a:solidFill>
                  <a:srgbClr val="C00000"/>
                </a:solidFill>
                <a:latin typeface="Adobe 黑体 Std R" panose="020B0400000000000000" pitchFamily="34" charset="-122"/>
                <a:ea typeface="Adobe 黑体 Std R" panose="020B0400000000000000" pitchFamily="34" charset="-122"/>
              </a:rPr>
              <a:t>负面生活影响</a:t>
            </a:r>
            <a:endParaRPr lang="zh-CN" altLang="en-US" b="1">
              <a:solidFill>
                <a:srgbClr val="C00000"/>
              </a:solidFill>
              <a:latin typeface="Adobe 黑体 Std R" panose="020B0400000000000000" pitchFamily="34" charset="-122"/>
              <a:ea typeface="Adobe 黑体 Std R" panose="020B0400000000000000" pitchFamily="34" charset="-122"/>
            </a:endParaRPr>
          </a:p>
        </p:txBody>
      </p:sp>
      <p:sp>
        <p:nvSpPr>
          <p:cNvPr id="12" name="TextBox 111"/>
          <p:cNvSpPr txBox="1"/>
          <p:nvPr/>
        </p:nvSpPr>
        <p:spPr>
          <a:xfrm>
            <a:off x="5852246" y="2848797"/>
            <a:ext cx="2025915" cy="442330"/>
          </a:xfrm>
          <a:prstGeom prst="rect">
            <a:avLst/>
          </a:prstGeom>
          <a:noFill/>
        </p:spPr>
        <p:txBody>
          <a:bodyPr wrap="square" lIns="72294" tIns="36146" rIns="72294" bIns="36146" rtlCol="0">
            <a:spAutoFit/>
          </a:bodyPr>
          <a:lstStyle/>
          <a:p>
            <a:pPr>
              <a:buSzTx/>
            </a:pPr>
            <a:r>
              <a:rPr lang="zh-CN" altLang="en-US" sz="800">
                <a:latin typeface="仿宋" panose="02010609060101010101" pitchFamily="49" charset="-122"/>
                <a:ea typeface="仿宋" panose="02010609060101010101" pitchFamily="49" charset="-122"/>
              </a:rPr>
              <a:t>对于感情脆弱、意志薄弱的人更容易发生。一些人受到挫折后引起的苦闷、情绪低落，于是想以毒麻醉，解脱苦恼。</a:t>
            </a:r>
            <a:endParaRPr lang="zh-CN" altLang="en-US" sz="800">
              <a:latin typeface="仿宋" panose="02010609060101010101" pitchFamily="49" charset="-122"/>
              <a:ea typeface="仿宋" panose="02010609060101010101" pitchFamily="49" charset="-122"/>
            </a:endParaRPr>
          </a:p>
        </p:txBody>
      </p:sp>
      <p:sp>
        <p:nvSpPr>
          <p:cNvPr id="13" name="TextBox 107"/>
          <p:cNvSpPr txBox="1"/>
          <p:nvPr/>
        </p:nvSpPr>
        <p:spPr>
          <a:xfrm>
            <a:off x="5824492" y="1314636"/>
            <a:ext cx="1329256" cy="349997"/>
          </a:xfrm>
          <a:prstGeom prst="rect">
            <a:avLst/>
          </a:prstGeom>
          <a:noFill/>
        </p:spPr>
        <p:txBody>
          <a:bodyPr wrap="square" lIns="72294" tIns="36146" rIns="72294" bIns="36146" rtlCol="0">
            <a:spAutoFit/>
          </a:bodyPr>
          <a:lstStyle/>
          <a:p>
            <a:pPr fontAlgn="auto">
              <a:spcBef>
                <a:spcPct val="0"/>
              </a:spcBef>
              <a:spcAft>
                <a:spcPct val="0"/>
              </a:spcAft>
              <a:defRPr/>
            </a:pPr>
            <a:r>
              <a:rPr lang="zh-CN" altLang="en-US" b="1" smtClean="0">
                <a:solidFill>
                  <a:srgbClr val="C00000"/>
                </a:solidFill>
                <a:latin typeface="Adobe 黑体 Std R" panose="020B0400000000000000" pitchFamily="34" charset="-122"/>
                <a:ea typeface="Adobe 黑体 Std R" panose="020B0400000000000000" pitchFamily="34" charset="-122"/>
              </a:rPr>
              <a:t>医源行成瘾</a:t>
            </a:r>
            <a:endParaRPr lang="zh-CN" altLang="en-US" b="1">
              <a:solidFill>
                <a:srgbClr val="C00000"/>
              </a:solidFill>
              <a:latin typeface="Adobe 黑体 Std R" panose="020B0400000000000000" pitchFamily="34" charset="-122"/>
              <a:ea typeface="Adobe 黑体 Std R" panose="020B0400000000000000" pitchFamily="34" charset="-122"/>
            </a:endParaRPr>
          </a:p>
        </p:txBody>
      </p:sp>
      <p:sp>
        <p:nvSpPr>
          <p:cNvPr id="14" name="TextBox 111"/>
          <p:cNvSpPr txBox="1"/>
          <p:nvPr/>
        </p:nvSpPr>
        <p:spPr>
          <a:xfrm>
            <a:off x="5849810" y="1680005"/>
            <a:ext cx="2025915" cy="319219"/>
          </a:xfrm>
          <a:prstGeom prst="rect">
            <a:avLst/>
          </a:prstGeom>
          <a:noFill/>
        </p:spPr>
        <p:txBody>
          <a:bodyPr wrap="square" lIns="72294" tIns="36146" rIns="72294" bIns="36146" rtlCol="0">
            <a:spAutoFit/>
          </a:bodyPr>
          <a:lstStyle/>
          <a:p>
            <a:r>
              <a:rPr lang="zh-CN" altLang="en-US" sz="800">
                <a:latin typeface="仿宋" panose="02010609060101010101" pitchFamily="49" charset="-122"/>
                <a:ea typeface="仿宋" panose="02010609060101010101" pitchFamily="49" charset="-122"/>
              </a:rPr>
              <a:t>咳嗽药水等。由于国家对于麻醉品控制较多，现在医源性阿片类药物成瘾已不多见。</a:t>
            </a:r>
            <a:endParaRPr lang="zh-CN" altLang="en-US" sz="800" noProof="1">
              <a:latin typeface="仿宋" panose="02010609060101010101" pitchFamily="49" charset="-122"/>
              <a:ea typeface="仿宋" panose="02010609060101010101" pitchFamily="49" charset="-122"/>
            </a:endParaRPr>
          </a:p>
        </p:txBody>
      </p:sp>
      <p:grpSp>
        <p:nvGrpSpPr>
          <p:cNvPr id="15" name="组合 14"/>
          <p:cNvGrpSpPr/>
          <p:nvPr/>
        </p:nvGrpSpPr>
        <p:grpSpPr>
          <a:xfrm>
            <a:off x="0" y="39439"/>
            <a:ext cx="8991601" cy="5090939"/>
            <a:chOff x="0" y="39439"/>
            <a:chExt cx="8991601" cy="5090939"/>
          </a:xfrm>
        </p:grpSpPr>
        <p:grpSp>
          <p:nvGrpSpPr>
            <p:cNvPr id="16" name="组合 15"/>
            <p:cNvGrpSpPr/>
            <p:nvPr/>
          </p:nvGrpSpPr>
          <p:grpSpPr>
            <a:xfrm>
              <a:off x="0" y="39439"/>
              <a:ext cx="8991601" cy="4929173"/>
              <a:chOff x="0" y="120504"/>
              <a:chExt cx="11903529" cy="6525486"/>
            </a:xfrm>
          </p:grpSpPr>
          <p:grpSp>
            <p:nvGrpSpPr>
              <p:cNvPr id="20" name="组合 19"/>
              <p:cNvGrpSpPr/>
              <p:nvPr/>
            </p:nvGrpSpPr>
            <p:grpSpPr>
              <a:xfrm>
                <a:off x="174267" y="323108"/>
                <a:ext cx="11729262" cy="6322882"/>
                <a:chOff x="174267" y="323108"/>
                <a:chExt cx="11729262" cy="6322882"/>
              </a:xfrm>
            </p:grpSpPr>
            <p:cxnSp>
              <p:nvCxnSpPr>
                <p:cNvPr id="27" name="直接连接符 26"/>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0" y="120504"/>
                <a:ext cx="11086783" cy="729792"/>
                <a:chOff x="0" y="120504"/>
                <a:chExt cx="11086783" cy="729792"/>
              </a:xfrm>
            </p:grpSpPr>
            <p:sp>
              <p:nvSpPr>
                <p:cNvPr id="22" name="流程图: 终止 2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矩形 22"/>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5" name="流程图: 终止 2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流程图: 终止 2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17" name="图片 16"/>
            <p:cNvPicPr>
              <a:picLocks noChangeAspect="1"/>
            </p:cNvPicPr>
            <p:nvPr/>
          </p:nvPicPr>
          <p:blipFill>
            <a:blip r:embed="rId1"/>
            <a:stretch>
              <a:fillRect/>
            </a:stretch>
          </p:blipFill>
          <p:spPr>
            <a:xfrm>
              <a:off x="8405680" y="107551"/>
              <a:ext cx="554701" cy="543033"/>
            </a:xfrm>
            <a:prstGeom prst="rect">
              <a:avLst/>
            </a:prstGeom>
          </p:spPr>
        </p:pic>
        <p:sp>
          <p:nvSpPr>
            <p:cNvPr id="18" name="矩形 17"/>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0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22" presetClass="entr" presetSubtype="8"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22" presetClass="entr" presetSubtype="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22" presetClass="entr" presetSubtype="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22" presetClass="entr" presetSubtype="8"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
          <p:cNvSpPr>
            <a:spLocks noChangeArrowheads="1"/>
          </p:cNvSpPr>
          <p:nvPr/>
        </p:nvSpPr>
        <p:spPr bwMode="auto">
          <a:xfrm>
            <a:off x="2540226" y="1153134"/>
            <a:ext cx="4038600" cy="563245"/>
          </a:xfrm>
          <a:prstGeom prst="rect">
            <a:avLst/>
          </a:prstGeom>
          <a:solidFill>
            <a:srgbClr val="C00000"/>
          </a:solidFill>
          <a:ln>
            <a:noFill/>
          </a:ln>
        </p:spPr>
        <p:txBody>
          <a:bodyPr wrap="square" lIns="72308" tIns="36154" rIns="72308" bIns="36154">
            <a:spAutoFit/>
          </a:bodyPr>
          <a:lstStyle/>
          <a:p>
            <a:pPr algn="ctr"/>
            <a:r>
              <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rPr>
              <a:t>吸毒为什么会成瘾？</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TextBox 169"/>
          <p:cNvSpPr txBox="1"/>
          <p:nvPr/>
        </p:nvSpPr>
        <p:spPr>
          <a:xfrm>
            <a:off x="785680" y="2031328"/>
            <a:ext cx="7620000" cy="1971611"/>
          </a:xfrm>
          <a:prstGeom prst="rect">
            <a:avLst/>
          </a:prstGeom>
          <a:noFill/>
        </p:spPr>
        <p:txBody>
          <a:bodyPr wrap="square" lIns="72308" tIns="36154" rIns="72308" bIns="36154">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50000"/>
              </a:lnSpc>
            </a:pPr>
            <a:r>
              <a:rPr lang="zh-CN" altLang="en-US" sz="1400">
                <a:latin typeface="宋体" panose="02010600030101010101" pitchFamily="2" charset="-122"/>
              </a:rPr>
              <a:t>人吸毒会成瘾，这个问题已被无数事实所证明。但理论上至今还没有统一的确切的答案。总的来说，吸毒会成瘾是毒品与人体相互作用的结果。一方面毒品有个共同的特性，就是进入人体后作用于人的脑内与学习记忆有关的神经系统，逐渐产生</a:t>
            </a:r>
            <a:r>
              <a:rPr lang="zh-CN" altLang="en-US" sz="1400">
                <a:solidFill>
                  <a:srgbClr val="FF3300"/>
                </a:solidFill>
                <a:latin typeface="宋体" panose="02010600030101010101" pitchFamily="2" charset="-122"/>
              </a:rPr>
              <a:t>精神依赖（心瘾）</a:t>
            </a:r>
            <a:r>
              <a:rPr lang="zh-CN" altLang="en-US" sz="1400">
                <a:latin typeface="宋体" panose="02010600030101010101" pitchFamily="2" charset="-122"/>
              </a:rPr>
              <a:t>，进而形成追求应用该药物的行为；另一方面，毒品进入人体后，破坏人体正常的平衡，产生在毒品作用下新的平衡状态（</a:t>
            </a:r>
            <a:r>
              <a:rPr lang="zh-CN" altLang="en-US" sz="1400">
                <a:solidFill>
                  <a:srgbClr val="FF3300"/>
                </a:solidFill>
                <a:latin typeface="宋体" panose="02010600030101010101" pitchFamily="2" charset="-122"/>
              </a:rPr>
              <a:t>身体依赖</a:t>
            </a:r>
            <a:r>
              <a:rPr lang="zh-CN" altLang="en-US" sz="1400">
                <a:latin typeface="宋体" panose="02010600030101010101" pitchFamily="2" charset="-122"/>
              </a:rPr>
              <a:t>）。一旦停止吸毒，就会感到不适，出现戒断反应。只有连续不断地吸入更大剂量的毒品，才能保持人体新的平衡。</a:t>
            </a:r>
            <a:endParaRPr lang="zh-CN" altLang="en-US" sz="1400">
              <a:latin typeface="宋体" panose="02010600030101010101" pitchFamily="2" charset="-122"/>
            </a:endParaRPr>
          </a:p>
        </p:txBody>
      </p:sp>
      <p:grpSp>
        <p:nvGrpSpPr>
          <p:cNvPr id="4" name="组合 3"/>
          <p:cNvGrpSpPr/>
          <p:nvPr/>
        </p:nvGrpSpPr>
        <p:grpSpPr>
          <a:xfrm>
            <a:off x="0" y="39439"/>
            <a:ext cx="8991601" cy="5090939"/>
            <a:chOff x="0" y="39439"/>
            <a:chExt cx="8991601" cy="5090939"/>
          </a:xfrm>
        </p:grpSpPr>
        <p:grpSp>
          <p:nvGrpSpPr>
            <p:cNvPr id="5" name="组合 4"/>
            <p:cNvGrpSpPr/>
            <p:nvPr/>
          </p:nvGrpSpPr>
          <p:grpSpPr>
            <a:xfrm>
              <a:off x="0" y="39439"/>
              <a:ext cx="8991601" cy="4929173"/>
              <a:chOff x="0" y="120504"/>
              <a:chExt cx="11903529" cy="6525486"/>
            </a:xfrm>
          </p:grpSpPr>
          <p:grpSp>
            <p:nvGrpSpPr>
              <p:cNvPr id="9" name="组合 8"/>
              <p:cNvGrpSpPr/>
              <p:nvPr/>
            </p:nvGrpSpPr>
            <p:grpSpPr>
              <a:xfrm>
                <a:off x="174267" y="323108"/>
                <a:ext cx="11729262" cy="6322882"/>
                <a:chOff x="174267" y="323108"/>
                <a:chExt cx="11729262" cy="6322882"/>
              </a:xfrm>
            </p:grpSpPr>
            <p:cxnSp>
              <p:nvCxnSpPr>
                <p:cNvPr id="16" name="直接连接符 15"/>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0" y="120504"/>
                <a:ext cx="11086783" cy="729792"/>
                <a:chOff x="0" y="120504"/>
                <a:chExt cx="11086783" cy="729792"/>
              </a:xfrm>
            </p:grpSpPr>
            <p:sp>
              <p:nvSpPr>
                <p:cNvPr id="11" name="流程图: 终止 10"/>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 name="矩形 11"/>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流程图: 终止 13"/>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流程图: 终止 14"/>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6" name="图片 5"/>
            <p:cNvPicPr>
              <a:picLocks noChangeAspect="1"/>
            </p:cNvPicPr>
            <p:nvPr/>
          </p:nvPicPr>
          <p:blipFill>
            <a:blip r:embed="rId1"/>
            <a:stretch>
              <a:fillRect/>
            </a:stretch>
          </p:blipFill>
          <p:spPr>
            <a:xfrm>
              <a:off x="8405680" y="107551"/>
              <a:ext cx="554701" cy="543033"/>
            </a:xfrm>
            <a:prstGeom prst="rect">
              <a:avLst/>
            </a:prstGeom>
          </p:spPr>
        </p:pic>
        <p:sp>
          <p:nvSpPr>
            <p:cNvPr id="7" name="矩形 6"/>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
          <p:cNvSpPr>
            <a:spLocks noChangeArrowheads="1"/>
          </p:cNvSpPr>
          <p:nvPr/>
        </p:nvSpPr>
        <p:spPr bwMode="auto">
          <a:xfrm>
            <a:off x="2362200" y="1015599"/>
            <a:ext cx="4191000" cy="565457"/>
          </a:xfrm>
          <a:prstGeom prst="rect">
            <a:avLst/>
          </a:prstGeom>
          <a:solidFill>
            <a:srgbClr val="C00000"/>
          </a:solidFill>
          <a:ln>
            <a:noFill/>
          </a:ln>
        </p:spPr>
        <p:txBody>
          <a:bodyPr wrap="square" lIns="72308" tIns="36154" rIns="72308" bIns="36154">
            <a:spAutoFit/>
          </a:bodyPr>
          <a:lstStyle/>
          <a:p>
            <a:pPr algn="ctr"/>
            <a:r>
              <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rPr>
              <a:t>吸毒多久会成瘾？</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TextBox 169"/>
          <p:cNvSpPr txBox="1"/>
          <p:nvPr/>
        </p:nvSpPr>
        <p:spPr>
          <a:xfrm>
            <a:off x="1219200" y="2038350"/>
            <a:ext cx="7315200" cy="1137536"/>
          </a:xfrm>
          <a:prstGeom prst="rect">
            <a:avLst/>
          </a:prstGeom>
          <a:noFill/>
        </p:spPr>
        <p:txBody>
          <a:bodyPr wrap="square" lIns="72308" tIns="36154" rIns="72308" bIns="36154">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50000"/>
              </a:lnSpc>
            </a:pPr>
            <a:r>
              <a:rPr lang="zh-CN" altLang="en-US" sz="1600">
                <a:latin typeface="黑体" panose="02010609060101010101" pitchFamily="49" charset="-122"/>
              </a:rPr>
              <a:t>毒品成瘾时间，往往与吸毒人员所使用</a:t>
            </a:r>
            <a:r>
              <a:rPr lang="zh-CN" altLang="en-US" sz="1600">
                <a:solidFill>
                  <a:srgbClr val="C00000"/>
                </a:solidFill>
                <a:latin typeface="黑体" panose="02010609060101010101" pitchFamily="49" charset="-122"/>
              </a:rPr>
              <a:t>毒品的性质、类别、毒性的强弱、吸毒的方式、吸食的剂量、次数和吸毒者个人的心理素质、身体的耐受程度以及文化素质、社会环境等诸多因素直接有关。</a:t>
            </a:r>
            <a:r>
              <a:rPr lang="zh-CN" altLang="en-US" sz="1400">
                <a:solidFill>
                  <a:srgbClr val="C00000"/>
                </a:solidFill>
                <a:latin typeface="黑体" panose="02010609060101010101" pitchFamily="49" charset="-122"/>
                <a:ea typeface="黑体" panose="02010609060101010101" pitchFamily="49" charset="-122"/>
              </a:rPr>
              <a:t> </a:t>
            </a:r>
            <a:endParaRPr lang="zh-CN" altLang="en-US" sz="1400">
              <a:solidFill>
                <a:srgbClr val="C00000"/>
              </a:solidFill>
              <a:latin typeface="黑体" panose="02010609060101010101" pitchFamily="49" charset="-122"/>
              <a:ea typeface="黑体" panose="02010609060101010101" pitchFamily="49" charset="-122"/>
            </a:endParaRPr>
          </a:p>
        </p:txBody>
      </p:sp>
      <p:sp>
        <p:nvSpPr>
          <p:cNvPr id="4" name="矩形 3"/>
          <p:cNvSpPr/>
          <p:nvPr/>
        </p:nvSpPr>
        <p:spPr>
          <a:xfrm>
            <a:off x="1205753" y="3486150"/>
            <a:ext cx="7056562" cy="923330"/>
          </a:xfrm>
          <a:prstGeom prst="rect">
            <a:avLst/>
          </a:prstGeom>
        </p:spPr>
        <p:txBody>
          <a:bodyPr wrap="square">
            <a:spAutoFit/>
          </a:bodyPr>
          <a:lstStyle/>
          <a:p>
            <a:pPr>
              <a:lnSpc>
                <a:spcPct val="150000"/>
              </a:lnSpc>
            </a:pPr>
            <a:r>
              <a:rPr lang="zh-CN" altLang="en-US">
                <a:latin typeface="宋体" panose="02010600030101010101" pitchFamily="2" charset="-122"/>
              </a:rPr>
              <a:t>一般来讲，</a:t>
            </a:r>
            <a:r>
              <a:rPr lang="zh-CN" altLang="en-US">
                <a:solidFill>
                  <a:srgbClr val="C00000"/>
                </a:solidFill>
                <a:latin typeface="宋体" panose="02010600030101010101" pitchFamily="2" charset="-122"/>
              </a:rPr>
              <a:t>毒性强的成瘾快，毒性弱的成瘾慢。</a:t>
            </a:r>
            <a:r>
              <a:rPr lang="zh-CN" altLang="en-US">
                <a:latin typeface="宋体" panose="02010600030101010101" pitchFamily="2" charset="-122"/>
              </a:rPr>
              <a:t>吗啡、海洛因如采用静脉注射的方式，每天两次，每次 </a:t>
            </a:r>
            <a:r>
              <a:rPr lang="en-US" altLang="zh-CN" b="1">
                <a:latin typeface="宋体" panose="02010600030101010101" pitchFamily="2" charset="-122"/>
              </a:rPr>
              <a:t>0.1</a:t>
            </a:r>
            <a:r>
              <a:rPr lang="zh-CN" altLang="en-US">
                <a:latin typeface="宋体" panose="02010600030101010101" pitchFamily="2" charset="-122"/>
              </a:rPr>
              <a:t>克，</a:t>
            </a:r>
            <a:r>
              <a:rPr lang="en-US" altLang="zh-CN" b="1">
                <a:latin typeface="宋体" panose="02010600030101010101" pitchFamily="2" charset="-122"/>
              </a:rPr>
              <a:t>2-3 </a:t>
            </a:r>
            <a:r>
              <a:rPr lang="zh-CN" altLang="en-US">
                <a:latin typeface="宋体" panose="02010600030101010101" pitchFamily="2" charset="-122"/>
              </a:rPr>
              <a:t>天即可成瘾。</a:t>
            </a:r>
            <a:endParaRPr lang="zh-CN" altLang="en-US">
              <a:latin typeface="宋体" panose="02010600030101010101" pitchFamily="2" charset="-122"/>
            </a:endParaRPr>
          </a:p>
        </p:txBody>
      </p:sp>
      <p:grpSp>
        <p:nvGrpSpPr>
          <p:cNvPr id="5" name="组合 4"/>
          <p:cNvGrpSpPr/>
          <p:nvPr/>
        </p:nvGrpSpPr>
        <p:grpSpPr>
          <a:xfrm>
            <a:off x="0" y="39439"/>
            <a:ext cx="8991601" cy="5090939"/>
            <a:chOff x="0" y="39439"/>
            <a:chExt cx="8991601" cy="5090939"/>
          </a:xfrm>
        </p:grpSpPr>
        <p:grpSp>
          <p:nvGrpSpPr>
            <p:cNvPr id="6" name="组合 5"/>
            <p:cNvGrpSpPr/>
            <p:nvPr/>
          </p:nvGrpSpPr>
          <p:grpSpPr>
            <a:xfrm>
              <a:off x="0" y="39439"/>
              <a:ext cx="8991601" cy="4929173"/>
              <a:chOff x="0" y="120504"/>
              <a:chExt cx="11903529" cy="6525486"/>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120504"/>
                <a:ext cx="11086783" cy="729792"/>
                <a:chOff x="0" y="120504"/>
                <a:chExt cx="11086783" cy="729792"/>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7" name="图片 6"/>
            <p:cNvPicPr>
              <a:picLocks noChangeAspect="1"/>
            </p:cNvPicPr>
            <p:nvPr/>
          </p:nvPicPr>
          <p:blipFill>
            <a:blip r:embed="rId1"/>
            <a:stretch>
              <a:fillRect/>
            </a:stretch>
          </p:blipFill>
          <p:spPr>
            <a:xfrm>
              <a:off x="8405680" y="107551"/>
              <a:ext cx="554701" cy="543033"/>
            </a:xfrm>
            <a:prstGeom prst="rect">
              <a:avLst/>
            </a:prstGeom>
          </p:spPr>
        </p:pic>
        <p:sp>
          <p:nvSpPr>
            <p:cNvPr id="8" name="矩形 7"/>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1674320" y="1828411"/>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a:spLocks noChangeArrowheads="1"/>
          </p:cNvSpPr>
          <p:nvPr/>
        </p:nvSpPr>
        <p:spPr bwMode="auto">
          <a:xfrm>
            <a:off x="1676400" y="2038350"/>
            <a:ext cx="31163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800">
                <a:latin typeface="仿宋" panose="02010609060101010101" pitchFamily="49" charset="-122"/>
                <a:ea typeface="仿宋" panose="02010609060101010101" pitchFamily="49" charset="-122"/>
              </a:rPr>
              <a:t>近年来的研究证实，毒品能直接改变人脑中部分化学物质的结构，</a:t>
            </a:r>
            <a:endParaRPr lang="zh-CN" altLang="en-US" sz="800">
              <a:latin typeface="仿宋" panose="02010609060101010101" pitchFamily="49" charset="-122"/>
              <a:ea typeface="仿宋" panose="02010609060101010101" pitchFamily="49" charset="-122"/>
            </a:endParaRPr>
          </a:p>
          <a:p>
            <a:r>
              <a:rPr lang="zh-CN" altLang="en-US" sz="800">
                <a:latin typeface="仿宋" panose="02010609060101010101" pitchFamily="49" charset="-122"/>
                <a:ea typeface="仿宋" panose="02010609060101010101" pitchFamily="49" charset="-122"/>
              </a:rPr>
              <a:t>破坏、扰乱人体正常的高级神经活动，有的甚至毒害、损伤神经组织。</a:t>
            </a:r>
            <a:endParaRPr lang="zh-CN" altLang="en-US" sz="800">
              <a:latin typeface="仿宋" panose="02010609060101010101" pitchFamily="49" charset="-122"/>
              <a:ea typeface="仿宋" panose="02010609060101010101" pitchFamily="49" charset="-122"/>
            </a:endParaRPr>
          </a:p>
        </p:txBody>
      </p:sp>
      <p:sp>
        <p:nvSpPr>
          <p:cNvPr id="4" name="文本框 3"/>
          <p:cNvSpPr txBox="1"/>
          <p:nvPr/>
        </p:nvSpPr>
        <p:spPr>
          <a:xfrm>
            <a:off x="1676400" y="1728639"/>
            <a:ext cx="2275271" cy="369332"/>
          </a:xfrm>
          <a:prstGeom prst="rect">
            <a:avLst/>
          </a:prstGeom>
          <a:noFill/>
        </p:spPr>
        <p:txBody>
          <a:bodyPr>
            <a:spAutoFit/>
          </a:bodyPr>
          <a:lstStyle/>
          <a:p>
            <a:pPr fontAlgn="auto">
              <a:spcBef>
                <a:spcPct val="0"/>
              </a:spcBef>
              <a:spcAft>
                <a:spcPct val="0"/>
              </a:spcAft>
              <a:defRPr/>
            </a:pPr>
            <a:r>
              <a:rPr lang="zh-CN" altLang="en-US" b="1">
                <a:solidFill>
                  <a:srgbClr val="C00000"/>
                </a:solidFill>
                <a:latin typeface="仿宋" panose="02010609060101010101" pitchFamily="49" charset="-122"/>
                <a:ea typeface="仿宋" panose="02010609060101010101" pitchFamily="49" charset="-122"/>
              </a:rPr>
              <a:t>大脑病变</a:t>
            </a:r>
            <a:endParaRPr lang="zh-CN" altLang="en-US" b="1">
              <a:solidFill>
                <a:srgbClr val="C00000"/>
              </a:solidFill>
              <a:latin typeface="Franklin Gothic Book" panose="020B0503020102020204" pitchFamily="34" charset="0"/>
              <a:ea typeface="+mn-ea"/>
            </a:endParaRPr>
          </a:p>
        </p:txBody>
      </p:sp>
      <p:sp>
        <p:nvSpPr>
          <p:cNvPr id="5" name="椭圆 26"/>
          <p:cNvSpPr/>
          <p:nvPr/>
        </p:nvSpPr>
        <p:spPr bwMode="auto">
          <a:xfrm>
            <a:off x="1069530" y="1869796"/>
            <a:ext cx="417432" cy="434525"/>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ct val="0"/>
              </a:spcBef>
              <a:spcAft>
                <a:spcPct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a:spLocks noChangeArrowheads="1"/>
          </p:cNvSpPr>
          <p:nvPr/>
        </p:nvSpPr>
        <p:spPr bwMode="auto">
          <a:xfrm>
            <a:off x="3048000" y="795331"/>
            <a:ext cx="30732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a:latin typeface="宋体" panose="02010600030101010101" pitchFamily="2" charset="-122"/>
              </a:rPr>
              <a:t>A .</a:t>
            </a:r>
            <a:r>
              <a:rPr lang="zh-CN" altLang="en-US" sz="2800" b="1">
                <a:solidFill>
                  <a:srgbClr val="FF3300"/>
                </a:solidFill>
                <a:latin typeface="宋体" panose="02010600030101010101" pitchFamily="2" charset="-122"/>
              </a:rPr>
              <a:t>对身体的危害</a:t>
            </a:r>
            <a:r>
              <a:rPr lang="zh-CN" altLang="en-US" sz="2800" b="1">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p:txBody>
      </p:sp>
      <p:sp>
        <p:nvSpPr>
          <p:cNvPr id="7" name="文本占位符 8"/>
          <p:cNvSpPr txBox="1"/>
          <p:nvPr/>
        </p:nvSpPr>
        <p:spPr>
          <a:xfrm>
            <a:off x="1120313" y="1934143"/>
            <a:ext cx="360040" cy="433388"/>
          </a:xfrm>
          <a:prstGeom prst="rect">
            <a:avLst/>
          </a:prstGeom>
        </p:spPr>
        <p:txBody>
          <a:bodyPr/>
          <a:lst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ct val="0"/>
              </a:spcAft>
              <a:buNone/>
            </a:pPr>
            <a:r>
              <a:rPr lang="en-US" altLang="zh-CN" sz="2000" b="1">
                <a:latin typeface="微软雅黑" panose="020B0503020204020204" pitchFamily="34" charset="-122"/>
                <a:ea typeface="微软雅黑" panose="020B0503020204020204" pitchFamily="34" charset="-122"/>
              </a:rPr>
              <a:t>1</a:t>
            </a:r>
            <a:endParaRPr lang="zh-CN" altLang="en-US" sz="2400" b="1"/>
          </a:p>
        </p:txBody>
      </p:sp>
      <p:cxnSp>
        <p:nvCxnSpPr>
          <p:cNvPr id="8" name="直接连接符 7"/>
          <p:cNvCxnSpPr/>
          <p:nvPr/>
        </p:nvCxnSpPr>
        <p:spPr>
          <a:xfrm flipH="1">
            <a:off x="1684144" y="2698550"/>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p:cNvSpPr txBox="1">
            <a:spLocks noChangeArrowheads="1"/>
          </p:cNvSpPr>
          <p:nvPr/>
        </p:nvSpPr>
        <p:spPr bwMode="auto">
          <a:xfrm>
            <a:off x="1686224" y="2908489"/>
            <a:ext cx="31163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800">
                <a:latin typeface="仿宋" panose="02010609060101010101" pitchFamily="49" charset="-122"/>
                <a:ea typeface="仿宋" panose="02010609060101010101" pitchFamily="49" charset="-122"/>
              </a:rPr>
              <a:t>毒品毒害人体重要的组织、器官、对循环系统的毒害表现为血压下降，心动过缓。</a:t>
            </a:r>
            <a:endParaRPr lang="zh-CN" altLang="en-US" sz="800">
              <a:latin typeface="仿宋" panose="02010609060101010101" pitchFamily="49" charset="-122"/>
              <a:ea typeface="仿宋" panose="02010609060101010101" pitchFamily="49" charset="-122"/>
            </a:endParaRPr>
          </a:p>
        </p:txBody>
      </p:sp>
      <p:sp>
        <p:nvSpPr>
          <p:cNvPr id="10" name="文本框 9"/>
          <p:cNvSpPr txBox="1"/>
          <p:nvPr/>
        </p:nvSpPr>
        <p:spPr>
          <a:xfrm>
            <a:off x="1686224" y="2598778"/>
            <a:ext cx="2275271" cy="369332"/>
          </a:xfrm>
          <a:prstGeom prst="rect">
            <a:avLst/>
          </a:prstGeom>
          <a:noFill/>
        </p:spPr>
        <p:txBody>
          <a:bodyPr>
            <a:spAutoFit/>
          </a:bodyPr>
          <a:lstStyle/>
          <a:p>
            <a:pPr fontAlgn="auto">
              <a:spcBef>
                <a:spcPct val="0"/>
              </a:spcBef>
              <a:spcAft>
                <a:spcPct val="0"/>
              </a:spcAft>
              <a:defRPr/>
            </a:pPr>
            <a:r>
              <a:rPr lang="zh-CN" altLang="en-US" b="1" smtClean="0">
                <a:solidFill>
                  <a:srgbClr val="C00000"/>
                </a:solidFill>
                <a:latin typeface="仿宋" panose="02010609060101010101" pitchFamily="49" charset="-122"/>
                <a:ea typeface="仿宋" panose="02010609060101010101" pitchFamily="49" charset="-122"/>
              </a:rPr>
              <a:t>心脏病变</a:t>
            </a:r>
            <a:endParaRPr lang="zh-CN" altLang="en-US" b="1">
              <a:solidFill>
                <a:srgbClr val="C00000"/>
              </a:solidFill>
              <a:latin typeface="Franklin Gothic Book" panose="020B0503020102020204" pitchFamily="34" charset="0"/>
              <a:ea typeface="+mn-ea"/>
            </a:endParaRPr>
          </a:p>
        </p:txBody>
      </p:sp>
      <p:sp>
        <p:nvSpPr>
          <p:cNvPr id="11" name="椭圆 26"/>
          <p:cNvSpPr/>
          <p:nvPr/>
        </p:nvSpPr>
        <p:spPr bwMode="auto">
          <a:xfrm>
            <a:off x="1088937" y="2759394"/>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ct val="0"/>
              </a:spcBef>
              <a:spcAft>
                <a:spcPct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占位符 8"/>
          <p:cNvSpPr txBox="1"/>
          <p:nvPr/>
        </p:nvSpPr>
        <p:spPr>
          <a:xfrm>
            <a:off x="1130137" y="2804282"/>
            <a:ext cx="360040" cy="433388"/>
          </a:xfrm>
          <a:prstGeom prst="rect">
            <a:avLst/>
          </a:prstGeom>
        </p:spPr>
        <p:txBody>
          <a:bodyPr/>
          <a:lst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ct val="0"/>
              </a:spcAft>
              <a:buNone/>
            </a:pPr>
            <a:r>
              <a:rPr lang="en-US" altLang="zh-CN" sz="2000" b="1">
                <a:latin typeface="微软雅黑" panose="020B0503020204020204" pitchFamily="34" charset="-122"/>
                <a:ea typeface="微软雅黑" panose="020B0503020204020204" pitchFamily="34" charset="-122"/>
              </a:rPr>
              <a:t>2</a:t>
            </a:r>
            <a:endParaRPr lang="zh-CN" altLang="en-US" sz="2400" b="1"/>
          </a:p>
        </p:txBody>
      </p:sp>
      <p:cxnSp>
        <p:nvCxnSpPr>
          <p:cNvPr id="13" name="直接连接符 12"/>
          <p:cNvCxnSpPr/>
          <p:nvPr/>
        </p:nvCxnSpPr>
        <p:spPr>
          <a:xfrm flipH="1">
            <a:off x="1684144" y="3594971"/>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a:spLocks noChangeArrowheads="1"/>
          </p:cNvSpPr>
          <p:nvPr/>
        </p:nvSpPr>
        <p:spPr bwMode="auto">
          <a:xfrm>
            <a:off x="1686224" y="3804910"/>
            <a:ext cx="311632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pPr>
            <a:r>
              <a:rPr lang="zh-CN" altLang="en-US" sz="800">
                <a:latin typeface="仿宋" panose="02010609060101010101" pitchFamily="49" charset="-122"/>
                <a:ea typeface="仿宋" panose="02010609060101010101" pitchFamily="49" charset="-122"/>
              </a:rPr>
              <a:t>吸毒者胃肠道平滑肌和括约肌张力提高，蠕动减弱，出现消化和吸收功能障碍，食欲不振，甚至完全丧失营养摄入严重不足。</a:t>
            </a:r>
            <a:endParaRPr lang="zh-CN" altLang="en-US" sz="800">
              <a:latin typeface="仿宋" panose="02010609060101010101" pitchFamily="49" charset="-122"/>
              <a:ea typeface="仿宋" panose="02010609060101010101" pitchFamily="49" charset="-122"/>
            </a:endParaRPr>
          </a:p>
        </p:txBody>
      </p:sp>
      <p:sp>
        <p:nvSpPr>
          <p:cNvPr id="15" name="文本框 14"/>
          <p:cNvSpPr txBox="1"/>
          <p:nvPr/>
        </p:nvSpPr>
        <p:spPr>
          <a:xfrm>
            <a:off x="1686224" y="3495199"/>
            <a:ext cx="2275271" cy="369332"/>
          </a:xfrm>
          <a:prstGeom prst="rect">
            <a:avLst/>
          </a:prstGeom>
          <a:noFill/>
        </p:spPr>
        <p:txBody>
          <a:bodyPr>
            <a:spAutoFit/>
          </a:bodyPr>
          <a:lstStyle/>
          <a:p>
            <a:pPr fontAlgn="auto">
              <a:spcBef>
                <a:spcPct val="0"/>
              </a:spcBef>
              <a:spcAft>
                <a:spcPct val="0"/>
              </a:spcAft>
              <a:defRPr/>
            </a:pPr>
            <a:r>
              <a:rPr lang="zh-CN" altLang="en-US" b="1" smtClean="0">
                <a:solidFill>
                  <a:srgbClr val="C00000"/>
                </a:solidFill>
                <a:latin typeface="Franklin Gothic Book" panose="020B0503020102020204" pitchFamily="34" charset="0"/>
                <a:ea typeface="+mn-ea"/>
              </a:rPr>
              <a:t>瘦弱不堪</a:t>
            </a:r>
            <a:endParaRPr lang="zh-CN" altLang="en-US" b="1">
              <a:solidFill>
                <a:srgbClr val="C00000"/>
              </a:solidFill>
              <a:latin typeface="Franklin Gothic Book" panose="020B0503020102020204" pitchFamily="34" charset="0"/>
              <a:ea typeface="+mn-ea"/>
            </a:endParaRPr>
          </a:p>
        </p:txBody>
      </p:sp>
      <p:sp>
        <p:nvSpPr>
          <p:cNvPr id="16" name="椭圆 26"/>
          <p:cNvSpPr/>
          <p:nvPr/>
        </p:nvSpPr>
        <p:spPr bwMode="auto">
          <a:xfrm>
            <a:off x="1088937" y="3655815"/>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ct val="0"/>
              </a:spcBef>
              <a:spcAft>
                <a:spcPct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占位符 8"/>
          <p:cNvSpPr txBox="1"/>
          <p:nvPr/>
        </p:nvSpPr>
        <p:spPr>
          <a:xfrm>
            <a:off x="1130137" y="3700703"/>
            <a:ext cx="360040" cy="433388"/>
          </a:xfrm>
          <a:prstGeom prst="rect">
            <a:avLst/>
          </a:prstGeom>
        </p:spPr>
        <p:txBody>
          <a:bodyPr/>
          <a:lst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ct val="0"/>
              </a:spcAft>
              <a:buNone/>
            </a:pPr>
            <a:r>
              <a:rPr lang="en-US" altLang="zh-CN" sz="2000" b="1">
                <a:latin typeface="微软雅黑" panose="020B0503020204020204" pitchFamily="34" charset="-122"/>
                <a:ea typeface="微软雅黑" panose="020B0503020204020204" pitchFamily="34" charset="-122"/>
              </a:rPr>
              <a:t>3</a:t>
            </a:r>
            <a:endParaRPr lang="zh-CN" altLang="en-US" sz="2400" b="1"/>
          </a:p>
        </p:txBody>
      </p:sp>
      <p:cxnSp>
        <p:nvCxnSpPr>
          <p:cNvPr id="18" name="直接连接符 17"/>
          <p:cNvCxnSpPr/>
          <p:nvPr/>
        </p:nvCxnSpPr>
        <p:spPr>
          <a:xfrm flipH="1">
            <a:off x="5625176" y="1784902"/>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a:spLocks noChangeArrowheads="1"/>
          </p:cNvSpPr>
          <p:nvPr/>
        </p:nvSpPr>
        <p:spPr bwMode="auto">
          <a:xfrm>
            <a:off x="5627256" y="1994840"/>
            <a:ext cx="28588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800">
                <a:latin typeface="仿宋" panose="02010609060101010101" pitchFamily="49" charset="-122"/>
                <a:ea typeface="仿宋" panose="02010609060101010101" pitchFamily="49" charset="-122"/>
              </a:rPr>
              <a:t>毒品破坏人体免疫机制，使吸毒者极易感染各种疾病。 </a:t>
            </a:r>
            <a:endParaRPr lang="zh-CN" altLang="en-US" sz="800">
              <a:latin typeface="仿宋" panose="02010609060101010101" pitchFamily="49" charset="-122"/>
              <a:ea typeface="仿宋" panose="02010609060101010101" pitchFamily="49" charset="-122"/>
            </a:endParaRPr>
          </a:p>
        </p:txBody>
      </p:sp>
      <p:sp>
        <p:nvSpPr>
          <p:cNvPr id="20" name="文本框 19"/>
          <p:cNvSpPr txBox="1"/>
          <p:nvPr/>
        </p:nvSpPr>
        <p:spPr>
          <a:xfrm>
            <a:off x="5627256" y="1685130"/>
            <a:ext cx="2275271" cy="369332"/>
          </a:xfrm>
          <a:prstGeom prst="rect">
            <a:avLst/>
          </a:prstGeom>
          <a:noFill/>
        </p:spPr>
        <p:txBody>
          <a:bodyPr>
            <a:spAutoFit/>
          </a:bodyPr>
          <a:lstStyle/>
          <a:p>
            <a:pPr fontAlgn="auto">
              <a:spcBef>
                <a:spcPct val="0"/>
              </a:spcBef>
              <a:spcAft>
                <a:spcPct val="0"/>
              </a:spcAft>
              <a:defRPr/>
            </a:pPr>
            <a:r>
              <a:rPr lang="zh-CN" altLang="en-US" b="1" smtClean="0">
                <a:solidFill>
                  <a:srgbClr val="C00000"/>
                </a:solidFill>
                <a:latin typeface="Franklin Gothic Book" panose="020B0503020102020204" pitchFamily="34" charset="0"/>
                <a:ea typeface="+mn-ea"/>
              </a:rPr>
              <a:t>传染疾病</a:t>
            </a:r>
            <a:endParaRPr lang="zh-CN" altLang="en-US" b="1">
              <a:solidFill>
                <a:srgbClr val="C00000"/>
              </a:solidFill>
              <a:latin typeface="Franklin Gothic Book" panose="020B0503020102020204" pitchFamily="34" charset="0"/>
              <a:ea typeface="+mn-ea"/>
            </a:endParaRPr>
          </a:p>
        </p:txBody>
      </p:sp>
      <p:sp>
        <p:nvSpPr>
          <p:cNvPr id="21" name="椭圆 26"/>
          <p:cNvSpPr/>
          <p:nvPr/>
        </p:nvSpPr>
        <p:spPr bwMode="auto">
          <a:xfrm>
            <a:off x="5029969" y="1845746"/>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ct val="0"/>
              </a:spcBef>
              <a:spcAft>
                <a:spcPct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占位符 8"/>
          <p:cNvSpPr txBox="1"/>
          <p:nvPr/>
        </p:nvSpPr>
        <p:spPr>
          <a:xfrm>
            <a:off x="5071169" y="1890634"/>
            <a:ext cx="360040" cy="433388"/>
          </a:xfrm>
          <a:prstGeom prst="rect">
            <a:avLst/>
          </a:prstGeom>
        </p:spPr>
        <p:txBody>
          <a:bodyPr/>
          <a:lst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ct val="0"/>
              </a:spcAft>
              <a:buNone/>
            </a:pPr>
            <a:r>
              <a:rPr lang="en-US" altLang="zh-CN" sz="2000" b="1">
                <a:latin typeface="微软雅黑" panose="020B0503020204020204" pitchFamily="34" charset="-122"/>
                <a:ea typeface="微软雅黑" panose="020B0503020204020204" pitchFamily="34" charset="-122"/>
              </a:rPr>
              <a:t>4</a:t>
            </a:r>
            <a:endParaRPr lang="zh-CN" altLang="en-US" sz="2400" b="1"/>
          </a:p>
        </p:txBody>
      </p:sp>
      <p:cxnSp>
        <p:nvCxnSpPr>
          <p:cNvPr id="23" name="直接连接符 22"/>
          <p:cNvCxnSpPr/>
          <p:nvPr/>
        </p:nvCxnSpPr>
        <p:spPr>
          <a:xfrm flipH="1">
            <a:off x="5625176" y="2659699"/>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a:spLocks noChangeArrowheads="1"/>
          </p:cNvSpPr>
          <p:nvPr/>
        </p:nvSpPr>
        <p:spPr bwMode="auto">
          <a:xfrm>
            <a:off x="5627256" y="2869638"/>
            <a:ext cx="28588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800">
                <a:latin typeface="仿宋" panose="02010609060101010101" pitchFamily="49" charset="-122"/>
                <a:ea typeface="仿宋" panose="02010609060101010101" pitchFamily="49" charset="-122"/>
              </a:rPr>
              <a:t>吸毒者使用不洁的注射器或共用注射器造成人类免疫缺陷病毒（</a:t>
            </a:r>
            <a:r>
              <a:rPr lang="en-US" altLang="zh-CN" sz="800">
                <a:latin typeface="仿宋" panose="02010609060101010101" pitchFamily="49" charset="-122"/>
                <a:ea typeface="仿宋" panose="02010609060101010101" pitchFamily="49" charset="-122"/>
              </a:rPr>
              <a:t>HIV)</a:t>
            </a:r>
            <a:r>
              <a:rPr lang="zh-CN" altLang="en-US" sz="800">
                <a:latin typeface="仿宋" panose="02010609060101010101" pitchFamily="49" charset="-122"/>
                <a:ea typeface="仿宋" panose="02010609060101010101" pitchFamily="49" charset="-122"/>
              </a:rPr>
              <a:t>的直接血液传播或通过性接触感染爱滋病毒。 </a:t>
            </a:r>
            <a:endParaRPr lang="zh-CN" altLang="en-US" sz="800">
              <a:latin typeface="仿宋" panose="02010609060101010101" pitchFamily="49" charset="-122"/>
              <a:ea typeface="仿宋" panose="02010609060101010101" pitchFamily="49" charset="-122"/>
            </a:endParaRPr>
          </a:p>
        </p:txBody>
      </p:sp>
      <p:sp>
        <p:nvSpPr>
          <p:cNvPr id="25" name="文本框 24"/>
          <p:cNvSpPr txBox="1"/>
          <p:nvPr/>
        </p:nvSpPr>
        <p:spPr>
          <a:xfrm>
            <a:off x="5627256" y="2559927"/>
            <a:ext cx="2275271" cy="369332"/>
          </a:xfrm>
          <a:prstGeom prst="rect">
            <a:avLst/>
          </a:prstGeom>
          <a:noFill/>
        </p:spPr>
        <p:txBody>
          <a:bodyPr>
            <a:spAutoFit/>
          </a:bodyPr>
          <a:lstStyle/>
          <a:p>
            <a:pPr fontAlgn="auto">
              <a:spcBef>
                <a:spcPct val="0"/>
              </a:spcBef>
              <a:spcAft>
                <a:spcPct val="0"/>
              </a:spcAft>
              <a:defRPr/>
            </a:pPr>
            <a:r>
              <a:rPr lang="zh-CN" altLang="en-US" b="1" smtClean="0">
                <a:solidFill>
                  <a:srgbClr val="C00000"/>
                </a:solidFill>
                <a:latin typeface="Franklin Gothic Book" panose="020B0503020102020204" pitchFamily="34" charset="0"/>
                <a:ea typeface="+mn-ea"/>
              </a:rPr>
              <a:t>艾滋病传播</a:t>
            </a:r>
            <a:endParaRPr lang="zh-CN" altLang="en-US" b="1">
              <a:solidFill>
                <a:srgbClr val="C00000"/>
              </a:solidFill>
              <a:latin typeface="Franklin Gothic Book" panose="020B0503020102020204" pitchFamily="34" charset="0"/>
              <a:ea typeface="+mn-ea"/>
            </a:endParaRPr>
          </a:p>
        </p:txBody>
      </p:sp>
      <p:sp>
        <p:nvSpPr>
          <p:cNvPr id="26" name="椭圆 26"/>
          <p:cNvSpPr/>
          <p:nvPr/>
        </p:nvSpPr>
        <p:spPr bwMode="auto">
          <a:xfrm>
            <a:off x="5029969" y="2720543"/>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ct val="0"/>
              </a:spcBef>
              <a:spcAft>
                <a:spcPct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占位符 8"/>
          <p:cNvSpPr txBox="1"/>
          <p:nvPr/>
        </p:nvSpPr>
        <p:spPr>
          <a:xfrm>
            <a:off x="5071169" y="2765431"/>
            <a:ext cx="360040" cy="433388"/>
          </a:xfrm>
          <a:prstGeom prst="rect">
            <a:avLst/>
          </a:prstGeom>
        </p:spPr>
        <p:txBody>
          <a:bodyPr/>
          <a:lst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ct val="0"/>
              </a:spcAft>
              <a:buNone/>
            </a:pPr>
            <a:r>
              <a:rPr lang="en-US" altLang="zh-CN" sz="2000" b="1">
                <a:latin typeface="微软雅黑" panose="020B0503020204020204" pitchFamily="34" charset="-122"/>
                <a:ea typeface="微软雅黑" panose="020B0503020204020204" pitchFamily="34" charset="-122"/>
              </a:rPr>
              <a:t>5</a:t>
            </a:r>
            <a:endParaRPr lang="zh-CN" altLang="en-US" sz="2400" b="1"/>
          </a:p>
        </p:txBody>
      </p:sp>
      <p:grpSp>
        <p:nvGrpSpPr>
          <p:cNvPr id="31" name="组合 30"/>
          <p:cNvGrpSpPr/>
          <p:nvPr/>
        </p:nvGrpSpPr>
        <p:grpSpPr>
          <a:xfrm>
            <a:off x="0" y="39439"/>
            <a:ext cx="8991601" cy="5090939"/>
            <a:chOff x="0" y="39439"/>
            <a:chExt cx="8991601" cy="5090939"/>
          </a:xfrm>
        </p:grpSpPr>
        <p:grpSp>
          <p:nvGrpSpPr>
            <p:cNvPr id="32" name="组合 31"/>
            <p:cNvGrpSpPr/>
            <p:nvPr/>
          </p:nvGrpSpPr>
          <p:grpSpPr>
            <a:xfrm>
              <a:off x="0" y="39439"/>
              <a:ext cx="8991601" cy="4929173"/>
              <a:chOff x="0" y="120504"/>
              <a:chExt cx="11903529" cy="6525486"/>
            </a:xfrm>
          </p:grpSpPr>
          <p:grpSp>
            <p:nvGrpSpPr>
              <p:cNvPr id="36" name="组合 35"/>
              <p:cNvGrpSpPr/>
              <p:nvPr/>
            </p:nvGrpSpPr>
            <p:grpSpPr>
              <a:xfrm>
                <a:off x="174267" y="323108"/>
                <a:ext cx="11729262" cy="6322882"/>
                <a:chOff x="174267" y="323108"/>
                <a:chExt cx="11729262" cy="6322882"/>
              </a:xfrm>
            </p:grpSpPr>
            <p:cxnSp>
              <p:nvCxnSpPr>
                <p:cNvPr id="43" name="直接连接符 42"/>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0" y="120504"/>
                <a:ext cx="11086783" cy="729792"/>
                <a:chOff x="0" y="120504"/>
                <a:chExt cx="11086783" cy="729792"/>
              </a:xfrm>
            </p:grpSpPr>
            <p:sp>
              <p:nvSpPr>
                <p:cNvPr id="38" name="流程图: 终止 37"/>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矩形 38"/>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1" name="流程图: 终止 40"/>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2" name="流程图: 终止 41"/>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33" name="图片 32"/>
            <p:cNvPicPr>
              <a:picLocks noChangeAspect="1"/>
            </p:cNvPicPr>
            <p:nvPr/>
          </p:nvPicPr>
          <p:blipFill>
            <a:blip r:embed="rId1"/>
            <a:stretch>
              <a:fillRect/>
            </a:stretch>
          </p:blipFill>
          <p:spPr>
            <a:xfrm>
              <a:off x="8405680" y="107551"/>
              <a:ext cx="554701" cy="543033"/>
            </a:xfrm>
            <a:prstGeom prst="rect">
              <a:avLst/>
            </a:prstGeom>
          </p:spPr>
        </p:pic>
        <p:sp>
          <p:nvSpPr>
            <p:cNvPr id="34" name="矩形 33"/>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par>
                          <p:cTn id="8" fill="hold">
                            <p:stCondLst>
                              <p:cond delay="0"/>
                            </p:stCondLst>
                            <p:childTnLst>
                              <p:par>
                                <p:cTn id="9" presetID="6"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par>
                          <p:cTn id="15" fill="hold">
                            <p:stCondLst>
                              <p:cond delay="2000"/>
                            </p:stCondLst>
                            <p:childTnLst>
                              <p:par>
                                <p:cTn id="16" presetID="2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6"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ircle(in)">
                                      <p:cBhvr>
                                        <p:cTn id="31" dur="2000"/>
                                        <p:tgtEl>
                                          <p:spTgt spid="11"/>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ircle(in)">
                                      <p:cBhvr>
                                        <p:cTn id="34" dur="2000"/>
                                        <p:tgtEl>
                                          <p:spTgt spid="12"/>
                                        </p:tgtEl>
                                      </p:cBhvr>
                                    </p:animEffect>
                                  </p:childTnLst>
                                </p:cTn>
                              </p:par>
                            </p:childTnLst>
                          </p:cTn>
                        </p:par>
                        <p:par>
                          <p:cTn id="35" fill="hold">
                            <p:stCondLst>
                              <p:cond delay="5000"/>
                            </p:stCondLst>
                            <p:childTnLst>
                              <p:par>
                                <p:cTn id="36" presetID="22" presetClass="entr" presetSubtype="4"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childTnLst>
                          </p:cTn>
                        </p:par>
                        <p:par>
                          <p:cTn id="39" fill="hold">
                            <p:stCondLst>
                              <p:cond delay="5500"/>
                            </p:stCondLst>
                            <p:childTnLst>
                              <p:par>
                                <p:cTn id="40" presetID="22"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up)">
                                      <p:cBhvr>
                                        <p:cTn id="42" dur="500"/>
                                        <p:tgtEl>
                                          <p:spTgt spid="10"/>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anim calcmode="lin" valueType="num">
                                      <p:cBhvr>
                                        <p:cTn id="46" dur="500" fill="hold"/>
                                        <p:tgtEl>
                                          <p:spTgt spid="9"/>
                                        </p:tgtEl>
                                        <p:attrNameLst>
                                          <p:attrName>ppt_x</p:attrName>
                                        </p:attrNameLst>
                                      </p:cBhvr>
                                      <p:tavLst>
                                        <p:tav tm="0">
                                          <p:val>
                                            <p:strVal val="#ppt_x"/>
                                          </p:val>
                                        </p:tav>
                                        <p:tav tm="100000">
                                          <p:val>
                                            <p:strVal val="#ppt_x"/>
                                          </p:val>
                                        </p:tav>
                                      </p:tavLst>
                                    </p:anim>
                                    <p:anim calcmode="lin" valueType="num">
                                      <p:cBhvr>
                                        <p:cTn id="47" dur="5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6"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circle(in)">
                                      <p:cBhvr>
                                        <p:cTn id="51" dur="2000"/>
                                        <p:tgtEl>
                                          <p:spTgt spid="16"/>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circle(in)">
                                      <p:cBhvr>
                                        <p:cTn id="54" dur="2000"/>
                                        <p:tgtEl>
                                          <p:spTgt spid="17"/>
                                        </p:tgtEl>
                                      </p:cBhvr>
                                    </p:animEffect>
                                  </p:childTnLst>
                                </p:cTn>
                              </p:par>
                            </p:childTnLst>
                          </p:cTn>
                        </p:par>
                        <p:par>
                          <p:cTn id="55" fill="hold">
                            <p:stCondLst>
                              <p:cond delay="8000"/>
                            </p:stCondLst>
                            <p:childTnLst>
                              <p:par>
                                <p:cTn id="56" presetID="22" presetClass="entr" presetSubtype="4"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down)">
                                      <p:cBhvr>
                                        <p:cTn id="58" dur="500"/>
                                        <p:tgtEl>
                                          <p:spTgt spid="13"/>
                                        </p:tgtEl>
                                      </p:cBhvr>
                                    </p:animEffect>
                                  </p:childTnLst>
                                </p:cTn>
                              </p:par>
                            </p:childTnLst>
                          </p:cTn>
                        </p:par>
                        <p:par>
                          <p:cTn id="59" fill="hold">
                            <p:stCondLst>
                              <p:cond delay="8500"/>
                            </p:stCondLst>
                            <p:childTnLst>
                              <p:par>
                                <p:cTn id="60" presetID="22" presetClass="entr" presetSubtype="1"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up)">
                                      <p:cBhvr>
                                        <p:cTn id="62" dur="500"/>
                                        <p:tgtEl>
                                          <p:spTgt spid="15"/>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anim calcmode="lin" valueType="num">
                                      <p:cBhvr>
                                        <p:cTn id="66" dur="500" fill="hold"/>
                                        <p:tgtEl>
                                          <p:spTgt spid="14"/>
                                        </p:tgtEl>
                                        <p:attrNameLst>
                                          <p:attrName>ppt_x</p:attrName>
                                        </p:attrNameLst>
                                      </p:cBhvr>
                                      <p:tavLst>
                                        <p:tav tm="0">
                                          <p:val>
                                            <p:strVal val="#ppt_x"/>
                                          </p:val>
                                        </p:tav>
                                        <p:tav tm="100000">
                                          <p:val>
                                            <p:strVal val="#ppt_x"/>
                                          </p:val>
                                        </p:tav>
                                      </p:tavLst>
                                    </p:anim>
                                    <p:anim calcmode="lin" valueType="num">
                                      <p:cBhvr>
                                        <p:cTn id="67" dur="500" fill="hold"/>
                                        <p:tgtEl>
                                          <p:spTgt spid="14"/>
                                        </p:tgtEl>
                                        <p:attrNameLst>
                                          <p:attrName>ppt_y</p:attrName>
                                        </p:attrNameLst>
                                      </p:cBhvr>
                                      <p:tavLst>
                                        <p:tav tm="0">
                                          <p:val>
                                            <p:strVal val="#ppt_y+.1"/>
                                          </p:val>
                                        </p:tav>
                                        <p:tav tm="100000">
                                          <p:val>
                                            <p:strVal val="#ppt_y"/>
                                          </p:val>
                                        </p:tav>
                                      </p:tavLst>
                                    </p:anim>
                                  </p:childTnLst>
                                </p:cTn>
                              </p:par>
                            </p:childTnLst>
                          </p:cTn>
                        </p:par>
                        <p:par>
                          <p:cTn id="68" fill="hold">
                            <p:stCondLst>
                              <p:cond delay="9000"/>
                            </p:stCondLst>
                            <p:childTnLst>
                              <p:par>
                                <p:cTn id="69" presetID="6" presetClass="entr" presetSubtype="16"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circle(in)">
                                      <p:cBhvr>
                                        <p:cTn id="71" dur="2000"/>
                                        <p:tgtEl>
                                          <p:spTgt spid="21"/>
                                        </p:tgtEl>
                                      </p:cBhvr>
                                    </p:animEffect>
                                  </p:childTnLst>
                                </p:cTn>
                              </p:par>
                              <p:par>
                                <p:cTn id="72" presetID="6" presetClass="entr" presetSubtype="16"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circle(in)">
                                      <p:cBhvr>
                                        <p:cTn id="74" dur="2000"/>
                                        <p:tgtEl>
                                          <p:spTgt spid="22"/>
                                        </p:tgtEl>
                                      </p:cBhvr>
                                    </p:animEffect>
                                  </p:childTnLst>
                                </p:cTn>
                              </p:par>
                            </p:childTnLst>
                          </p:cTn>
                        </p:par>
                        <p:par>
                          <p:cTn id="75" fill="hold">
                            <p:stCondLst>
                              <p:cond delay="11000"/>
                            </p:stCondLst>
                            <p:childTnLst>
                              <p:par>
                                <p:cTn id="76" presetID="22" presetClass="entr" presetSubtype="4" fill="hold"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down)">
                                      <p:cBhvr>
                                        <p:cTn id="78" dur="500"/>
                                        <p:tgtEl>
                                          <p:spTgt spid="18"/>
                                        </p:tgtEl>
                                      </p:cBhvr>
                                    </p:animEffect>
                                  </p:childTnLst>
                                </p:cTn>
                              </p:par>
                            </p:childTnLst>
                          </p:cTn>
                        </p:par>
                        <p:par>
                          <p:cTn id="79" fill="hold">
                            <p:stCondLst>
                              <p:cond delay="11500"/>
                            </p:stCondLst>
                            <p:childTnLst>
                              <p:par>
                                <p:cTn id="80" presetID="22" presetClass="entr" presetSubtype="1"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up)">
                                      <p:cBhvr>
                                        <p:cTn id="82" dur="500"/>
                                        <p:tgtEl>
                                          <p:spTgt spid="20"/>
                                        </p:tgtEl>
                                      </p:cBhvr>
                                    </p:animEffect>
                                  </p:childTnLst>
                                </p:cTn>
                              </p:par>
                              <p:par>
                                <p:cTn id="83" presetID="42"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500"/>
                                        <p:tgtEl>
                                          <p:spTgt spid="19"/>
                                        </p:tgtEl>
                                      </p:cBhvr>
                                    </p:animEffect>
                                    <p:anim calcmode="lin" valueType="num">
                                      <p:cBhvr>
                                        <p:cTn id="86" dur="500" fill="hold"/>
                                        <p:tgtEl>
                                          <p:spTgt spid="19"/>
                                        </p:tgtEl>
                                        <p:attrNameLst>
                                          <p:attrName>ppt_x</p:attrName>
                                        </p:attrNameLst>
                                      </p:cBhvr>
                                      <p:tavLst>
                                        <p:tav tm="0">
                                          <p:val>
                                            <p:strVal val="#ppt_x"/>
                                          </p:val>
                                        </p:tav>
                                        <p:tav tm="100000">
                                          <p:val>
                                            <p:strVal val="#ppt_x"/>
                                          </p:val>
                                        </p:tav>
                                      </p:tavLst>
                                    </p:anim>
                                    <p:anim calcmode="lin" valueType="num">
                                      <p:cBhvr>
                                        <p:cTn id="87" dur="50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6" presetClass="entr" presetSubtype="16"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circle(in)">
                                      <p:cBhvr>
                                        <p:cTn id="91" dur="2000"/>
                                        <p:tgtEl>
                                          <p:spTgt spid="26"/>
                                        </p:tgtEl>
                                      </p:cBhvr>
                                    </p:animEffect>
                                  </p:childTnLst>
                                </p:cTn>
                              </p:par>
                              <p:par>
                                <p:cTn id="92" presetID="6" presetClass="entr" presetSubtype="16"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circle(in)">
                                      <p:cBhvr>
                                        <p:cTn id="94" dur="2000"/>
                                        <p:tgtEl>
                                          <p:spTgt spid="27"/>
                                        </p:tgtEl>
                                      </p:cBhvr>
                                    </p:animEffect>
                                  </p:childTnLst>
                                </p:cTn>
                              </p:par>
                            </p:childTnLst>
                          </p:cTn>
                        </p:par>
                        <p:par>
                          <p:cTn id="95" fill="hold">
                            <p:stCondLst>
                              <p:cond delay="14000"/>
                            </p:stCondLst>
                            <p:childTnLst>
                              <p:par>
                                <p:cTn id="96" presetID="22" presetClass="entr" presetSubtype="4" fill="hold" nodeType="after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wipe(down)">
                                      <p:cBhvr>
                                        <p:cTn id="98" dur="500"/>
                                        <p:tgtEl>
                                          <p:spTgt spid="23"/>
                                        </p:tgtEl>
                                      </p:cBhvr>
                                    </p:animEffect>
                                  </p:childTnLst>
                                </p:cTn>
                              </p:par>
                            </p:childTnLst>
                          </p:cTn>
                        </p:par>
                        <p:par>
                          <p:cTn id="99" fill="hold">
                            <p:stCondLst>
                              <p:cond delay="14500"/>
                            </p:stCondLst>
                            <p:childTnLst>
                              <p:par>
                                <p:cTn id="100" presetID="22" presetClass="entr" presetSubtype="1"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wipe(up)">
                                      <p:cBhvr>
                                        <p:cTn id="102" dur="500"/>
                                        <p:tgtEl>
                                          <p:spTgt spid="25"/>
                                        </p:tgtEl>
                                      </p:cBhvr>
                                    </p:animEffect>
                                  </p:childTnLst>
                                </p:cTn>
                              </p:par>
                              <p:par>
                                <p:cTn id="103" presetID="42" presetClass="entr" presetSubtype="0" fill="hold" grpId="0" nodeType="with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500"/>
                                        <p:tgtEl>
                                          <p:spTgt spid="24"/>
                                        </p:tgtEl>
                                      </p:cBhvr>
                                    </p:animEffect>
                                    <p:anim calcmode="lin" valueType="num">
                                      <p:cBhvr>
                                        <p:cTn id="106" dur="500" fill="hold"/>
                                        <p:tgtEl>
                                          <p:spTgt spid="24"/>
                                        </p:tgtEl>
                                        <p:attrNameLst>
                                          <p:attrName>ppt_x</p:attrName>
                                        </p:attrNameLst>
                                      </p:cBhvr>
                                      <p:tavLst>
                                        <p:tav tm="0">
                                          <p:val>
                                            <p:strVal val="#ppt_x"/>
                                          </p:val>
                                        </p:tav>
                                        <p:tav tm="100000">
                                          <p:val>
                                            <p:strVal val="#ppt_x"/>
                                          </p:val>
                                        </p:tav>
                                      </p:tavLst>
                                    </p:anim>
                                    <p:anim calcmode="lin" valueType="num">
                                      <p:cBhvr>
                                        <p:cTn id="10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7" grpId="0"/>
      <p:bldP spid="9" grpId="0"/>
      <p:bldP spid="10" grpId="0"/>
      <p:bldP spid="11" grpId="0" animBg="1"/>
      <p:bldP spid="12" grpId="0"/>
      <p:bldP spid="14" grpId="0"/>
      <p:bldP spid="15" grpId="0"/>
      <p:bldP spid="16" grpId="0" animBg="1"/>
      <p:bldP spid="17" grpId="0"/>
      <p:bldP spid="19" grpId="0"/>
      <p:bldP spid="20" grpId="0"/>
      <p:bldP spid="21" grpId="0" animBg="1"/>
      <p:bldP spid="22" grpId="0"/>
      <p:bldP spid="24" grpId="0"/>
      <p:bldP spid="25" grpId="0"/>
      <p:bldP spid="26" grpId="0" animBg="1"/>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rcRect t="11481" b="36667"/>
          <a:stretch>
            <a:fillRect/>
          </a:stretch>
        </p:blipFill>
        <p:spPr>
          <a:xfrm>
            <a:off x="45720" y="-70485"/>
            <a:ext cx="9144000" cy="5143500"/>
          </a:xfrm>
          <a:prstGeom prst="rect">
            <a:avLst/>
          </a:prstGeom>
        </p:spPr>
      </p:pic>
      <p:sp>
        <p:nvSpPr>
          <p:cNvPr id="7" name="椭圆 6"/>
          <p:cNvSpPr/>
          <p:nvPr/>
        </p:nvSpPr>
        <p:spPr>
          <a:xfrm>
            <a:off x="457200" y="614680"/>
            <a:ext cx="8229600" cy="4038600"/>
          </a:xfrm>
          <a:prstGeom prst="ellipse">
            <a:avLst/>
          </a:prstGeom>
          <a:solidFill>
            <a:schemeClr val="tx1">
              <a:alpha val="48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 name="矩形 5"/>
          <p:cNvSpPr/>
          <p:nvPr/>
        </p:nvSpPr>
        <p:spPr>
          <a:xfrm>
            <a:off x="126365" y="2152165"/>
            <a:ext cx="8458200" cy="1938020"/>
          </a:xfrm>
          <a:prstGeom prst="rect">
            <a:avLst/>
          </a:prstGeom>
        </p:spPr>
        <p:txBody>
          <a:bodyPr wrap="square">
            <a:spAutoFit/>
          </a:bodyPr>
          <a:lstStyle/>
          <a:p>
            <a:pPr algn="ctr">
              <a:spcAft>
                <a:spcPct val="0"/>
              </a:spcAft>
            </a:pPr>
            <a:r>
              <a:rPr lang="zh-CN" altLang="en-US" sz="6000" b="1" kern="100" spc="600" smtClean="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rPr>
              <a:t>触碰它 </a:t>
            </a:r>
            <a:endParaRPr lang="en-US" altLang="zh-CN" sz="6000" b="1" kern="100" spc="600" smtClean="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endParaRPr>
          </a:p>
          <a:p>
            <a:pPr algn="ctr">
              <a:spcAft>
                <a:spcPct val="0"/>
              </a:spcAft>
            </a:pPr>
            <a:r>
              <a:rPr lang="zh-CN" altLang="en-US" sz="6000" b="1" kern="100" spc="600" smtClean="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rPr>
              <a:t>你将走向死亡</a:t>
            </a:r>
            <a:endParaRPr lang="zh-CN" altLang="zh-CN" sz="6000" b="1" kern="100" spc="60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endParaRPr>
          </a:p>
        </p:txBody>
      </p:sp>
      <p:sp>
        <p:nvSpPr>
          <p:cNvPr id="8" name="矩形 7"/>
          <p:cNvSpPr/>
          <p:nvPr/>
        </p:nvSpPr>
        <p:spPr>
          <a:xfrm>
            <a:off x="181610" y="25569"/>
            <a:ext cx="8458200" cy="1015663"/>
          </a:xfrm>
          <a:prstGeom prst="rect">
            <a:avLst/>
          </a:prstGeom>
        </p:spPr>
        <p:txBody>
          <a:bodyPr wrap="square">
            <a:spAutoFit/>
          </a:bodyPr>
          <a:lstStyle/>
          <a:p>
            <a:pPr algn="ctr">
              <a:spcAft>
                <a:spcPct val="0"/>
              </a:spcAft>
            </a:pPr>
            <a:r>
              <a:rPr lang="zh-CN" altLang="en-US" sz="6000" b="1" kern="100" spc="600" smtClean="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rPr>
              <a:t>生命只有一次</a:t>
            </a:r>
            <a:endParaRPr lang="zh-CN" altLang="zh-CN" sz="6000" b="1" kern="100" spc="60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endParaRPr>
          </a:p>
        </p:txBody>
      </p:sp>
      <p:sp>
        <p:nvSpPr>
          <p:cNvPr id="9" name="矩形 8"/>
          <p:cNvSpPr/>
          <p:nvPr/>
        </p:nvSpPr>
        <p:spPr>
          <a:xfrm>
            <a:off x="457200" y="981318"/>
            <a:ext cx="8458200" cy="1014730"/>
          </a:xfrm>
          <a:prstGeom prst="rect">
            <a:avLst/>
          </a:prstGeom>
        </p:spPr>
        <p:txBody>
          <a:bodyPr wrap="square">
            <a:spAutoFit/>
          </a:bodyPr>
          <a:lstStyle/>
          <a:p>
            <a:pPr algn="ctr">
              <a:spcAft>
                <a:spcPct val="0"/>
              </a:spcAft>
            </a:pPr>
            <a:r>
              <a:rPr lang="zh-CN" altLang="en-US" sz="6000" b="1" kern="100" spc="600" smtClean="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rPr>
              <a:t>请你远离它</a:t>
            </a:r>
            <a:endParaRPr lang="zh-CN" altLang="zh-CN" sz="6000" b="1" kern="100" spc="600">
              <a:solidFill>
                <a:schemeClr val="bg1"/>
              </a:solidFill>
              <a:latin typeface="迷你简汉真广标" panose="02010609000101010101" pitchFamily="49" charset="-122"/>
              <a:ea typeface="迷你简汉真广标" panose="0201060900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repeatCount="indefinite"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6250" fill="hold"/>
                                        <p:tgtEl>
                                          <p:spTgt spid="5"/>
                                        </p:tgtEl>
                                        <p:attrNameLst>
                                          <p:attrName>ppt_w</p:attrName>
                                        </p:attrNameLst>
                                      </p:cBhvr>
                                      <p:tavLst>
                                        <p:tav tm="0">
                                          <p:val>
                                            <p:strVal val="4/3*#ppt_w"/>
                                          </p:val>
                                        </p:tav>
                                        <p:tav tm="100000">
                                          <p:val>
                                            <p:strVal val="#ppt_w"/>
                                          </p:val>
                                        </p:tav>
                                      </p:tavLst>
                                    </p:anim>
                                    <p:anim calcmode="lin" valueType="num">
                                      <p:cBhvr>
                                        <p:cTn id="8" dur="6250" fill="hold"/>
                                        <p:tgtEl>
                                          <p:spTgt spid="5"/>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250" fill="hold"/>
                                        <p:tgtEl>
                                          <p:spTgt spid="7"/>
                                        </p:tgtEl>
                                        <p:attrNameLst>
                                          <p:attrName>ppt_w</p:attrName>
                                        </p:attrNameLst>
                                      </p:cBhvr>
                                      <p:tavLst>
                                        <p:tav tm="0">
                                          <p:val>
                                            <p:strVal val="4/3*#ppt_w"/>
                                          </p:val>
                                        </p:tav>
                                        <p:tav tm="100000">
                                          <p:val>
                                            <p:strVal val="#ppt_w"/>
                                          </p:val>
                                        </p:tav>
                                      </p:tavLst>
                                    </p:anim>
                                    <p:anim calcmode="lin" valueType="num">
                                      <p:cBhvr>
                                        <p:cTn id="12" dur="1250" fill="hold"/>
                                        <p:tgtEl>
                                          <p:spTgt spid="7"/>
                                        </p:tgtEl>
                                        <p:attrNameLst>
                                          <p:attrName>ppt_h</p:attrName>
                                        </p:attrNameLst>
                                      </p:cBhvr>
                                      <p:tavLst>
                                        <p:tav tm="0">
                                          <p:val>
                                            <p:strVal val="4/3*#ppt_h"/>
                                          </p:val>
                                        </p:tav>
                                        <p:tav tm="100000">
                                          <p:val>
                                            <p:strVal val="#ppt_h"/>
                                          </p:val>
                                        </p:tav>
                                      </p:tavLst>
                                    </p:anim>
                                  </p:childTnLst>
                                </p:cTn>
                              </p:par>
                              <p:par>
                                <p:cTn id="13" presetID="23" presetClass="entr" presetSubtype="36"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2000" fill="hold"/>
                                        <p:tgtEl>
                                          <p:spTgt spid="6"/>
                                        </p:tgtEl>
                                        <p:attrNameLst>
                                          <p:attrName>ppt_w</p:attrName>
                                        </p:attrNameLst>
                                      </p:cBhvr>
                                      <p:tavLst>
                                        <p:tav tm="0">
                                          <p:val>
                                            <p:strVal val="(6*min(max(#ppt_w*#ppt_h,.3),1)-7.4)/-.7*#ppt_w"/>
                                          </p:val>
                                        </p:tav>
                                        <p:tav tm="100000">
                                          <p:val>
                                            <p:strVal val="#ppt_w"/>
                                          </p:val>
                                        </p:tav>
                                      </p:tavLst>
                                    </p:anim>
                                    <p:anim calcmode="lin" valueType="num">
                                      <p:cBhvr>
                                        <p:cTn id="16" dur="2000" fill="hold"/>
                                        <p:tgtEl>
                                          <p:spTgt spid="6"/>
                                        </p:tgtEl>
                                        <p:attrNameLst>
                                          <p:attrName>ppt_h</p:attrName>
                                        </p:attrNameLst>
                                      </p:cBhvr>
                                      <p:tavLst>
                                        <p:tav tm="0">
                                          <p:val>
                                            <p:strVal val="(6*min(max(#ppt_w*#ppt_h,.3),1)-7.4)/-.7*#ppt_h"/>
                                          </p:val>
                                        </p:tav>
                                        <p:tav tm="100000">
                                          <p:val>
                                            <p:strVal val="#ppt_h"/>
                                          </p:val>
                                        </p:tav>
                                      </p:tavLst>
                                    </p:anim>
                                    <p:anim calcmode="lin" valueType="num">
                                      <p:cBhvr>
                                        <p:cTn id="17" dur="2000" fill="hold"/>
                                        <p:tgtEl>
                                          <p:spTgt spid="6"/>
                                        </p:tgtEl>
                                        <p:attrNameLst>
                                          <p:attrName>ppt_x</p:attrName>
                                        </p:attrNameLst>
                                      </p:cBhvr>
                                      <p:tavLst>
                                        <p:tav tm="0">
                                          <p:val>
                                            <p:fltVal val="0.5"/>
                                          </p:val>
                                        </p:tav>
                                        <p:tav tm="100000">
                                          <p:val>
                                            <p:strVal val="#ppt_x"/>
                                          </p:val>
                                        </p:tav>
                                      </p:tavLst>
                                    </p:anim>
                                    <p:anim calcmode="lin" valueType="num">
                                      <p:cBhvr>
                                        <p:cTn id="18" dur="20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6500"/>
                            </p:stCondLst>
                            <p:childTnLst>
                              <p:par>
                                <p:cTn id="20" presetID="53" presetClass="exit" presetSubtype="16" fill="hold" grpId="1" nodeType="afterEffect">
                                  <p:stCondLst>
                                    <p:cond delay="0"/>
                                  </p:stCondLst>
                                  <p:childTnLst>
                                    <p:anim calcmode="lin" valueType="num">
                                      <p:cBhvr>
                                        <p:cTn id="21" dur="500"/>
                                        <p:tgtEl>
                                          <p:spTgt spid="6"/>
                                        </p:tgtEl>
                                        <p:attrNameLst>
                                          <p:attrName>ppt_w</p:attrName>
                                        </p:attrNameLst>
                                      </p:cBhvr>
                                      <p:tavLst>
                                        <p:tav tm="0">
                                          <p:val>
                                            <p:strVal val="ppt_w"/>
                                          </p:val>
                                        </p:tav>
                                        <p:tav tm="100000">
                                          <p:val>
                                            <p:fltVal val="0"/>
                                          </p:val>
                                        </p:tav>
                                      </p:tavLst>
                                    </p:anim>
                                    <p:anim calcmode="lin" valueType="num">
                                      <p:cBhvr>
                                        <p:cTn id="22" dur="500"/>
                                        <p:tgtEl>
                                          <p:spTgt spid="6"/>
                                        </p:tgtEl>
                                        <p:attrNameLst>
                                          <p:attrName>ppt_h</p:attrName>
                                        </p:attrNameLst>
                                      </p:cBhvr>
                                      <p:tavLst>
                                        <p:tav tm="0">
                                          <p:val>
                                            <p:strVal val="ppt_h"/>
                                          </p:val>
                                        </p:tav>
                                        <p:tav tm="100000">
                                          <p:val>
                                            <p:fltVal val="0"/>
                                          </p:val>
                                        </p:tav>
                                      </p:tavLst>
                                    </p:anim>
                                    <p:animEffect transition="out" filter="fade">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par>
                                <p:cTn id="25" presetID="23" presetClass="entr" presetSubtype="36" fill="hold" grpId="0" nodeType="withEffect">
                                  <p:stCondLst>
                                    <p:cond delay="750"/>
                                  </p:stCondLst>
                                  <p:childTnLst>
                                    <p:set>
                                      <p:cBhvr>
                                        <p:cTn id="26" dur="1" fill="hold">
                                          <p:stCondLst>
                                            <p:cond delay="0"/>
                                          </p:stCondLst>
                                        </p:cTn>
                                        <p:tgtEl>
                                          <p:spTgt spid="8"/>
                                        </p:tgtEl>
                                        <p:attrNameLst>
                                          <p:attrName>style.visibility</p:attrName>
                                        </p:attrNameLst>
                                      </p:cBhvr>
                                      <p:to>
                                        <p:strVal val="visible"/>
                                      </p:to>
                                    </p:set>
                                    <p:anim calcmode="lin" valueType="num">
                                      <p:cBhvr>
                                        <p:cTn id="27" dur="2000" fill="hold"/>
                                        <p:tgtEl>
                                          <p:spTgt spid="8"/>
                                        </p:tgtEl>
                                        <p:attrNameLst>
                                          <p:attrName>ppt_w</p:attrName>
                                        </p:attrNameLst>
                                      </p:cBhvr>
                                      <p:tavLst>
                                        <p:tav tm="0">
                                          <p:val>
                                            <p:strVal val="(6*min(max(#ppt_w*#ppt_h,.3),1)-7.4)/-.7*#ppt_w"/>
                                          </p:val>
                                        </p:tav>
                                        <p:tav tm="100000">
                                          <p:val>
                                            <p:strVal val="#ppt_w"/>
                                          </p:val>
                                        </p:tav>
                                      </p:tavLst>
                                    </p:anim>
                                    <p:anim calcmode="lin" valueType="num">
                                      <p:cBhvr>
                                        <p:cTn id="28" dur="2000" fill="hold"/>
                                        <p:tgtEl>
                                          <p:spTgt spid="8"/>
                                        </p:tgtEl>
                                        <p:attrNameLst>
                                          <p:attrName>ppt_h</p:attrName>
                                        </p:attrNameLst>
                                      </p:cBhvr>
                                      <p:tavLst>
                                        <p:tav tm="0">
                                          <p:val>
                                            <p:strVal val="(6*min(max(#ppt_w*#ppt_h,.3),1)-7.4)/-.7*#ppt_h"/>
                                          </p:val>
                                        </p:tav>
                                        <p:tav tm="100000">
                                          <p:val>
                                            <p:strVal val="#ppt_h"/>
                                          </p:val>
                                        </p:tav>
                                      </p:tavLst>
                                    </p:anim>
                                    <p:anim calcmode="lin" valueType="num">
                                      <p:cBhvr>
                                        <p:cTn id="29" dur="2000" fill="hold"/>
                                        <p:tgtEl>
                                          <p:spTgt spid="8"/>
                                        </p:tgtEl>
                                        <p:attrNameLst>
                                          <p:attrName>ppt_x</p:attrName>
                                        </p:attrNameLst>
                                      </p:cBhvr>
                                      <p:tavLst>
                                        <p:tav tm="0">
                                          <p:val>
                                            <p:fltVal val="0.5"/>
                                          </p:val>
                                        </p:tav>
                                        <p:tav tm="100000">
                                          <p:val>
                                            <p:strVal val="#ppt_x"/>
                                          </p:val>
                                        </p:tav>
                                      </p:tavLst>
                                    </p:anim>
                                    <p:anim calcmode="lin" valueType="num">
                                      <p:cBhvr>
                                        <p:cTn id="30" dur="20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7000"/>
                            </p:stCondLst>
                            <p:childTnLst>
                              <p:par>
                                <p:cTn id="32" presetID="53" presetClass="exit" presetSubtype="16" fill="hold" grpId="1" nodeType="afterEffect">
                                  <p:stCondLst>
                                    <p:cond delay="1250"/>
                                  </p:stCondLst>
                                  <p:childTnLst>
                                    <p:anim calcmode="lin" valueType="num">
                                      <p:cBhvr>
                                        <p:cTn id="33" dur="500"/>
                                        <p:tgtEl>
                                          <p:spTgt spid="8"/>
                                        </p:tgtEl>
                                        <p:attrNameLst>
                                          <p:attrName>ppt_w</p:attrName>
                                        </p:attrNameLst>
                                      </p:cBhvr>
                                      <p:tavLst>
                                        <p:tav tm="0">
                                          <p:val>
                                            <p:strVal val="ppt_w"/>
                                          </p:val>
                                        </p:tav>
                                        <p:tav tm="100000">
                                          <p:val>
                                            <p:fltVal val="0"/>
                                          </p:val>
                                        </p:tav>
                                      </p:tavLst>
                                    </p:anim>
                                    <p:anim calcmode="lin" valueType="num">
                                      <p:cBhvr>
                                        <p:cTn id="34" dur="500"/>
                                        <p:tgtEl>
                                          <p:spTgt spid="8"/>
                                        </p:tgtEl>
                                        <p:attrNameLst>
                                          <p:attrName>ppt_h</p:attrName>
                                        </p:attrNameLst>
                                      </p:cBhvr>
                                      <p:tavLst>
                                        <p:tav tm="0">
                                          <p:val>
                                            <p:strVal val="ppt_h"/>
                                          </p:val>
                                        </p:tav>
                                        <p:tav tm="100000">
                                          <p:val>
                                            <p:fltVal val="0"/>
                                          </p:val>
                                        </p:tav>
                                      </p:tavLst>
                                    </p:anim>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23" presetClass="entr" presetSubtype="36" fill="hold" grpId="0" nodeType="withEffect">
                                  <p:stCondLst>
                                    <p:cond delay="750"/>
                                  </p:stCondLst>
                                  <p:childTnLst>
                                    <p:set>
                                      <p:cBhvr>
                                        <p:cTn id="38" dur="1" fill="hold">
                                          <p:stCondLst>
                                            <p:cond delay="0"/>
                                          </p:stCondLst>
                                        </p:cTn>
                                        <p:tgtEl>
                                          <p:spTgt spid="9"/>
                                        </p:tgtEl>
                                        <p:attrNameLst>
                                          <p:attrName>style.visibility</p:attrName>
                                        </p:attrNameLst>
                                      </p:cBhvr>
                                      <p:to>
                                        <p:strVal val="visible"/>
                                      </p:to>
                                    </p:set>
                                    <p:anim calcmode="lin" valueType="num">
                                      <p:cBhvr>
                                        <p:cTn id="39" dur="2000" fill="hold"/>
                                        <p:tgtEl>
                                          <p:spTgt spid="9"/>
                                        </p:tgtEl>
                                        <p:attrNameLst>
                                          <p:attrName>ppt_w</p:attrName>
                                        </p:attrNameLst>
                                      </p:cBhvr>
                                      <p:tavLst>
                                        <p:tav tm="0">
                                          <p:val>
                                            <p:strVal val="(6*min(max(#ppt_w*#ppt_h,.3),1)-7.4)/-.7*#ppt_w"/>
                                          </p:val>
                                        </p:tav>
                                        <p:tav tm="100000">
                                          <p:val>
                                            <p:strVal val="#ppt_w"/>
                                          </p:val>
                                        </p:tav>
                                      </p:tavLst>
                                    </p:anim>
                                    <p:anim calcmode="lin" valueType="num">
                                      <p:cBhvr>
                                        <p:cTn id="40" dur="2000" fill="hold"/>
                                        <p:tgtEl>
                                          <p:spTgt spid="9"/>
                                        </p:tgtEl>
                                        <p:attrNameLst>
                                          <p:attrName>ppt_h</p:attrName>
                                        </p:attrNameLst>
                                      </p:cBhvr>
                                      <p:tavLst>
                                        <p:tav tm="0">
                                          <p:val>
                                            <p:strVal val="(6*min(max(#ppt_w*#ppt_h,.3),1)-7.4)/-.7*#ppt_h"/>
                                          </p:val>
                                        </p:tav>
                                        <p:tav tm="100000">
                                          <p:val>
                                            <p:strVal val="#ppt_h"/>
                                          </p:val>
                                        </p:tav>
                                      </p:tavLst>
                                    </p:anim>
                                    <p:anim calcmode="lin" valueType="num">
                                      <p:cBhvr>
                                        <p:cTn id="41" dur="2000" fill="hold"/>
                                        <p:tgtEl>
                                          <p:spTgt spid="9"/>
                                        </p:tgtEl>
                                        <p:attrNameLst>
                                          <p:attrName>ppt_x</p:attrName>
                                        </p:attrNameLst>
                                      </p:cBhvr>
                                      <p:tavLst>
                                        <p:tav tm="0">
                                          <p:val>
                                            <p:fltVal val="0.5"/>
                                          </p:val>
                                        </p:tav>
                                        <p:tav tm="100000">
                                          <p:val>
                                            <p:strVal val="#ppt_x"/>
                                          </p:val>
                                        </p:tav>
                                      </p:tavLst>
                                    </p:anim>
                                    <p:anim calcmode="lin" valueType="num">
                                      <p:cBhvr>
                                        <p:cTn id="42" dur="20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p:bldP spid="6" grpId="1"/>
      <p:bldP spid="8" grpId="0"/>
      <p:bldP spid="8" grpId="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219200" y="1276350"/>
            <a:ext cx="3743573" cy="288754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文本框 2"/>
          <p:cNvSpPr txBox="1">
            <a:spLocks noChangeArrowheads="1"/>
          </p:cNvSpPr>
          <p:nvPr/>
        </p:nvSpPr>
        <p:spPr bwMode="auto">
          <a:xfrm>
            <a:off x="5555615" y="465455"/>
            <a:ext cx="2967180" cy="2011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4800" spc="600">
                <a:solidFill>
                  <a:srgbClr val="F20000"/>
                </a:solidFill>
                <a:latin typeface="方正综艺简体" panose="03000509000000000000" pitchFamily="65" charset="-122"/>
                <a:ea typeface="方正综艺简体" panose="03000509000000000000" pitchFamily="65" charset="-122"/>
              </a:rPr>
              <a:t>A.</a:t>
            </a:r>
            <a:endParaRPr lang="en-US" altLang="zh-CN" sz="4800" spc="600">
              <a:solidFill>
                <a:srgbClr val="F20000"/>
              </a:solidFill>
              <a:latin typeface="方正综艺简体" panose="03000509000000000000" pitchFamily="65" charset="-122"/>
              <a:ea typeface="方正综艺简体" panose="03000509000000000000" pitchFamily="65" charset="-122"/>
            </a:endParaRPr>
          </a:p>
          <a:p>
            <a:pPr>
              <a:lnSpc>
                <a:spcPct val="130000"/>
              </a:lnSpc>
            </a:pPr>
            <a:r>
              <a:rPr lang="zh-CN" altLang="en-US" sz="4800" spc="600">
                <a:solidFill>
                  <a:srgbClr val="F20000"/>
                </a:solidFill>
                <a:latin typeface="方正综艺简体" panose="03000509000000000000" pitchFamily="65" charset="-122"/>
                <a:ea typeface="方正综艺简体" panose="03000509000000000000" pitchFamily="65" charset="-122"/>
              </a:rPr>
              <a:t>毁灭自己</a:t>
            </a:r>
            <a:endParaRPr lang="zh-CN" altLang="en-US" sz="4800" spc="600">
              <a:solidFill>
                <a:srgbClr val="F20000"/>
              </a:solidFill>
              <a:latin typeface="方正综艺简体" panose="03000509000000000000" pitchFamily="65" charset="-122"/>
              <a:ea typeface="方正综艺简体" panose="03000509000000000000" pitchFamily="65" charset="-122"/>
            </a:endParaRPr>
          </a:p>
        </p:txBody>
      </p:sp>
      <p:sp>
        <p:nvSpPr>
          <p:cNvPr id="4" name="文本框 3"/>
          <p:cNvSpPr txBox="1">
            <a:spLocks noChangeArrowheads="1"/>
          </p:cNvSpPr>
          <p:nvPr/>
        </p:nvSpPr>
        <p:spPr bwMode="auto">
          <a:xfrm>
            <a:off x="5416102" y="2267878"/>
            <a:ext cx="2961279"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4800" spc="600">
                <a:solidFill>
                  <a:srgbClr val="F20000"/>
                </a:solidFill>
                <a:latin typeface="方正综艺简体" panose="03000509000000000000" pitchFamily="65" charset="-122"/>
                <a:ea typeface="方正综艺简体" panose="03000509000000000000" pitchFamily="65" charset="-122"/>
              </a:rPr>
              <a:t> </a:t>
            </a:r>
            <a:endParaRPr lang="zh-CN" altLang="en-US" sz="4800" spc="600">
              <a:solidFill>
                <a:srgbClr val="F20000"/>
              </a:solidFill>
              <a:latin typeface="方正综艺简体" panose="03000509000000000000" pitchFamily="65" charset="-122"/>
              <a:ea typeface="方正综艺简体" panose="03000509000000000000" pitchFamily="65" charset="-122"/>
            </a:endParaRPr>
          </a:p>
        </p:txBody>
      </p:sp>
      <p:sp>
        <p:nvSpPr>
          <p:cNvPr id="5" name="文本框 4"/>
          <p:cNvSpPr txBox="1">
            <a:spLocks noChangeArrowheads="1"/>
          </p:cNvSpPr>
          <p:nvPr/>
        </p:nvSpPr>
        <p:spPr bwMode="auto">
          <a:xfrm>
            <a:off x="5412616" y="3293350"/>
            <a:ext cx="3816350"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4800" spc="600">
                <a:solidFill>
                  <a:srgbClr val="F20000"/>
                </a:solidFill>
                <a:latin typeface="方正综艺简体" panose="03000509000000000000" pitchFamily="65" charset="-122"/>
                <a:ea typeface="方正综艺简体" panose="03000509000000000000" pitchFamily="65" charset="-122"/>
              </a:rPr>
              <a:t>危害社会</a:t>
            </a:r>
            <a:endParaRPr lang="zh-CN" altLang="en-US" sz="4800" spc="600">
              <a:solidFill>
                <a:srgbClr val="F20000"/>
              </a:solidFill>
              <a:latin typeface="方正综艺简体" panose="03000509000000000000" pitchFamily="65" charset="-122"/>
              <a:ea typeface="方正综艺简体" panose="03000509000000000000" pitchFamily="65" charset="-122"/>
            </a:endParaRPr>
          </a:p>
        </p:txBody>
      </p:sp>
      <p:sp>
        <p:nvSpPr>
          <p:cNvPr id="6" name="文本框 5"/>
          <p:cNvSpPr txBox="1">
            <a:spLocks noChangeArrowheads="1"/>
          </p:cNvSpPr>
          <p:nvPr/>
        </p:nvSpPr>
        <p:spPr bwMode="auto">
          <a:xfrm>
            <a:off x="4985693" y="2316012"/>
            <a:ext cx="3816350"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4800" spc="600">
                <a:solidFill>
                  <a:srgbClr val="F20000"/>
                </a:solidFill>
                <a:latin typeface="方正综艺简体" panose="03000509000000000000" pitchFamily="65" charset="-122"/>
                <a:ea typeface="方正综艺简体" panose="03000509000000000000" pitchFamily="65" charset="-122"/>
              </a:rPr>
              <a:t>  </a:t>
            </a:r>
            <a:r>
              <a:rPr lang="zh-CN" altLang="en-US" sz="4800" spc="600">
                <a:solidFill>
                  <a:srgbClr val="F20000"/>
                </a:solidFill>
                <a:latin typeface="方正综艺简体" panose="03000509000000000000" pitchFamily="65" charset="-122"/>
                <a:ea typeface="方正综艺简体" panose="03000509000000000000" pitchFamily="65" charset="-122"/>
              </a:rPr>
              <a:t>祸及家人</a:t>
            </a:r>
            <a:endParaRPr lang="zh-CN" altLang="en-US" sz="4800" spc="600">
              <a:solidFill>
                <a:srgbClr val="F20000"/>
              </a:solidFill>
              <a:latin typeface="方正综艺简体" panose="03000509000000000000" pitchFamily="65" charset="-122"/>
              <a:ea typeface="方正综艺简体" panose="03000509000000000000" pitchFamily="65" charset="-122"/>
            </a:endParaRPr>
          </a:p>
        </p:txBody>
      </p:sp>
      <p:grpSp>
        <p:nvGrpSpPr>
          <p:cNvPr id="7" name="组合 6"/>
          <p:cNvGrpSpPr/>
          <p:nvPr/>
        </p:nvGrpSpPr>
        <p:grpSpPr>
          <a:xfrm>
            <a:off x="0" y="39439"/>
            <a:ext cx="8991601" cy="5090939"/>
            <a:chOff x="0" y="39439"/>
            <a:chExt cx="8991601" cy="5090939"/>
          </a:xfrm>
        </p:grpSpPr>
        <p:grpSp>
          <p:nvGrpSpPr>
            <p:cNvPr id="8" name="组合 7"/>
            <p:cNvGrpSpPr/>
            <p:nvPr/>
          </p:nvGrpSpPr>
          <p:grpSpPr>
            <a:xfrm>
              <a:off x="0" y="39439"/>
              <a:ext cx="8991601" cy="4929173"/>
              <a:chOff x="0" y="120504"/>
              <a:chExt cx="11903529" cy="6525486"/>
            </a:xfrm>
          </p:grpSpPr>
          <p:grpSp>
            <p:nvGrpSpPr>
              <p:cNvPr id="12" name="组合 11"/>
              <p:cNvGrpSpPr/>
              <p:nvPr/>
            </p:nvGrpSpPr>
            <p:grpSpPr>
              <a:xfrm>
                <a:off x="174267" y="323108"/>
                <a:ext cx="11729262" cy="6322882"/>
                <a:chOff x="174267" y="323108"/>
                <a:chExt cx="11729262" cy="6322882"/>
              </a:xfrm>
            </p:grpSpPr>
            <p:cxnSp>
              <p:nvCxnSpPr>
                <p:cNvPr id="19" name="直接连接符 18"/>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0" y="120504"/>
                <a:ext cx="11086783" cy="729792"/>
                <a:chOff x="0" y="120504"/>
                <a:chExt cx="11086783" cy="729792"/>
              </a:xfrm>
            </p:grpSpPr>
            <p:sp>
              <p:nvSpPr>
                <p:cNvPr id="14" name="流程图: 终止 13"/>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矩形 14"/>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流程图: 终止 16"/>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流程图: 终止 17"/>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9" name="图片 8"/>
            <p:cNvPicPr>
              <a:picLocks noChangeAspect="1"/>
            </p:cNvPicPr>
            <p:nvPr/>
          </p:nvPicPr>
          <p:blipFill>
            <a:blip r:embed="rId2"/>
            <a:stretch>
              <a:fillRect/>
            </a:stretch>
          </p:blipFill>
          <p:spPr>
            <a:xfrm>
              <a:off x="8405680" y="107551"/>
              <a:ext cx="554701" cy="543033"/>
            </a:xfrm>
            <a:prstGeom prst="rect">
              <a:avLst/>
            </a:prstGeom>
          </p:spPr>
        </p:pic>
        <p:sp>
          <p:nvSpPr>
            <p:cNvPr id="10" name="矩形 9"/>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1" presetClass="entr" presetSubtype="0" fill="hold" grpId="1"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70" decel="100000"/>
                                        <p:tgtEl>
                                          <p:spTgt spid="3"/>
                                        </p:tgtEl>
                                      </p:cBhvr>
                                    </p:animEffect>
                                    <p:animScale>
                                      <p:cBhvr>
                                        <p:cTn id="16" dur="770" decel="100000"/>
                                        <p:tgtEl>
                                          <p:spTgt spid="3"/>
                                        </p:tgtEl>
                                      </p:cBhvr>
                                      <p:from x="10000" y="10000"/>
                                      <p:to x="200000" y="450000"/>
                                    </p:animScale>
                                    <p:animScale>
                                      <p:cBhvr>
                                        <p:cTn id="17" dur="1230" accel="100000" fill="hold">
                                          <p:stCondLst>
                                            <p:cond delay="770"/>
                                          </p:stCondLst>
                                        </p:cTn>
                                        <p:tgtEl>
                                          <p:spTgt spid="3"/>
                                        </p:tgtEl>
                                      </p:cBhvr>
                                      <p:from x="200000" y="450000"/>
                                      <p:to x="100000" y="100000"/>
                                    </p:animScale>
                                    <p:set>
                                      <p:cBhvr>
                                        <p:cTn id="18" dur="770" fill="hold"/>
                                        <p:tgtEl>
                                          <p:spTgt spid="3"/>
                                        </p:tgtEl>
                                        <p:attrNameLst>
                                          <p:attrName>ppt_x</p:attrName>
                                        </p:attrNameLst>
                                      </p:cBhvr>
                                      <p:to>
                                        <p:strVal val="(0.5)"/>
                                      </p:to>
                                    </p:set>
                                    <p:anim from="(0.5)" to="(#ppt_x)" calcmode="lin" valueType="num">
                                      <p:cBhvr>
                                        <p:cTn id="19" dur="1230" accel="100000" fill="hold">
                                          <p:stCondLst>
                                            <p:cond delay="770"/>
                                          </p:stCondLst>
                                        </p:cTn>
                                        <p:tgtEl>
                                          <p:spTgt spid="3"/>
                                        </p:tgtEl>
                                        <p:attrNameLst>
                                          <p:attrName>ppt_x</p:attrName>
                                        </p:attrNameLst>
                                      </p:cBhvr>
                                    </p:anim>
                                    <p:set>
                                      <p:cBhvr>
                                        <p:cTn id="20" dur="770" fill="hold"/>
                                        <p:tgtEl>
                                          <p:spTgt spid="3"/>
                                        </p:tgtEl>
                                        <p:attrNameLst>
                                          <p:attrName>ppt_y</p:attrName>
                                        </p:attrNameLst>
                                      </p:cBhvr>
                                      <p:to>
                                        <p:strVal val="(#ppt_y+0.4)"/>
                                      </p:to>
                                    </p:set>
                                    <p:anim from="(#ppt_y+0.4)" to="(#ppt_y)" calcmode="lin" valueType="num">
                                      <p:cBhvr>
                                        <p:cTn id="21" dur="1230" accel="100000" fill="hold">
                                          <p:stCondLst>
                                            <p:cond delay="770"/>
                                          </p:stCondLst>
                                        </p:cTn>
                                        <p:tgtEl>
                                          <p:spTgt spid="3"/>
                                        </p:tgtEl>
                                        <p:attrNameLst>
                                          <p:attrName>ppt_y</p:attrName>
                                        </p:attrNameLst>
                                      </p:cBhvr>
                                    </p:anim>
                                  </p:childTnLst>
                                </p:cTn>
                              </p:par>
                            </p:childTnLst>
                          </p:cTn>
                        </p:par>
                      </p:childTnLst>
                    </p:cTn>
                  </p:par>
                  <p:par>
                    <p:cTn id="22" fill="hold">
                      <p:stCondLst>
                        <p:cond delay="indefinite"/>
                      </p:stCondLst>
                      <p:childTnLst>
                        <p:par>
                          <p:cTn id="23" fill="hold">
                            <p:stCondLst>
                              <p:cond delay="0"/>
                            </p:stCondLst>
                            <p:childTnLst>
                              <p:par>
                                <p:cTn id="24" presetID="51" presetClass="entr" presetSubtype="0" fill="hold" grpId="1"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770" decel="100000"/>
                                        <p:tgtEl>
                                          <p:spTgt spid="4"/>
                                        </p:tgtEl>
                                      </p:cBhvr>
                                    </p:animEffect>
                                    <p:animScale>
                                      <p:cBhvr>
                                        <p:cTn id="27" dur="770" decel="100000"/>
                                        <p:tgtEl>
                                          <p:spTgt spid="4"/>
                                        </p:tgtEl>
                                      </p:cBhvr>
                                      <p:from x="10000" y="10000"/>
                                      <p:to x="200000" y="450000"/>
                                    </p:animScale>
                                    <p:animScale>
                                      <p:cBhvr>
                                        <p:cTn id="28" dur="1230" accel="100000" fill="hold">
                                          <p:stCondLst>
                                            <p:cond delay="770"/>
                                          </p:stCondLst>
                                        </p:cTn>
                                        <p:tgtEl>
                                          <p:spTgt spid="4"/>
                                        </p:tgtEl>
                                      </p:cBhvr>
                                      <p:from x="200000" y="450000"/>
                                      <p:to x="100000" y="100000"/>
                                    </p:animScale>
                                    <p:set>
                                      <p:cBhvr>
                                        <p:cTn id="29" dur="770" fill="hold"/>
                                        <p:tgtEl>
                                          <p:spTgt spid="4"/>
                                        </p:tgtEl>
                                        <p:attrNameLst>
                                          <p:attrName>ppt_x</p:attrName>
                                        </p:attrNameLst>
                                      </p:cBhvr>
                                      <p:to>
                                        <p:strVal val="(0.5)"/>
                                      </p:to>
                                    </p:set>
                                    <p:anim from="(0.5)" to="(#ppt_x)" calcmode="lin" valueType="num">
                                      <p:cBhvr>
                                        <p:cTn id="30" dur="1230" accel="100000" fill="hold">
                                          <p:stCondLst>
                                            <p:cond delay="770"/>
                                          </p:stCondLst>
                                        </p:cTn>
                                        <p:tgtEl>
                                          <p:spTgt spid="4"/>
                                        </p:tgtEl>
                                        <p:attrNameLst>
                                          <p:attrName>ppt_x</p:attrName>
                                        </p:attrNameLst>
                                      </p:cBhvr>
                                    </p:anim>
                                    <p:set>
                                      <p:cBhvr>
                                        <p:cTn id="31" dur="770" fill="hold"/>
                                        <p:tgtEl>
                                          <p:spTgt spid="4"/>
                                        </p:tgtEl>
                                        <p:attrNameLst>
                                          <p:attrName>ppt_y</p:attrName>
                                        </p:attrNameLst>
                                      </p:cBhvr>
                                      <p:to>
                                        <p:strVal val="(#ppt_y+0.4)"/>
                                      </p:to>
                                    </p:set>
                                    <p:anim from="(#ppt_y+0.4)" to="(#ppt_y)" calcmode="lin" valueType="num">
                                      <p:cBhvr>
                                        <p:cTn id="32" dur="1230" accel="100000" fill="hold">
                                          <p:stCondLst>
                                            <p:cond delay="770"/>
                                          </p:stCondLst>
                                        </p:cTn>
                                        <p:tgtEl>
                                          <p:spTgt spid="4"/>
                                        </p:tgtEl>
                                        <p:attrNameLst>
                                          <p:attrName>ppt_y</p:attrName>
                                        </p:attrNameLst>
                                      </p:cBhvr>
                                    </p:anim>
                                  </p:childTnLst>
                                </p:cTn>
                              </p:par>
                            </p:childTnLst>
                          </p:cTn>
                        </p:par>
                      </p:childTnLst>
                    </p:cTn>
                  </p:par>
                  <p:par>
                    <p:cTn id="33" fill="hold">
                      <p:stCondLst>
                        <p:cond delay="indefinite"/>
                      </p:stCondLst>
                      <p:childTnLst>
                        <p:par>
                          <p:cTn id="34" fill="hold">
                            <p:stCondLst>
                              <p:cond delay="0"/>
                            </p:stCondLst>
                            <p:childTnLst>
                              <p:par>
                                <p:cTn id="35" presetID="51" presetClass="entr" presetSubtype="0" fill="hold" grpId="1"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770" decel="100000"/>
                                        <p:tgtEl>
                                          <p:spTgt spid="6"/>
                                        </p:tgtEl>
                                      </p:cBhvr>
                                    </p:animEffect>
                                    <p:animScale>
                                      <p:cBhvr>
                                        <p:cTn id="38" dur="770" decel="100000"/>
                                        <p:tgtEl>
                                          <p:spTgt spid="6"/>
                                        </p:tgtEl>
                                      </p:cBhvr>
                                      <p:from x="10000" y="10000"/>
                                      <p:to x="200000" y="450000"/>
                                    </p:animScale>
                                    <p:animScale>
                                      <p:cBhvr>
                                        <p:cTn id="39" dur="1230" accel="100000" fill="hold">
                                          <p:stCondLst>
                                            <p:cond delay="770"/>
                                          </p:stCondLst>
                                        </p:cTn>
                                        <p:tgtEl>
                                          <p:spTgt spid="6"/>
                                        </p:tgtEl>
                                      </p:cBhvr>
                                      <p:from x="200000" y="450000"/>
                                      <p:to x="100000" y="100000"/>
                                    </p:animScale>
                                    <p:set>
                                      <p:cBhvr>
                                        <p:cTn id="40" dur="770" fill="hold"/>
                                        <p:tgtEl>
                                          <p:spTgt spid="6"/>
                                        </p:tgtEl>
                                        <p:attrNameLst>
                                          <p:attrName>ppt_x</p:attrName>
                                        </p:attrNameLst>
                                      </p:cBhvr>
                                      <p:to>
                                        <p:strVal val="(0.5)"/>
                                      </p:to>
                                    </p:set>
                                    <p:anim from="(0.5)" to="(#ppt_x)" calcmode="lin" valueType="num">
                                      <p:cBhvr>
                                        <p:cTn id="41" dur="1230" accel="100000" fill="hold">
                                          <p:stCondLst>
                                            <p:cond delay="770"/>
                                          </p:stCondLst>
                                        </p:cTn>
                                        <p:tgtEl>
                                          <p:spTgt spid="6"/>
                                        </p:tgtEl>
                                        <p:attrNameLst>
                                          <p:attrName>ppt_x</p:attrName>
                                        </p:attrNameLst>
                                      </p:cBhvr>
                                    </p:anim>
                                    <p:set>
                                      <p:cBhvr>
                                        <p:cTn id="42" dur="770" fill="hold"/>
                                        <p:tgtEl>
                                          <p:spTgt spid="6"/>
                                        </p:tgtEl>
                                        <p:attrNameLst>
                                          <p:attrName>ppt_y</p:attrName>
                                        </p:attrNameLst>
                                      </p:cBhvr>
                                      <p:to>
                                        <p:strVal val="(#ppt_y+0.4)"/>
                                      </p:to>
                                    </p:set>
                                    <p:anim from="(#ppt_y+0.4)" to="(#ppt_y)" calcmode="lin" valueType="num">
                                      <p:cBhvr>
                                        <p:cTn id="43" dur="1230" accel="100000" fill="hold">
                                          <p:stCondLst>
                                            <p:cond delay="770"/>
                                          </p:stCondLst>
                                        </p:cTn>
                                        <p:tgtEl>
                                          <p:spTgt spid="6"/>
                                        </p:tgtEl>
                                        <p:attrNameLst>
                                          <p:attrName>ppt_y</p:attrName>
                                        </p:attrNameLst>
                                      </p:cBhvr>
                                    </p:anim>
                                  </p:childTnLst>
                                </p:cTn>
                              </p:par>
                            </p:childTnLst>
                          </p:cTn>
                        </p:par>
                      </p:childTnLst>
                    </p:cTn>
                  </p:par>
                  <p:par>
                    <p:cTn id="44" fill="hold">
                      <p:stCondLst>
                        <p:cond delay="indefinite"/>
                      </p:stCondLst>
                      <p:childTnLst>
                        <p:par>
                          <p:cTn id="45" fill="hold">
                            <p:stCondLst>
                              <p:cond delay="0"/>
                            </p:stCondLst>
                            <p:childTnLst>
                              <p:par>
                                <p:cTn id="46" presetID="51" presetClass="entr" presetSubtype="0" fill="hold" grpId="1"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770" decel="100000"/>
                                        <p:tgtEl>
                                          <p:spTgt spid="5"/>
                                        </p:tgtEl>
                                      </p:cBhvr>
                                    </p:animEffect>
                                    <p:animScale>
                                      <p:cBhvr>
                                        <p:cTn id="49" dur="770" decel="100000"/>
                                        <p:tgtEl>
                                          <p:spTgt spid="5"/>
                                        </p:tgtEl>
                                      </p:cBhvr>
                                      <p:from x="10000" y="10000"/>
                                      <p:to x="200000" y="450000"/>
                                    </p:animScale>
                                    <p:animScale>
                                      <p:cBhvr>
                                        <p:cTn id="50" dur="1230" accel="100000" fill="hold">
                                          <p:stCondLst>
                                            <p:cond delay="770"/>
                                          </p:stCondLst>
                                        </p:cTn>
                                        <p:tgtEl>
                                          <p:spTgt spid="5"/>
                                        </p:tgtEl>
                                      </p:cBhvr>
                                      <p:from x="200000" y="450000"/>
                                      <p:to x="100000" y="100000"/>
                                    </p:animScale>
                                    <p:set>
                                      <p:cBhvr>
                                        <p:cTn id="51" dur="770" fill="hold"/>
                                        <p:tgtEl>
                                          <p:spTgt spid="5"/>
                                        </p:tgtEl>
                                        <p:attrNameLst>
                                          <p:attrName>ppt_x</p:attrName>
                                        </p:attrNameLst>
                                      </p:cBhvr>
                                      <p:to>
                                        <p:strVal val="(0.5)"/>
                                      </p:to>
                                    </p:set>
                                    <p:anim from="(0.5)" to="(#ppt_x)" calcmode="lin" valueType="num">
                                      <p:cBhvr>
                                        <p:cTn id="52" dur="1230" accel="100000" fill="hold">
                                          <p:stCondLst>
                                            <p:cond delay="770"/>
                                          </p:stCondLst>
                                        </p:cTn>
                                        <p:tgtEl>
                                          <p:spTgt spid="5"/>
                                        </p:tgtEl>
                                        <p:attrNameLst>
                                          <p:attrName>ppt_x</p:attrName>
                                        </p:attrNameLst>
                                      </p:cBhvr>
                                    </p:anim>
                                    <p:set>
                                      <p:cBhvr>
                                        <p:cTn id="53" dur="770" fill="hold"/>
                                        <p:tgtEl>
                                          <p:spTgt spid="5"/>
                                        </p:tgtEl>
                                        <p:attrNameLst>
                                          <p:attrName>ppt_y</p:attrName>
                                        </p:attrNameLst>
                                      </p:cBhvr>
                                      <p:to>
                                        <p:strVal val="(#ppt_y+0.4)"/>
                                      </p:to>
                                    </p:set>
                                    <p:anim from="(#ppt_y+0.4)" to="(#ppt_y)" calcmode="lin" valueType="num">
                                      <p:cBhvr>
                                        <p:cTn id="54"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3" grpId="1" bldLvl="0"/>
      <p:bldP spid="4" grpId="0" bldLvl="0"/>
      <p:bldP spid="4" grpId="1" bldLvl="0"/>
      <p:bldP spid="5" grpId="0" bldLvl="0"/>
      <p:bldP spid="5" grpId="1" bldLvl="0"/>
      <p:bldP spid="6" grpId="0" bldLvl="0"/>
      <p:bldP spid="6" grpId="1"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370671" y="2020186"/>
            <a:ext cx="30480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a:latin typeface="仿宋" panose="02010609060101010101" pitchFamily="49" charset="-122"/>
                <a:ea typeface="仿宋" panose="02010609060101010101" pitchFamily="49" charset="-122"/>
              </a:rPr>
              <a:t>吸毒者难以忍受毒瘾发作的巨大的痛苦，往往采取自伤、自残甚至自杀的方式摆脱毒瘾的发作。 </a:t>
            </a:r>
            <a:endParaRPr lang="zh-CN" altLang="en-US">
              <a:latin typeface="仿宋" panose="02010609060101010101" pitchFamily="49" charset="-122"/>
              <a:ea typeface="仿宋" panose="02010609060101010101" pitchFamily="49" charset="-122"/>
            </a:endParaRPr>
          </a:p>
        </p:txBody>
      </p:sp>
      <p:sp>
        <p:nvSpPr>
          <p:cNvPr id="3" name="文本框 2"/>
          <p:cNvSpPr txBox="1">
            <a:spLocks noChangeArrowheads="1"/>
          </p:cNvSpPr>
          <p:nvPr/>
        </p:nvSpPr>
        <p:spPr bwMode="auto">
          <a:xfrm>
            <a:off x="2667000" y="514350"/>
            <a:ext cx="36134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a:latin typeface="宋体" panose="02010600030101010101" pitchFamily="2" charset="-122"/>
              </a:rPr>
              <a:t>B .</a:t>
            </a:r>
            <a:r>
              <a:rPr lang="zh-CN" altLang="en-US" sz="2800" b="1">
                <a:solidFill>
                  <a:srgbClr val="FF3300"/>
                </a:solidFill>
                <a:latin typeface="宋体" panose="02010600030101010101" pitchFamily="2" charset="-122"/>
              </a:rPr>
              <a:t>自伤、自杀、自残</a:t>
            </a:r>
            <a:endParaRPr lang="zh-CN" altLang="en-US" sz="2800" b="1">
              <a:solidFill>
                <a:srgbClr val="FF3300"/>
              </a:solidFill>
              <a:latin typeface="宋体" panose="02010600030101010101" pitchFamily="2" charset="-122"/>
            </a:endParaRPr>
          </a:p>
        </p:txBody>
      </p:sp>
      <p:sp>
        <p:nvSpPr>
          <p:cNvPr id="6" name="矩形 5"/>
          <p:cNvSpPr>
            <a:spLocks noChangeArrowheads="1"/>
          </p:cNvSpPr>
          <p:nvPr/>
        </p:nvSpPr>
        <p:spPr bwMode="auto">
          <a:xfrm>
            <a:off x="7019795" y="3477516"/>
            <a:ext cx="135485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a:solidFill>
                  <a:srgbClr val="C00000"/>
                </a:solidFill>
                <a:latin typeface="微软雅黑" panose="020B0503020204020204" pitchFamily="34" charset="-122"/>
                <a:ea typeface="微软雅黑" panose="020B0503020204020204" pitchFamily="34" charset="-122"/>
              </a:rPr>
              <a:t>福州某男自伤左臂 </a:t>
            </a:r>
            <a:endParaRPr lang="zh-CN" altLang="en-US" sz="1100">
              <a:solidFill>
                <a:srgbClr val="C00000"/>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4473745" y="3830983"/>
            <a:ext cx="5854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a:solidFill>
                  <a:srgbClr val="C00000"/>
                </a:solidFill>
                <a:latin typeface="微软雅黑" panose="020B0503020204020204" pitchFamily="34" charset="-122"/>
                <a:ea typeface="微软雅黑" panose="020B0503020204020204" pitchFamily="34" charset="-122"/>
              </a:rPr>
              <a:t>自 残</a:t>
            </a:r>
            <a:r>
              <a:rPr lang="zh-CN" altLang="en-US" sz="1200" b="1">
                <a:solidFill>
                  <a:srgbClr val="C00000"/>
                </a:solidFill>
                <a:latin typeface="黑体" panose="02010609060101010101" pitchFamily="49" charset="-122"/>
                <a:ea typeface="黑体" panose="02010609060101010101" pitchFamily="49" charset="-122"/>
              </a:rPr>
              <a:t> </a:t>
            </a:r>
            <a:endParaRPr lang="zh-CN" altLang="en-US" sz="1200" b="1">
              <a:solidFill>
                <a:srgbClr val="C00000"/>
              </a:solidFill>
              <a:latin typeface="黑体" panose="02010609060101010101" pitchFamily="49" charset="-122"/>
              <a:ea typeface="黑体" panose="02010609060101010101" pitchFamily="49" charset="-122"/>
            </a:endParaRPr>
          </a:p>
        </p:txBody>
      </p:sp>
      <p:pic>
        <p:nvPicPr>
          <p:cNvPr id="9" name="内容占位符 2151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a:xfrm>
            <a:off x="3450026" y="1663681"/>
            <a:ext cx="3037235" cy="202031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10" name="组合 9"/>
          <p:cNvGrpSpPr/>
          <p:nvPr/>
        </p:nvGrpSpPr>
        <p:grpSpPr>
          <a:xfrm>
            <a:off x="0" y="39439"/>
            <a:ext cx="8991601" cy="5090939"/>
            <a:chOff x="0" y="39439"/>
            <a:chExt cx="8991601" cy="5090939"/>
          </a:xfrm>
        </p:grpSpPr>
        <p:grpSp>
          <p:nvGrpSpPr>
            <p:cNvPr id="11" name="组合 10"/>
            <p:cNvGrpSpPr/>
            <p:nvPr/>
          </p:nvGrpSpPr>
          <p:grpSpPr>
            <a:xfrm>
              <a:off x="0" y="39439"/>
              <a:ext cx="8991601" cy="4929173"/>
              <a:chOff x="0" y="120504"/>
              <a:chExt cx="11903529" cy="6525486"/>
            </a:xfrm>
          </p:grpSpPr>
          <p:grpSp>
            <p:nvGrpSpPr>
              <p:cNvPr id="15" name="组合 14"/>
              <p:cNvGrpSpPr/>
              <p:nvPr/>
            </p:nvGrpSpPr>
            <p:grpSpPr>
              <a:xfrm>
                <a:off x="174267" y="323108"/>
                <a:ext cx="11729262" cy="6322882"/>
                <a:chOff x="174267" y="323108"/>
                <a:chExt cx="11729262" cy="6322882"/>
              </a:xfrm>
            </p:grpSpPr>
            <p:cxnSp>
              <p:nvCxnSpPr>
                <p:cNvPr id="22" name="直接连接符 21"/>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0" y="120504"/>
                <a:ext cx="11086783" cy="729792"/>
                <a:chOff x="0" y="120504"/>
                <a:chExt cx="11086783" cy="729792"/>
              </a:xfrm>
            </p:grpSpPr>
            <p:sp>
              <p:nvSpPr>
                <p:cNvPr id="17" name="流程图: 终止 16"/>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矩形 17"/>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0" name="流程图: 终止 19"/>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流程图: 终止 20"/>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12" name="图片 11"/>
            <p:cNvPicPr>
              <a:picLocks noChangeAspect="1"/>
            </p:cNvPicPr>
            <p:nvPr/>
          </p:nvPicPr>
          <p:blipFill>
            <a:blip r:embed="rId2"/>
            <a:stretch>
              <a:fillRect/>
            </a:stretch>
          </p:blipFill>
          <p:spPr>
            <a:xfrm>
              <a:off x="8405680" y="107551"/>
              <a:ext cx="554701" cy="543033"/>
            </a:xfrm>
            <a:prstGeom prst="rect">
              <a:avLst/>
            </a:prstGeom>
          </p:spPr>
        </p:pic>
        <p:sp>
          <p:nvSpPr>
            <p:cNvPr id="13" name="矩形 12"/>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pic>
        <p:nvPicPr>
          <p:cNvPr id="4" name="内容占位符 2150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6174051" y="1602341"/>
            <a:ext cx="2585731" cy="170981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25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to="" calcmode="lin" valueType="num">
                                      <p:cBhvr>
                                        <p:cTn id="23" dur="1" fill="hold"/>
                                        <p:tgtEl>
                                          <p:spTgt spid="6"/>
                                        </p:tgtEl>
                                      </p:cBhvr>
                                    </p:anim>
                                  </p:childTnLst>
                                </p:cTn>
                              </p:par>
                              <p:par>
                                <p:cTn id="24" presetID="42"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4019339" y="1685920"/>
            <a:ext cx="4530136"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a:ea typeface="仿宋" panose="02010609060101010101" pitchFamily="49" charset="-122"/>
              </a:rPr>
              <a:t>加速死亡：吸毒者为满足毒瘾易造成吸食（注射）过量</a:t>
            </a:r>
            <a:endParaRPr lang="zh-CN" altLang="en-US">
              <a:ea typeface="仿宋" panose="02010609060101010101" pitchFamily="49" charset="-122"/>
            </a:endParaRPr>
          </a:p>
          <a:p>
            <a:pPr>
              <a:lnSpc>
                <a:spcPct val="150000"/>
              </a:lnSpc>
            </a:pPr>
            <a:r>
              <a:rPr lang="zh-CN" altLang="en-US">
                <a:ea typeface="仿宋" panose="02010609060101010101" pitchFamily="49" charset="-122"/>
              </a:rPr>
              <a:t>毒品导致呼吸中枢衰竭而死亡或毒品中混杂有毒、有害物质</a:t>
            </a:r>
            <a:endParaRPr lang="zh-CN" altLang="en-US">
              <a:ea typeface="仿宋" panose="02010609060101010101" pitchFamily="49" charset="-122"/>
            </a:endParaRPr>
          </a:p>
          <a:p>
            <a:pPr>
              <a:lnSpc>
                <a:spcPct val="150000"/>
              </a:lnSpc>
            </a:pPr>
            <a:r>
              <a:rPr lang="zh-CN" altLang="en-US">
                <a:ea typeface="仿宋" panose="02010609060101010101" pitchFamily="49" charset="-122"/>
              </a:rPr>
              <a:t>出现过敏性休克及各种复杂的并发症，严重者导致死亡。</a:t>
            </a:r>
            <a:r>
              <a:rPr lang="zh-CN" altLang="en-US" b="1">
                <a:ea typeface="黑体" panose="02010609060101010101" pitchFamily="49" charset="-122"/>
              </a:rPr>
              <a:t>　　</a:t>
            </a:r>
            <a:endParaRPr lang="zh-CN" altLang="en-US" b="1">
              <a:ea typeface="黑体" panose="02010609060101010101" pitchFamily="49" charset="-122"/>
            </a:endParaRPr>
          </a:p>
        </p:txBody>
      </p:sp>
      <p:sp>
        <p:nvSpPr>
          <p:cNvPr id="3" name="文本框 2"/>
          <p:cNvSpPr txBox="1">
            <a:spLocks noChangeArrowheads="1"/>
          </p:cNvSpPr>
          <p:nvPr/>
        </p:nvSpPr>
        <p:spPr bwMode="auto">
          <a:xfrm>
            <a:off x="4019339" y="1029992"/>
            <a:ext cx="23503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a:latin typeface="宋体" panose="02010600030101010101" pitchFamily="2" charset="-122"/>
              </a:rPr>
              <a:t>C .</a:t>
            </a:r>
            <a:r>
              <a:rPr lang="zh-CN" altLang="en-US" sz="2800" b="1">
                <a:solidFill>
                  <a:srgbClr val="FF3300"/>
                </a:solidFill>
                <a:latin typeface="宋体" panose="02010600030101010101" pitchFamily="2" charset="-122"/>
              </a:rPr>
              <a:t>加速死亡</a:t>
            </a:r>
            <a:r>
              <a:rPr lang="zh-CN" altLang="en-US" sz="2800">
                <a:latin typeface="黑体" panose="02010609060101010101" pitchFamily="49" charset="-122"/>
                <a:ea typeface="黑体" panose="02010609060101010101" pitchFamily="49" charset="-122"/>
              </a:rPr>
              <a:t> </a:t>
            </a:r>
            <a:endParaRPr lang="zh-CN" altLang="en-US" sz="2800">
              <a:latin typeface="黑体" panose="02010609060101010101" pitchFamily="49" charset="-122"/>
              <a:ea typeface="黑体" panose="02010609060101010101" pitchFamily="49" charset="-122"/>
            </a:endParaRPr>
          </a:p>
        </p:txBody>
      </p:sp>
      <p:pic>
        <p:nvPicPr>
          <p:cNvPr id="4" name="内容占位符 22534"/>
          <p:cNvPicPr>
            <a:picLocks noChangeAspect="1" noChangeArrowheads="1"/>
          </p:cNvPicPr>
          <p:nvPr/>
        </p:nvPicPr>
        <p:blipFill>
          <a:blip r:embed="rId1">
            <a:extLst>
              <a:ext uri="{28A0092B-C50C-407E-A947-70E740481C1C}">
                <a14:useLocalDpi xmlns:a14="http://schemas.microsoft.com/office/drawing/2010/main" val="0"/>
              </a:ext>
            </a:extLst>
          </a:blip>
          <a:srcRect r="21894"/>
          <a:stretch>
            <a:fillRect/>
          </a:stretch>
        </p:blipFill>
        <p:spPr>
          <a:xfrm>
            <a:off x="1119294" y="1175805"/>
            <a:ext cx="2462106" cy="278626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文本框 4"/>
          <p:cNvSpPr txBox="1">
            <a:spLocks noChangeArrowheads="1"/>
          </p:cNvSpPr>
          <p:nvPr/>
        </p:nvSpPr>
        <p:spPr bwMode="auto">
          <a:xfrm>
            <a:off x="902547" y="4134692"/>
            <a:ext cx="2895600"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90000"/>
              </a:lnSpc>
            </a:pPr>
            <a:r>
              <a:rPr lang="zh-CN" altLang="en-US" sz="1000">
                <a:solidFill>
                  <a:srgbClr val="C00000"/>
                </a:solidFill>
                <a:latin typeface="Arial" panose="020B0604020202020204" pitchFamily="34" charset="0"/>
              </a:rPr>
              <a:t> </a:t>
            </a:r>
            <a:r>
              <a:rPr lang="zh-CN" altLang="en-US" sz="1050">
                <a:solidFill>
                  <a:srgbClr val="C00000"/>
                </a:solidFill>
                <a:latin typeface="微软雅黑" panose="020B0503020204020204" pitchFamily="34" charset="-122"/>
                <a:ea typeface="微软雅黑" panose="020B0503020204020204" pitchFamily="34" charset="-122"/>
              </a:rPr>
              <a:t>梁蓓丽，21岁，贵州人，一个聪慧、漂亮的女孩，染上毒瘾后，靠卖淫维持吸毒，因注射毒品过量死于南宁市街头。</a:t>
            </a:r>
            <a:r>
              <a:rPr lang="zh-CN" altLang="en-US" sz="1000">
                <a:solidFill>
                  <a:srgbClr val="C00000"/>
                </a:solidFill>
                <a:latin typeface="Arial" panose="020B0604020202020204" pitchFamily="34" charset="0"/>
              </a:rPr>
              <a:t> </a:t>
            </a:r>
            <a:endParaRPr lang="zh-CN" altLang="en-US" sz="1000">
              <a:solidFill>
                <a:srgbClr val="C00000"/>
              </a:solidFill>
              <a:latin typeface="Arial" panose="020B0604020202020204" pitchFamily="34" charset="0"/>
            </a:endParaRPr>
          </a:p>
        </p:txBody>
      </p:sp>
      <p:grpSp>
        <p:nvGrpSpPr>
          <p:cNvPr id="6" name="组合 5"/>
          <p:cNvGrpSpPr/>
          <p:nvPr/>
        </p:nvGrpSpPr>
        <p:grpSpPr>
          <a:xfrm>
            <a:off x="0" y="39439"/>
            <a:ext cx="8991601" cy="5090939"/>
            <a:chOff x="0" y="39439"/>
            <a:chExt cx="8991601" cy="5090939"/>
          </a:xfrm>
        </p:grpSpPr>
        <p:grpSp>
          <p:nvGrpSpPr>
            <p:cNvPr id="7" name="组合 6"/>
            <p:cNvGrpSpPr/>
            <p:nvPr/>
          </p:nvGrpSpPr>
          <p:grpSpPr>
            <a:xfrm>
              <a:off x="0" y="39439"/>
              <a:ext cx="8991601" cy="4929173"/>
              <a:chOff x="0" y="120504"/>
              <a:chExt cx="11903529" cy="6525486"/>
            </a:xfrm>
          </p:grpSpPr>
          <p:grpSp>
            <p:nvGrpSpPr>
              <p:cNvPr id="11" name="组合 10"/>
              <p:cNvGrpSpPr/>
              <p:nvPr/>
            </p:nvGrpSpPr>
            <p:grpSpPr>
              <a:xfrm>
                <a:off x="174267" y="323108"/>
                <a:ext cx="11729262" cy="6322882"/>
                <a:chOff x="174267" y="323108"/>
                <a:chExt cx="11729262" cy="6322882"/>
              </a:xfrm>
            </p:grpSpPr>
            <p:cxnSp>
              <p:nvCxnSpPr>
                <p:cNvPr id="18" name="直接连接符 17"/>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0" y="120504"/>
                <a:ext cx="11086783" cy="729792"/>
                <a:chOff x="0" y="120504"/>
                <a:chExt cx="11086783" cy="729792"/>
              </a:xfrm>
            </p:grpSpPr>
            <p:sp>
              <p:nvSpPr>
                <p:cNvPr id="13" name="流程图: 终止 12"/>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流程图: 终止 15"/>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流程图: 终止 16"/>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8" name="图片 7"/>
            <p:cNvPicPr>
              <a:picLocks noChangeAspect="1"/>
            </p:cNvPicPr>
            <p:nvPr/>
          </p:nvPicPr>
          <p:blipFill>
            <a:blip r:embed="rId2"/>
            <a:stretch>
              <a:fillRect/>
            </a:stretch>
          </p:blipFill>
          <p:spPr>
            <a:xfrm>
              <a:off x="8405680" y="107551"/>
              <a:ext cx="554701" cy="543033"/>
            </a:xfrm>
            <a:prstGeom prst="rect">
              <a:avLst/>
            </a:prstGeom>
          </p:spPr>
        </p:pic>
        <p:sp>
          <p:nvSpPr>
            <p:cNvPr id="9" name="矩形 8"/>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3000"/>
                                        <p:tgtEl>
                                          <p:spTgt spid="2"/>
                                        </p:tgtEl>
                                      </p:cBhvr>
                                    </p:animEffect>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143000" y="1582763"/>
            <a:ext cx="3276600"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00" b="1">
                <a:solidFill>
                  <a:srgbClr val="E91E21"/>
                </a:solidFill>
                <a:latin typeface="仿宋" panose="02010609060101010101" pitchFamily="49" charset="-122"/>
                <a:ea typeface="仿宋" panose="02010609060101010101" pitchFamily="49" charset="-122"/>
              </a:rPr>
              <a:t>倾家荡产</a:t>
            </a:r>
            <a:r>
              <a:rPr lang="zh-CN" altLang="en-US" sz="1400" b="1">
                <a:latin typeface="仿宋" panose="02010609060101010101" pitchFamily="49" charset="-122"/>
                <a:ea typeface="仿宋" panose="02010609060101010101" pitchFamily="49" charset="-122"/>
              </a:rPr>
              <a:t>：</a:t>
            </a:r>
            <a:r>
              <a:rPr lang="zh-CN" altLang="en-US" sz="1400">
                <a:latin typeface="仿宋" panose="02010609060101010101" pitchFamily="49" charset="-122"/>
                <a:ea typeface="仿宋" panose="02010609060101010101" pitchFamily="49" charset="-122"/>
              </a:rPr>
              <a:t>吸毒的费用是个“无底洞”，</a:t>
            </a:r>
            <a:endParaRPr lang="zh-CN" altLang="en-US" sz="1400">
              <a:latin typeface="仿宋" panose="02010609060101010101" pitchFamily="49" charset="-122"/>
              <a:ea typeface="仿宋" panose="02010609060101010101" pitchFamily="49" charset="-122"/>
            </a:endParaRPr>
          </a:p>
          <a:p>
            <a:pPr>
              <a:lnSpc>
                <a:spcPct val="150000"/>
              </a:lnSpc>
            </a:pPr>
            <a:r>
              <a:rPr lang="zh-CN" altLang="en-US" sz="1400">
                <a:latin typeface="仿宋" panose="02010609060101010101" pitchFamily="49" charset="-122"/>
                <a:ea typeface="仿宋" panose="02010609060101010101" pitchFamily="49" charset="-122"/>
              </a:rPr>
              <a:t>普遍的工资收入根本不能满足吸毒的</a:t>
            </a:r>
            <a:endParaRPr lang="zh-CN" altLang="en-US" sz="1400">
              <a:latin typeface="仿宋" panose="02010609060101010101" pitchFamily="49" charset="-122"/>
              <a:ea typeface="仿宋" panose="02010609060101010101" pitchFamily="49" charset="-122"/>
            </a:endParaRPr>
          </a:p>
          <a:p>
            <a:pPr>
              <a:lnSpc>
                <a:spcPct val="150000"/>
              </a:lnSpc>
            </a:pPr>
            <a:r>
              <a:rPr lang="zh-CN" altLang="en-US" sz="1400">
                <a:latin typeface="仿宋" panose="02010609060101010101" pitchFamily="49" charset="-122"/>
                <a:ea typeface="仿宋" panose="02010609060101010101" pitchFamily="49" charset="-122"/>
              </a:rPr>
              <a:t>需要。即使有一定的经济基础也只能</a:t>
            </a:r>
            <a:endParaRPr lang="zh-CN" altLang="en-US" sz="1400">
              <a:latin typeface="仿宋" panose="02010609060101010101" pitchFamily="49" charset="-122"/>
              <a:ea typeface="仿宋" panose="02010609060101010101" pitchFamily="49" charset="-122"/>
            </a:endParaRPr>
          </a:p>
          <a:p>
            <a:pPr>
              <a:lnSpc>
                <a:spcPct val="150000"/>
              </a:lnSpc>
            </a:pPr>
            <a:r>
              <a:rPr lang="zh-CN" altLang="en-US" sz="1400">
                <a:latin typeface="仿宋" panose="02010609060101010101" pitchFamily="49" charset="-122"/>
                <a:ea typeface="仿宋" panose="02010609060101010101" pitchFamily="49" charset="-122"/>
              </a:rPr>
              <a:t>维持一时。因为毒瘾永远不可能得到</a:t>
            </a:r>
            <a:endParaRPr lang="zh-CN" altLang="en-US" sz="1400">
              <a:latin typeface="仿宋" panose="02010609060101010101" pitchFamily="49" charset="-122"/>
              <a:ea typeface="仿宋" panose="02010609060101010101" pitchFamily="49" charset="-122"/>
            </a:endParaRPr>
          </a:p>
          <a:p>
            <a:pPr>
              <a:lnSpc>
                <a:spcPct val="150000"/>
              </a:lnSpc>
            </a:pPr>
            <a:r>
              <a:rPr lang="zh-CN" altLang="en-US" sz="1400">
                <a:latin typeface="仿宋" panose="02010609060101010101" pitchFamily="49" charset="-122"/>
                <a:ea typeface="仿宋" panose="02010609060101010101" pitchFamily="49" charset="-122"/>
              </a:rPr>
              <a:t>满足，结果只能是吸得一贫如洗、倾</a:t>
            </a:r>
            <a:endParaRPr lang="zh-CN" altLang="en-US" sz="1400">
              <a:latin typeface="仿宋" panose="02010609060101010101" pitchFamily="49" charset="-122"/>
              <a:ea typeface="仿宋" panose="02010609060101010101" pitchFamily="49" charset="-122"/>
            </a:endParaRPr>
          </a:p>
          <a:p>
            <a:pPr>
              <a:lnSpc>
                <a:spcPct val="150000"/>
              </a:lnSpc>
            </a:pPr>
            <a:r>
              <a:rPr lang="zh-CN" altLang="en-US" sz="1400">
                <a:latin typeface="仿宋" panose="02010609060101010101" pitchFamily="49" charset="-122"/>
                <a:ea typeface="仿宋" panose="02010609060101010101" pitchFamily="49" charset="-122"/>
              </a:rPr>
              <a:t>家荡产。很多吸毒者为满足毒瘾不惜</a:t>
            </a:r>
            <a:endParaRPr lang="zh-CN" altLang="en-US" sz="1400">
              <a:latin typeface="仿宋" panose="02010609060101010101" pitchFamily="49" charset="-122"/>
              <a:ea typeface="仿宋" panose="02010609060101010101" pitchFamily="49" charset="-122"/>
            </a:endParaRPr>
          </a:p>
          <a:p>
            <a:pPr>
              <a:lnSpc>
                <a:spcPct val="150000"/>
              </a:lnSpc>
            </a:pPr>
            <a:r>
              <a:rPr lang="zh-CN" altLang="en-US" sz="1400">
                <a:latin typeface="仿宋" panose="02010609060101010101" pitchFamily="49" charset="-122"/>
                <a:ea typeface="仿宋" panose="02010609060101010101" pitchFamily="49" charset="-122"/>
              </a:rPr>
              <a:t>遗弃老人、出卖子女，甚至胁迫妻女</a:t>
            </a:r>
            <a:endParaRPr lang="zh-CN" altLang="en-US" sz="1400">
              <a:latin typeface="仿宋" panose="02010609060101010101" pitchFamily="49" charset="-122"/>
              <a:ea typeface="仿宋" panose="02010609060101010101" pitchFamily="49" charset="-122"/>
            </a:endParaRPr>
          </a:p>
          <a:p>
            <a:pPr>
              <a:lnSpc>
                <a:spcPct val="150000"/>
              </a:lnSpc>
            </a:pPr>
            <a:r>
              <a:rPr lang="zh-CN" altLang="en-US" sz="1400">
                <a:latin typeface="仿宋" panose="02010609060101010101" pitchFamily="49" charset="-122"/>
                <a:ea typeface="仿宋" panose="02010609060101010101" pitchFamily="49" charset="-122"/>
              </a:rPr>
              <a:t>卖淫以获取毒资，直至妻离子散、家</a:t>
            </a:r>
            <a:endParaRPr lang="zh-CN" altLang="en-US" sz="1400">
              <a:latin typeface="仿宋" panose="02010609060101010101" pitchFamily="49" charset="-122"/>
              <a:ea typeface="仿宋" panose="02010609060101010101" pitchFamily="49" charset="-122"/>
            </a:endParaRPr>
          </a:p>
          <a:p>
            <a:pPr>
              <a:lnSpc>
                <a:spcPct val="150000"/>
              </a:lnSpc>
            </a:pPr>
            <a:r>
              <a:rPr lang="zh-CN" altLang="en-US" sz="1400">
                <a:latin typeface="仿宋" panose="02010609060101010101" pitchFamily="49" charset="-122"/>
                <a:ea typeface="仿宋" panose="02010609060101010101" pitchFamily="49" charset="-122"/>
              </a:rPr>
              <a:t>破人亡。</a:t>
            </a:r>
            <a:endParaRPr lang="zh-CN" altLang="en-US" sz="1400">
              <a:latin typeface="仿宋" panose="02010609060101010101" pitchFamily="49" charset="-122"/>
              <a:ea typeface="仿宋" panose="02010609060101010101" pitchFamily="49" charset="-122"/>
            </a:endParaRPr>
          </a:p>
        </p:txBody>
      </p:sp>
      <p:sp>
        <p:nvSpPr>
          <p:cNvPr id="3" name="矩形 2"/>
          <p:cNvSpPr>
            <a:spLocks noChangeArrowheads="1"/>
          </p:cNvSpPr>
          <p:nvPr/>
        </p:nvSpPr>
        <p:spPr bwMode="auto">
          <a:xfrm>
            <a:off x="1746214" y="905192"/>
            <a:ext cx="57534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a:solidFill>
                  <a:srgbClr val="FF3300"/>
                </a:solidFill>
                <a:latin typeface="黑体" panose="02010609060101010101" pitchFamily="49" charset="-122"/>
                <a:ea typeface="微软雅黑" panose="020B0503020204020204" pitchFamily="34" charset="-122"/>
              </a:rPr>
              <a:t>倾家荡产、妻离子散、家破人亡</a:t>
            </a:r>
            <a:r>
              <a:rPr lang="zh-CN" altLang="en-US" sz="2800" b="1">
                <a:solidFill>
                  <a:srgbClr val="FF3300"/>
                </a:solidFill>
                <a:latin typeface="黑体" panose="02010609060101010101" pitchFamily="49" charset="-122"/>
                <a:ea typeface="汉仪长美黑简" charset="-122"/>
              </a:rPr>
              <a:t>　</a:t>
            </a:r>
            <a:r>
              <a:rPr lang="zh-CN" altLang="en-US" sz="2800" b="1">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p:txBody>
      </p:sp>
      <p:sp>
        <p:nvSpPr>
          <p:cNvPr id="4" name="矩形 3"/>
          <p:cNvSpPr>
            <a:spLocks noChangeArrowheads="1"/>
          </p:cNvSpPr>
          <p:nvPr/>
        </p:nvSpPr>
        <p:spPr bwMode="auto">
          <a:xfrm>
            <a:off x="4862294" y="4116853"/>
            <a:ext cx="389748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050" b="1">
                <a:solidFill>
                  <a:srgbClr val="C00000"/>
                </a:solidFill>
              </a:rPr>
              <a:t>      </a:t>
            </a:r>
            <a:r>
              <a:rPr lang="zh-CN" altLang="en-US" sz="1100" b="1">
                <a:solidFill>
                  <a:srgbClr val="C00000"/>
                </a:solidFill>
                <a:latin typeface="微软雅黑" panose="020B0503020204020204" pitchFamily="34" charset="-122"/>
                <a:ea typeface="微软雅黑" panose="020B0503020204020204" pitchFamily="34" charset="-122"/>
              </a:rPr>
              <a:t> </a:t>
            </a:r>
            <a:r>
              <a:rPr lang="zh-CN" altLang="en-US" sz="1100">
                <a:solidFill>
                  <a:srgbClr val="C00000"/>
                </a:solidFill>
                <a:latin typeface="微软雅黑" panose="020B0503020204020204" pitchFamily="34" charset="-122"/>
                <a:ea typeface="微软雅黑" panose="020B0503020204020204" pitchFamily="34" charset="-122"/>
              </a:rPr>
              <a:t>西宁市吸毒人员马某某夫妇二人因吸毒先后死亡，家中财产全被吸光，留下两个不满十岁的小孩和年迈的母亲，生活苦不堪言。 </a:t>
            </a:r>
            <a:endParaRPr lang="zh-CN" altLang="en-US" sz="1100">
              <a:solidFill>
                <a:srgbClr val="C00000"/>
              </a:solidFill>
              <a:latin typeface="微软雅黑" panose="020B0503020204020204" pitchFamily="34" charset="-122"/>
              <a:ea typeface="微软雅黑" panose="020B0503020204020204" pitchFamily="34" charset="-122"/>
            </a:endParaRPr>
          </a:p>
        </p:txBody>
      </p:sp>
      <p:pic>
        <p:nvPicPr>
          <p:cNvPr id="5" name="内容占位符 23558"/>
          <p:cNvPicPr>
            <a:picLocks noChangeAspect="1" noChangeArrowheads="1"/>
          </p:cNvPicPr>
          <p:nvPr/>
        </p:nvPicPr>
        <p:blipFill>
          <a:blip r:embed="rId1">
            <a:extLst>
              <a:ext uri="{28A0092B-C50C-407E-A947-70E740481C1C}">
                <a14:useLocalDpi xmlns:a14="http://schemas.microsoft.com/office/drawing/2010/main" val="0"/>
              </a:ext>
            </a:extLst>
          </a:blip>
          <a:srcRect b="11928"/>
          <a:stretch>
            <a:fillRect/>
          </a:stretch>
        </p:blipFill>
        <p:spPr>
          <a:xfrm>
            <a:off x="5065345" y="1672939"/>
            <a:ext cx="3309307" cy="228594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6" name="组合 5"/>
          <p:cNvGrpSpPr/>
          <p:nvPr/>
        </p:nvGrpSpPr>
        <p:grpSpPr>
          <a:xfrm>
            <a:off x="0" y="39439"/>
            <a:ext cx="8991601" cy="5090939"/>
            <a:chOff x="0" y="39439"/>
            <a:chExt cx="8991601" cy="5090939"/>
          </a:xfrm>
        </p:grpSpPr>
        <p:grpSp>
          <p:nvGrpSpPr>
            <p:cNvPr id="7" name="组合 6"/>
            <p:cNvGrpSpPr/>
            <p:nvPr/>
          </p:nvGrpSpPr>
          <p:grpSpPr>
            <a:xfrm>
              <a:off x="0" y="39439"/>
              <a:ext cx="8991601" cy="4929173"/>
              <a:chOff x="0" y="120504"/>
              <a:chExt cx="11903529" cy="6525486"/>
            </a:xfrm>
          </p:grpSpPr>
          <p:grpSp>
            <p:nvGrpSpPr>
              <p:cNvPr id="11" name="组合 10"/>
              <p:cNvGrpSpPr/>
              <p:nvPr/>
            </p:nvGrpSpPr>
            <p:grpSpPr>
              <a:xfrm>
                <a:off x="174267" y="323108"/>
                <a:ext cx="11729262" cy="6322882"/>
                <a:chOff x="174267" y="323108"/>
                <a:chExt cx="11729262" cy="6322882"/>
              </a:xfrm>
            </p:grpSpPr>
            <p:cxnSp>
              <p:nvCxnSpPr>
                <p:cNvPr id="18" name="直接连接符 17"/>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0" y="120504"/>
                <a:ext cx="11086783" cy="729792"/>
                <a:chOff x="0" y="120504"/>
                <a:chExt cx="11086783" cy="729792"/>
              </a:xfrm>
            </p:grpSpPr>
            <p:sp>
              <p:nvSpPr>
                <p:cNvPr id="13" name="流程图: 终止 12"/>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流程图: 终止 15"/>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流程图: 终止 16"/>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8" name="图片 7"/>
            <p:cNvPicPr>
              <a:picLocks noChangeAspect="1"/>
            </p:cNvPicPr>
            <p:nvPr/>
          </p:nvPicPr>
          <p:blipFill>
            <a:blip r:embed="rId2"/>
            <a:stretch>
              <a:fillRect/>
            </a:stretch>
          </p:blipFill>
          <p:spPr>
            <a:xfrm>
              <a:off x="8405680" y="107551"/>
              <a:ext cx="554701" cy="543033"/>
            </a:xfrm>
            <a:prstGeom prst="rect">
              <a:avLst/>
            </a:prstGeom>
          </p:spPr>
        </p:pic>
        <p:sp>
          <p:nvSpPr>
            <p:cNvPr id="9" name="矩形 8"/>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475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21828" y="1465629"/>
            <a:ext cx="444405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a:latin typeface="宋体" panose="02010600030101010101" pitchFamily="2" charset="-122"/>
              </a:rPr>
              <a:t>吸毒对后代贻害无穷。或是母婴垂直传播成为爱滋病受害者，或是一出生就染上了毒瘾成为小小的“瘾君子”，有的成为了吸毒父母亲毒瘾发作时发泄的对象</a:t>
            </a: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pic>
        <p:nvPicPr>
          <p:cNvPr id="4" name="内容占位符 25603" descr="广东某女生下“海洛因婴儿”。"/>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a:xfrm>
            <a:off x="5817637" y="982611"/>
            <a:ext cx="1956228" cy="136018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矩形 4"/>
          <p:cNvSpPr>
            <a:spLocks noChangeArrowheads="1"/>
          </p:cNvSpPr>
          <p:nvPr/>
        </p:nvSpPr>
        <p:spPr bwMode="auto">
          <a:xfrm>
            <a:off x="821828" y="3385412"/>
            <a:ext cx="4310009"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100">
                <a:latin typeface="微软雅黑" panose="020B0503020204020204" pitchFamily="34" charset="-122"/>
                <a:ea typeface="微软雅黑" panose="020B0503020204020204" pitchFamily="34" charset="-122"/>
              </a:rPr>
              <a:t>南宁市一名妇女怀孕期间吸食毒品，胎儿在母体中深受其害，一出世就呈现窒息、痉挛状态，此后，母亲哺乳前必须吸食毒品，婴儿才肯进食，否则哭闹不止，严重危及生命。 </a:t>
            </a:r>
            <a:endParaRPr lang="zh-CN" altLang="en-US" sz="1100">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a:off x="5830055" y="2440766"/>
            <a:ext cx="219162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a:latin typeface="微软雅黑" panose="020B0503020204020204" pitchFamily="34" charset="-122"/>
                <a:ea typeface="微软雅黑" panose="020B0503020204020204" pitchFamily="34" charset="-122"/>
              </a:rPr>
              <a:t>广东某女生下“</a:t>
            </a:r>
            <a:r>
              <a:rPr lang="zh-CN" altLang="en-US" sz="1100">
                <a:solidFill>
                  <a:srgbClr val="FF0000"/>
                </a:solidFill>
                <a:latin typeface="微软雅黑" panose="020B0503020204020204" pitchFamily="34" charset="-122"/>
                <a:ea typeface="微软雅黑" panose="020B0503020204020204" pitchFamily="34" charset="-122"/>
              </a:rPr>
              <a:t>海洛因婴儿</a:t>
            </a:r>
            <a:r>
              <a:rPr lang="zh-CN" altLang="en-US" sz="1100">
                <a:latin typeface="微软雅黑" panose="020B0503020204020204" pitchFamily="34" charset="-122"/>
                <a:ea typeface="微软雅黑" panose="020B0503020204020204" pitchFamily="34" charset="-122"/>
              </a:rPr>
              <a:t>”。</a:t>
            </a:r>
            <a:r>
              <a:rPr lang="zh-CN" altLang="en-US" sz="1050"/>
              <a:t> </a:t>
            </a:r>
            <a:endParaRPr lang="zh-CN" altLang="en-US" sz="1050"/>
          </a:p>
        </p:txBody>
      </p:sp>
      <p:sp>
        <p:nvSpPr>
          <p:cNvPr id="7" name="矩形 6"/>
          <p:cNvSpPr>
            <a:spLocks noChangeArrowheads="1"/>
          </p:cNvSpPr>
          <p:nvPr/>
        </p:nvSpPr>
        <p:spPr bwMode="auto">
          <a:xfrm>
            <a:off x="5737736" y="4274398"/>
            <a:ext cx="23762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a:latin typeface="微软雅黑" panose="020B0503020204020204" pitchFamily="34" charset="-122"/>
                <a:ea typeface="微软雅黑" panose="020B0503020204020204" pitchFamily="34" charset="-122"/>
              </a:rPr>
              <a:t>宁夏一对夫妻吸毒败家，将</a:t>
            </a:r>
            <a:r>
              <a:rPr lang="en-US" altLang="zh-CN" sz="1100">
                <a:latin typeface="微软雅黑" panose="020B0503020204020204" pitchFamily="34" charset="-122"/>
                <a:ea typeface="微软雅黑" panose="020B0503020204020204" pitchFamily="34" charset="-122"/>
              </a:rPr>
              <a:t>5</a:t>
            </a:r>
            <a:r>
              <a:rPr lang="zh-CN" altLang="en-US" sz="1100">
                <a:latin typeface="微软雅黑" panose="020B0503020204020204" pitchFamily="34" charset="-122"/>
                <a:ea typeface="微软雅黑" panose="020B0503020204020204" pitchFamily="34" charset="-122"/>
              </a:rPr>
              <a:t>岁的孩子托付给一名男子，孩子惨遭毒打。</a:t>
            </a:r>
            <a:r>
              <a:rPr lang="zh-CN" altLang="en-US" sz="1050"/>
              <a:t> </a:t>
            </a:r>
            <a:endParaRPr lang="zh-CN" altLang="en-US" sz="1050"/>
          </a:p>
        </p:txBody>
      </p:sp>
      <p:pic>
        <p:nvPicPr>
          <p:cNvPr id="8" name="内容占位符 25608" descr="宁夏一对夫妻吸毒败家，将5岁孩子托付给一名男子，孩子惨遭毒打"/>
          <p:cNvPicPr>
            <a:picLocks noChangeAspect="1" noChangeArrowheads="1"/>
          </p:cNvPicPr>
          <p:nvPr/>
        </p:nvPicPr>
        <p:blipFill>
          <a:blip r:embed="rId2">
            <a:extLst>
              <a:ext uri="{28A0092B-C50C-407E-A947-70E740481C1C}">
                <a14:useLocalDpi xmlns:a14="http://schemas.microsoft.com/office/drawing/2010/main" val="0"/>
              </a:ext>
            </a:extLst>
          </a:blip>
          <a:srcRect b="21249"/>
          <a:stretch>
            <a:fillRect/>
          </a:stretch>
        </p:blipFill>
        <p:spPr>
          <a:xfrm>
            <a:off x="5842518" y="3010112"/>
            <a:ext cx="1906465" cy="10668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9" name="组合 8"/>
          <p:cNvGrpSpPr/>
          <p:nvPr/>
        </p:nvGrpSpPr>
        <p:grpSpPr>
          <a:xfrm>
            <a:off x="0" y="39439"/>
            <a:ext cx="8991601" cy="5090939"/>
            <a:chOff x="0" y="39439"/>
            <a:chExt cx="8991601" cy="5090939"/>
          </a:xfrm>
        </p:grpSpPr>
        <p:grpSp>
          <p:nvGrpSpPr>
            <p:cNvPr id="10" name="组合 9"/>
            <p:cNvGrpSpPr/>
            <p:nvPr/>
          </p:nvGrpSpPr>
          <p:grpSpPr>
            <a:xfrm>
              <a:off x="0" y="39439"/>
              <a:ext cx="8991601" cy="4929173"/>
              <a:chOff x="0" y="120504"/>
              <a:chExt cx="11903529" cy="6525486"/>
            </a:xfrm>
          </p:grpSpPr>
          <p:grpSp>
            <p:nvGrpSpPr>
              <p:cNvPr id="14" name="组合 13"/>
              <p:cNvGrpSpPr/>
              <p:nvPr/>
            </p:nvGrpSpPr>
            <p:grpSpPr>
              <a:xfrm>
                <a:off x="174267" y="323108"/>
                <a:ext cx="11729262" cy="6322882"/>
                <a:chOff x="174267" y="323108"/>
                <a:chExt cx="11729262" cy="6322882"/>
              </a:xfrm>
            </p:grpSpPr>
            <p:cxnSp>
              <p:nvCxnSpPr>
                <p:cNvPr id="21" name="直接连接符 20"/>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0" y="120504"/>
                <a:ext cx="11086783" cy="729792"/>
                <a:chOff x="0" y="120504"/>
                <a:chExt cx="11086783" cy="729792"/>
              </a:xfrm>
            </p:grpSpPr>
            <p:sp>
              <p:nvSpPr>
                <p:cNvPr id="16" name="流程图: 终止 15"/>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流程图: 终止 18"/>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流程图: 终止 19"/>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11" name="图片 10"/>
            <p:cNvPicPr>
              <a:picLocks noChangeAspect="1"/>
            </p:cNvPicPr>
            <p:nvPr/>
          </p:nvPicPr>
          <p:blipFill>
            <a:blip r:embed="rId3"/>
            <a:stretch>
              <a:fillRect/>
            </a:stretch>
          </p:blipFill>
          <p:spPr>
            <a:xfrm>
              <a:off x="8405680" y="107551"/>
              <a:ext cx="554701" cy="543033"/>
            </a:xfrm>
            <a:prstGeom prst="rect">
              <a:avLst/>
            </a:prstGeom>
          </p:spPr>
        </p:pic>
        <p:sp>
          <p:nvSpPr>
            <p:cNvPr id="12" name="矩形 11"/>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3750"/>
                                        <p:tgtEl>
                                          <p:spTgt spid="5"/>
                                        </p:tgtEl>
                                      </p:cBhvr>
                                    </p:animEffect>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to="" calcmode="lin" valueType="num">
                                      <p:cBhvr>
                                        <p:cTn id="31" dur="1" fill="hold"/>
                                        <p:tgtEl>
                                          <p:spTgt spid="6"/>
                                        </p:tgtEl>
                                      </p:cBhvr>
                                    </p:anim>
                                  </p:childTnLst>
                                </p:cTn>
                              </p:par>
                            </p:childTnLst>
                          </p:cTn>
                        </p:par>
                      </p:childTnLst>
                    </p:cTn>
                  </p:par>
                  <p:par>
                    <p:cTn id="32" fill="hold">
                      <p:stCondLst>
                        <p:cond delay="indefinite"/>
                      </p:stCondLst>
                      <p:childTnLst>
                        <p:par>
                          <p:cTn id="33" fill="hold">
                            <p:stCondLst>
                              <p:cond delay="0"/>
                            </p:stCondLst>
                            <p:childTnLst>
                              <p:par>
                                <p:cTn id="34" presetID="24"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to="" calcmode="lin" valueType="num">
                                      <p:cBhvr>
                                        <p:cTn id="36"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p:nvPr/>
        </p:nvSpPr>
        <p:spPr>
          <a:xfrm>
            <a:off x="1752600" y="819150"/>
            <a:ext cx="5831888" cy="1800200"/>
          </a:xfrm>
          <a:prstGeom prst="rect">
            <a:avLst/>
          </a:prstGeom>
          <a:noFill/>
          <a:ln>
            <a:solidFill>
              <a:srgbClr val="E91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ea typeface="Roboto" panose="02000000000000000000" pitchFamily="2" charset="0"/>
            </a:endParaRPr>
          </a:p>
        </p:txBody>
      </p:sp>
      <p:sp>
        <p:nvSpPr>
          <p:cNvPr id="3" name="TextBox 15"/>
          <p:cNvSpPr txBox="1"/>
          <p:nvPr/>
        </p:nvSpPr>
        <p:spPr>
          <a:xfrm>
            <a:off x="2138832" y="1146535"/>
            <a:ext cx="5013608" cy="1344721"/>
          </a:xfrm>
          <a:prstGeom prst="rect">
            <a:avLst/>
          </a:prstGeom>
          <a:noFill/>
        </p:spPr>
        <p:txBody>
          <a:bodyPr wrap="square" lIns="74415" tIns="37208" rIns="74415" bIns="37208" rtlCol="0">
            <a:spAutoFit/>
          </a:bodyPr>
          <a:lstStyle/>
          <a:p>
            <a:pPr>
              <a:lnSpc>
                <a:spcPct val="150000"/>
              </a:lnSpc>
            </a:pPr>
            <a:r>
              <a:rPr lang="zh-CN" altLang="en-US" sz="1100" b="1">
                <a:latin typeface="仿宋" panose="02010609060101010101" pitchFamily="49" charset="-122"/>
                <a:ea typeface="仿宋" panose="02010609060101010101" pitchFamily="49" charset="-122"/>
              </a:rPr>
              <a:t> </a:t>
            </a:r>
            <a:r>
              <a:rPr lang="zh-CN" altLang="en-US" sz="1100">
                <a:latin typeface="仿宋" panose="02010609060101010101" pitchFamily="49" charset="-122"/>
                <a:ea typeface="仿宋" panose="02010609060101010101" pitchFamily="49" charset="-122"/>
              </a:rPr>
              <a:t>吸毒和犯罪是一对孪生兄弟。吸毒者</a:t>
            </a:r>
            <a:r>
              <a:rPr lang="zh-CN" altLang="en-US" sz="1100">
                <a:solidFill>
                  <a:srgbClr val="FF3300"/>
                </a:solidFill>
                <a:latin typeface="仿宋" panose="02010609060101010101" pitchFamily="49" charset="-122"/>
                <a:ea typeface="仿宋" panose="02010609060101010101" pitchFamily="49" charset="-122"/>
              </a:rPr>
              <a:t>在耗尽个人和家庭钱财后就会铤而走险，走上违法犯罪的道路</a:t>
            </a:r>
            <a:r>
              <a:rPr lang="zh-CN" altLang="en-US" sz="1100">
                <a:latin typeface="仿宋" panose="02010609060101010101" pitchFamily="49" charset="-122"/>
                <a:ea typeface="仿宋" panose="02010609060101010101" pitchFamily="49" charset="-122"/>
              </a:rPr>
              <a:t>，进行以贩并吸、贪污、诈骗、盗窃、抢劫、凶杀等犯罪活动。美国政府调查表明吸毒者用于购买海洛因的钱款中</a:t>
            </a:r>
            <a:r>
              <a:rPr lang="en-US" altLang="zh-CN" sz="1100">
                <a:latin typeface="仿宋" panose="02010609060101010101" pitchFamily="49" charset="-122"/>
                <a:ea typeface="仿宋" panose="02010609060101010101" pitchFamily="49" charset="-122"/>
              </a:rPr>
              <a:t>20%</a:t>
            </a:r>
            <a:r>
              <a:rPr lang="zh-CN" altLang="en-US" sz="1100">
                <a:latin typeface="仿宋" panose="02010609060101010101" pitchFamily="49" charset="-122"/>
                <a:ea typeface="仿宋" panose="02010609060101010101" pitchFamily="49" charset="-122"/>
              </a:rPr>
              <a:t>是抢劫获得的，</a:t>
            </a:r>
            <a:r>
              <a:rPr lang="en-US" altLang="zh-CN" sz="1100">
                <a:latin typeface="仿宋" panose="02010609060101010101" pitchFamily="49" charset="-122"/>
                <a:ea typeface="仿宋" panose="02010609060101010101" pitchFamily="49" charset="-122"/>
              </a:rPr>
              <a:t>45%</a:t>
            </a:r>
            <a:r>
              <a:rPr lang="zh-CN" altLang="en-US" sz="1100">
                <a:latin typeface="仿宋" panose="02010609060101010101" pitchFamily="49" charset="-122"/>
                <a:ea typeface="仿宋" panose="02010609060101010101" pitchFamily="49" charset="-122"/>
              </a:rPr>
              <a:t>来源于贩毒，</a:t>
            </a:r>
            <a:r>
              <a:rPr lang="en-US" altLang="zh-CN" sz="1100">
                <a:latin typeface="仿宋" panose="02010609060101010101" pitchFamily="49" charset="-122"/>
                <a:ea typeface="仿宋" panose="02010609060101010101" pitchFamily="49" charset="-122"/>
              </a:rPr>
              <a:t>17%</a:t>
            </a:r>
            <a:r>
              <a:rPr lang="zh-CN" altLang="en-US" sz="1100">
                <a:latin typeface="仿宋" panose="02010609060101010101" pitchFamily="49" charset="-122"/>
                <a:ea typeface="仿宋" panose="02010609060101010101" pitchFamily="49" charset="-122"/>
              </a:rPr>
              <a:t>来自卖淫，</a:t>
            </a:r>
            <a:r>
              <a:rPr lang="en-US" altLang="zh-CN" sz="1100">
                <a:latin typeface="仿宋" panose="02010609060101010101" pitchFamily="49" charset="-122"/>
                <a:ea typeface="仿宋" panose="02010609060101010101" pitchFamily="49" charset="-122"/>
              </a:rPr>
              <a:t>12%</a:t>
            </a:r>
            <a:r>
              <a:rPr lang="zh-CN" altLang="en-US" sz="1100">
                <a:latin typeface="仿宋" panose="02010609060101010101" pitchFamily="49" charset="-122"/>
                <a:ea typeface="仿宋" panose="02010609060101010101" pitchFamily="49" charset="-122"/>
              </a:rPr>
              <a:t>来自盗窃，即总计约</a:t>
            </a:r>
            <a:r>
              <a:rPr lang="en-US" altLang="zh-CN" sz="1100">
                <a:latin typeface="仿宋" panose="02010609060101010101" pitchFamily="49" charset="-122"/>
                <a:ea typeface="仿宋" panose="02010609060101010101" pitchFamily="49" charset="-122"/>
              </a:rPr>
              <a:t>94%</a:t>
            </a:r>
            <a:r>
              <a:rPr lang="zh-CN" altLang="en-US" sz="1100">
                <a:latin typeface="仿宋" panose="02010609060101010101" pitchFamily="49" charset="-122"/>
                <a:ea typeface="仿宋" panose="02010609060101010101" pitchFamily="49" charset="-122"/>
              </a:rPr>
              <a:t>的毒资来自刑事犯罪活动。</a:t>
            </a:r>
            <a:r>
              <a:rPr lang="zh-CN" altLang="en-US" sz="1100" b="1">
                <a:latin typeface="黑体" panose="02010609060101010101" pitchFamily="49" charset="-122"/>
                <a:ea typeface="黑体" panose="02010609060101010101" pitchFamily="49" charset="-122"/>
              </a:rPr>
              <a:t> </a:t>
            </a:r>
            <a:endParaRPr lang="zh-CN" altLang="en-US" sz="1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16"/>
          <p:cNvSpPr txBox="1"/>
          <p:nvPr/>
        </p:nvSpPr>
        <p:spPr>
          <a:xfrm>
            <a:off x="2138832" y="905986"/>
            <a:ext cx="1493600" cy="321364"/>
          </a:xfrm>
          <a:prstGeom prst="rect">
            <a:avLst/>
          </a:prstGeom>
          <a:noFill/>
        </p:spPr>
        <p:txBody>
          <a:bodyPr wrap="none" lIns="74415" tIns="37208" rIns="74415" bIns="37208" rtlCol="0">
            <a:spAutoFit/>
          </a:bodyPr>
          <a:lstStyle/>
          <a:p>
            <a:r>
              <a:rPr lang="zh-CN" altLang="en-US" sz="1600" b="1">
                <a:solidFill>
                  <a:srgbClr val="FF3300"/>
                </a:solidFill>
                <a:latin typeface="黑体" panose="02010609060101010101" pitchFamily="49" charset="-122"/>
              </a:rPr>
              <a:t>诱发刑事犯罪</a:t>
            </a:r>
            <a:r>
              <a:rPr lang="zh-CN" altLang="en-US" sz="1600">
                <a:latin typeface="黑体" panose="02010609060101010101" pitchFamily="49" charset="-122"/>
                <a:ea typeface="黑体" panose="02010609060101010101" pitchFamily="49" charset="-122"/>
              </a:rPr>
              <a:t> </a:t>
            </a:r>
            <a:endParaRPr lang="zh-CN" altLang="en-US" sz="1600">
              <a:latin typeface="黑体" panose="02010609060101010101" pitchFamily="49" charset="-122"/>
              <a:ea typeface="黑体" panose="02010609060101010101" pitchFamily="49" charset="-122"/>
            </a:endParaRPr>
          </a:p>
        </p:txBody>
      </p:sp>
      <p:sp>
        <p:nvSpPr>
          <p:cNvPr id="5" name="Rectangle 5"/>
          <p:cNvSpPr/>
          <p:nvPr/>
        </p:nvSpPr>
        <p:spPr>
          <a:xfrm>
            <a:off x="1752600" y="2946735"/>
            <a:ext cx="4462975" cy="1584176"/>
          </a:xfrm>
          <a:prstGeom prst="rect">
            <a:avLst/>
          </a:prstGeom>
          <a:noFill/>
          <a:ln>
            <a:solidFill>
              <a:srgbClr val="E91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ea typeface="Roboto" panose="02000000000000000000" pitchFamily="2" charset="0"/>
            </a:endParaRPr>
          </a:p>
        </p:txBody>
      </p:sp>
      <p:sp>
        <p:nvSpPr>
          <p:cNvPr id="6" name="TextBox 15"/>
          <p:cNvSpPr txBox="1"/>
          <p:nvPr/>
        </p:nvSpPr>
        <p:spPr>
          <a:xfrm>
            <a:off x="2091606" y="3464641"/>
            <a:ext cx="4098844" cy="906139"/>
          </a:xfrm>
          <a:prstGeom prst="rect">
            <a:avLst/>
          </a:prstGeom>
          <a:noFill/>
        </p:spPr>
        <p:txBody>
          <a:bodyPr wrap="square" lIns="74415" tIns="37208" rIns="74415" bIns="37208" rtlCol="0">
            <a:spAutoFit/>
          </a:bodyPr>
          <a:lstStyle/>
          <a:p>
            <a:pPr>
              <a:lnSpc>
                <a:spcPct val="150000"/>
              </a:lnSpc>
            </a:pPr>
            <a:r>
              <a:rPr lang="zh-CN" altLang="en-US" sz="1200">
                <a:latin typeface="仿宋" panose="02010609060101010101" pitchFamily="49" charset="-122"/>
                <a:ea typeface="仿宋" panose="02010609060101010101" pitchFamily="49" charset="-122"/>
              </a:rPr>
              <a:t>吸毒败坏社会风气，腐蚀人的灵魂，摧毁民族精神，</a:t>
            </a:r>
            <a:endParaRPr lang="zh-CN" altLang="en-US" sz="1200">
              <a:latin typeface="仿宋" panose="02010609060101010101" pitchFamily="49" charset="-122"/>
              <a:ea typeface="仿宋" panose="02010609060101010101" pitchFamily="49" charset="-122"/>
            </a:endParaRPr>
          </a:p>
          <a:p>
            <a:pPr>
              <a:lnSpc>
                <a:spcPct val="150000"/>
              </a:lnSpc>
            </a:pPr>
            <a:r>
              <a:rPr lang="zh-CN" altLang="en-US" sz="1200">
                <a:latin typeface="仿宋" panose="02010609060101010101" pitchFamily="49" charset="-122"/>
                <a:ea typeface="仿宋" panose="02010609060101010101" pitchFamily="49" charset="-122"/>
              </a:rPr>
              <a:t>这已成为全世界普遍的问题。据调查，我国</a:t>
            </a:r>
            <a:r>
              <a:rPr lang="en-US" altLang="zh-CN" sz="1200">
                <a:latin typeface="仿宋" panose="02010609060101010101" pitchFamily="49" charset="-122"/>
                <a:ea typeface="仿宋" panose="02010609060101010101" pitchFamily="49" charset="-122"/>
              </a:rPr>
              <a:t>80%</a:t>
            </a:r>
            <a:r>
              <a:rPr lang="zh-CN" altLang="en-US" sz="1200">
                <a:latin typeface="仿宋" panose="02010609060101010101" pitchFamily="49" charset="-122"/>
                <a:ea typeface="仿宋" panose="02010609060101010101" pitchFamily="49" charset="-122"/>
              </a:rPr>
              <a:t>的女吸毒</a:t>
            </a:r>
            <a:endParaRPr lang="zh-CN" altLang="en-US" sz="1200">
              <a:latin typeface="仿宋" panose="02010609060101010101" pitchFamily="49" charset="-122"/>
              <a:ea typeface="仿宋" panose="02010609060101010101" pitchFamily="49" charset="-122"/>
            </a:endParaRPr>
          </a:p>
          <a:p>
            <a:pPr>
              <a:lnSpc>
                <a:spcPct val="150000"/>
              </a:lnSpc>
            </a:pPr>
            <a:r>
              <a:rPr lang="zh-CN" altLang="en-US" sz="1200">
                <a:latin typeface="仿宋" panose="02010609060101010101" pitchFamily="49" charset="-122"/>
                <a:ea typeface="仿宋" panose="02010609060101010101" pitchFamily="49" charset="-122"/>
              </a:rPr>
              <a:t>人员靠卖淫维持吸毒消费。</a:t>
            </a:r>
            <a:r>
              <a:rPr lang="zh-CN" altLang="en-US" sz="1200" b="1">
                <a:latin typeface="黑体" panose="02010609060101010101" pitchFamily="49" charset="-122"/>
                <a:ea typeface="黑体" panose="02010609060101010101" pitchFamily="49" charset="-122"/>
              </a:rPr>
              <a:t>　 </a:t>
            </a:r>
            <a:endParaRPr lang="zh-CN" altLang="en-US" sz="1200" b="1">
              <a:latin typeface="黑体" panose="02010609060101010101" pitchFamily="49" charset="-122"/>
              <a:ea typeface="黑体" panose="02010609060101010101" pitchFamily="49" charset="-122"/>
            </a:endParaRPr>
          </a:p>
        </p:txBody>
      </p:sp>
      <p:sp>
        <p:nvSpPr>
          <p:cNvPr id="7" name="TextBox 16"/>
          <p:cNvSpPr txBox="1"/>
          <p:nvPr/>
        </p:nvSpPr>
        <p:spPr>
          <a:xfrm>
            <a:off x="2138832" y="3033571"/>
            <a:ext cx="1495203" cy="321364"/>
          </a:xfrm>
          <a:prstGeom prst="rect">
            <a:avLst/>
          </a:prstGeom>
          <a:noFill/>
        </p:spPr>
        <p:txBody>
          <a:bodyPr wrap="none" lIns="74415" tIns="37208" rIns="74415" bIns="37208" rtlCol="0">
            <a:spAutoFit/>
          </a:bodyPr>
          <a:lstStyle/>
          <a:p>
            <a:r>
              <a:rPr lang="zh-CN" altLang="en-US" sz="1600" b="1">
                <a:solidFill>
                  <a:srgbClr val="FF3300"/>
                </a:solidFill>
                <a:latin typeface="黑体" panose="02010609060101010101" pitchFamily="49" charset="-122"/>
              </a:rPr>
              <a:t>败坏社会风气</a:t>
            </a:r>
            <a:r>
              <a:rPr lang="zh-CN" altLang="en-US" sz="1600" b="1">
                <a:solidFill>
                  <a:srgbClr val="FF3300"/>
                </a:solidFill>
                <a:latin typeface="黑体" panose="02010609060101010101" pitchFamily="49" charset="-122"/>
                <a:ea typeface="黑体" panose="02010609060101010101" pitchFamily="49" charset="-122"/>
              </a:rPr>
              <a:t> </a:t>
            </a:r>
            <a:endParaRPr lang="zh-CN" altLang="en-US" sz="1600" b="1">
              <a:solidFill>
                <a:srgbClr val="FF3300"/>
              </a:solidFill>
              <a:latin typeface="黑体" panose="02010609060101010101" pitchFamily="49" charset="-122"/>
              <a:ea typeface="黑体" panose="02010609060101010101" pitchFamily="49" charset="-122"/>
            </a:endParaRPr>
          </a:p>
        </p:txBody>
      </p:sp>
      <p:grpSp>
        <p:nvGrpSpPr>
          <p:cNvPr id="8" name="组合 7"/>
          <p:cNvGrpSpPr/>
          <p:nvPr/>
        </p:nvGrpSpPr>
        <p:grpSpPr>
          <a:xfrm>
            <a:off x="0" y="39439"/>
            <a:ext cx="8991601" cy="5090939"/>
            <a:chOff x="0" y="39439"/>
            <a:chExt cx="8991601" cy="5090939"/>
          </a:xfrm>
        </p:grpSpPr>
        <p:grpSp>
          <p:nvGrpSpPr>
            <p:cNvPr id="9" name="组合 8"/>
            <p:cNvGrpSpPr/>
            <p:nvPr/>
          </p:nvGrpSpPr>
          <p:grpSpPr>
            <a:xfrm>
              <a:off x="0" y="39439"/>
              <a:ext cx="8991601" cy="4929173"/>
              <a:chOff x="0" y="120504"/>
              <a:chExt cx="11903529" cy="6525486"/>
            </a:xfrm>
          </p:grpSpPr>
          <p:grpSp>
            <p:nvGrpSpPr>
              <p:cNvPr id="13" name="组合 12"/>
              <p:cNvGrpSpPr/>
              <p:nvPr/>
            </p:nvGrpSpPr>
            <p:grpSpPr>
              <a:xfrm>
                <a:off x="174267" y="323108"/>
                <a:ext cx="11729262" cy="6322882"/>
                <a:chOff x="174267" y="323108"/>
                <a:chExt cx="11729262" cy="6322882"/>
              </a:xfrm>
            </p:grpSpPr>
            <p:cxnSp>
              <p:nvCxnSpPr>
                <p:cNvPr id="20" name="直接连接符 19"/>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0" y="120504"/>
                <a:ext cx="11086783" cy="729792"/>
                <a:chOff x="0" y="120504"/>
                <a:chExt cx="11086783" cy="729792"/>
              </a:xfrm>
            </p:grpSpPr>
            <p:sp>
              <p:nvSpPr>
                <p:cNvPr id="15" name="流程图: 终止 14"/>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矩形 15"/>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8" name="流程图: 终止 17"/>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流程图: 终止 18"/>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10" name="图片 9"/>
            <p:cNvPicPr>
              <a:picLocks noChangeAspect="1"/>
            </p:cNvPicPr>
            <p:nvPr/>
          </p:nvPicPr>
          <p:blipFill>
            <a:blip r:embed="rId1"/>
            <a:stretch>
              <a:fillRect/>
            </a:stretch>
          </p:blipFill>
          <p:spPr>
            <a:xfrm>
              <a:off x="8405680" y="107551"/>
              <a:ext cx="554701" cy="543033"/>
            </a:xfrm>
            <a:prstGeom prst="rect">
              <a:avLst/>
            </a:prstGeom>
          </p:spPr>
        </p:pic>
        <p:sp>
          <p:nvSpPr>
            <p:cNvPr id="11" name="矩形 10"/>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85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 presetClass="entr" presetSubtype="8" fill="hold" grpId="0" nodeType="withEffect">
                                  <p:stCondLst>
                                    <p:cond delay="50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350"/>
                            </p:stCondLst>
                            <p:childTnLst>
                              <p:par>
                                <p:cTn id="25" presetID="17" presetClass="entr" presetSubtype="1" fill="hold" grpId="0" nodeType="afterEffect">
                                  <p:stCondLst>
                                    <p:cond delay="0"/>
                                  </p:stCondLst>
                                  <p:iterate type="lt">
                                    <p:tmPct val="40000"/>
                                  </p:iterate>
                                  <p:childTnLst>
                                    <p:set>
                                      <p:cBhvr>
                                        <p:cTn id="26" dur="1" fill="hold">
                                          <p:stCondLst>
                                            <p:cond delay="0"/>
                                          </p:stCondLst>
                                        </p:cTn>
                                        <p:tgtEl>
                                          <p:spTgt spid="7"/>
                                        </p:tgtEl>
                                        <p:attrNameLst>
                                          <p:attrName>style.visibility</p:attrName>
                                        </p:attrNameLst>
                                      </p:cBhvr>
                                      <p:to>
                                        <p:strVal val="visible"/>
                                      </p:to>
                                    </p:set>
                                    <p:anim calcmode="lin" valueType="num">
                                      <p:cBhvr>
                                        <p:cTn id="27" dur="250" fill="hold"/>
                                        <p:tgtEl>
                                          <p:spTgt spid="7"/>
                                        </p:tgtEl>
                                        <p:attrNameLst>
                                          <p:attrName>ppt_x</p:attrName>
                                        </p:attrNameLst>
                                      </p:cBhvr>
                                      <p:tavLst>
                                        <p:tav tm="0">
                                          <p:val>
                                            <p:strVal val="#ppt_x"/>
                                          </p:val>
                                        </p:tav>
                                        <p:tav tm="100000">
                                          <p:val>
                                            <p:strVal val="#ppt_x"/>
                                          </p:val>
                                        </p:tav>
                                      </p:tavLst>
                                    </p:anim>
                                    <p:anim calcmode="lin" valueType="num">
                                      <p:cBhvr>
                                        <p:cTn id="28" dur="250" fill="hold"/>
                                        <p:tgtEl>
                                          <p:spTgt spid="7"/>
                                        </p:tgtEl>
                                        <p:attrNameLst>
                                          <p:attrName>ppt_y</p:attrName>
                                        </p:attrNameLst>
                                      </p:cBhvr>
                                      <p:tavLst>
                                        <p:tav tm="0">
                                          <p:val>
                                            <p:strVal val="#ppt_y-#ppt_h/2"/>
                                          </p:val>
                                        </p:tav>
                                        <p:tav tm="100000">
                                          <p:val>
                                            <p:strVal val="#ppt_y"/>
                                          </p:val>
                                        </p:tav>
                                      </p:tavLst>
                                    </p:anim>
                                    <p:anim calcmode="lin" valueType="num">
                                      <p:cBhvr>
                                        <p:cTn id="29" dur="250" fill="hold"/>
                                        <p:tgtEl>
                                          <p:spTgt spid="7"/>
                                        </p:tgtEl>
                                        <p:attrNameLst>
                                          <p:attrName>ppt_w</p:attrName>
                                        </p:attrNameLst>
                                      </p:cBhvr>
                                      <p:tavLst>
                                        <p:tav tm="0">
                                          <p:val>
                                            <p:strVal val="#ppt_w"/>
                                          </p:val>
                                        </p:tav>
                                        <p:tav tm="100000">
                                          <p:val>
                                            <p:strVal val="#ppt_w"/>
                                          </p:val>
                                        </p:tav>
                                      </p:tavLst>
                                    </p:anim>
                                    <p:anim calcmode="lin" valueType="num">
                                      <p:cBhvr>
                                        <p:cTn id="30" dur="250" fill="hold"/>
                                        <p:tgtEl>
                                          <p:spTgt spid="7"/>
                                        </p:tgtEl>
                                        <p:attrNameLst>
                                          <p:attrName>ppt_h</p:attrName>
                                        </p:attrNameLst>
                                      </p:cBhvr>
                                      <p:tavLst>
                                        <p:tav tm="0">
                                          <p:val>
                                            <p:fltVal val="0"/>
                                          </p:val>
                                        </p:tav>
                                        <p:tav tm="100000">
                                          <p:val>
                                            <p:strVal val="#ppt_h"/>
                                          </p:val>
                                        </p:tav>
                                      </p:tavLst>
                                    </p:anim>
                                  </p:childTnLst>
                                </p:cTn>
                              </p:par>
                            </p:childTnLst>
                          </p:cTn>
                        </p:par>
                        <p:par>
                          <p:cTn id="31" fill="hold">
                            <p:stCondLst>
                              <p:cond delay="2700"/>
                            </p:stCondLst>
                            <p:childTnLst>
                              <p:par>
                                <p:cTn id="32" presetID="2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3"/>
          <p:cNvGrpSpPr/>
          <p:nvPr/>
        </p:nvGrpSpPr>
        <p:grpSpPr>
          <a:xfrm>
            <a:off x="4615958" y="890978"/>
            <a:ext cx="3272708" cy="690172"/>
            <a:chOff x="0" y="-369188"/>
            <a:chExt cx="9773408" cy="2061084"/>
          </a:xfrm>
        </p:grpSpPr>
        <p:sp>
          <p:nvSpPr>
            <p:cNvPr id="3" name="Shape 269"/>
            <p:cNvSpPr/>
            <p:nvPr/>
          </p:nvSpPr>
          <p:spPr>
            <a:xfrm>
              <a:off x="0" y="0"/>
              <a:ext cx="1366350" cy="13663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700">
                <a:solidFill>
                  <a:schemeClr val="tx1">
                    <a:lumMod val="75000"/>
                    <a:lumOff val="25000"/>
                  </a:schemeClr>
                </a:solidFill>
                <a:latin typeface="+mn-ea"/>
                <a:ea typeface="+mn-ea"/>
                <a:sym typeface="Arial" panose="020B0604020202020204" pitchFamily="34" charset="0"/>
              </a:endParaRPr>
            </a:p>
          </p:txBody>
        </p:sp>
        <p:sp>
          <p:nvSpPr>
            <p:cNvPr id="4" name="Shape 270"/>
            <p:cNvSpPr/>
            <p:nvPr/>
          </p:nvSpPr>
          <p:spPr>
            <a:xfrm>
              <a:off x="1707817" y="-369188"/>
              <a:ext cx="3216936" cy="937506"/>
            </a:xfrm>
            <a:prstGeom prst="rect">
              <a:avLst/>
            </a:prstGeom>
            <a:noFill/>
            <a:ln w="12700" cap="flat">
              <a:noFill/>
              <a:miter lim="400000"/>
            </a:ln>
            <a:effectLst/>
          </p:spPr>
          <p:txBody>
            <a:bodyPr wrap="none" lIns="0" tIns="0" rIns="0" bIns="0" numCol="1" anchor="t">
              <a:spAutoFit/>
            </a:bodyPr>
            <a:lstStyle>
              <a:lvl1pPr algn="l">
                <a:defRPr sz="2800">
                  <a:solidFill>
                    <a:srgbClr val="FD6D5B"/>
                  </a:solidFill>
                  <a:latin typeface="STIXGeneral-Bold"/>
                  <a:ea typeface="STIXGeneral-Bold"/>
                  <a:cs typeface="STIXGeneral-Bold"/>
                  <a:sym typeface="STIXGeneral-Bold"/>
                </a:defRPr>
              </a:lvl1pPr>
            </a:lstStyle>
            <a:p>
              <a:pPr>
                <a:lnSpc>
                  <a:spcPct val="170000"/>
                </a:lnSpc>
              </a:pPr>
              <a:r>
                <a:rPr lang="zh-CN" altLang="en-US" sz="1200">
                  <a:solidFill>
                    <a:schemeClr val="tx1">
                      <a:lumMod val="75000"/>
                      <a:lumOff val="25000"/>
                    </a:schemeClr>
                  </a:solidFill>
                  <a:latin typeface="+mn-ea"/>
                  <a:ea typeface="+mn-ea"/>
                  <a:sym typeface="Arial" panose="020B0604020202020204" pitchFamily="34" charset="0"/>
                </a:rPr>
                <a:t>认识必须到位。</a:t>
              </a:r>
              <a:endParaRPr lang="zh-CN" altLang="en-US" sz="1200">
                <a:solidFill>
                  <a:schemeClr val="tx1">
                    <a:lumMod val="75000"/>
                    <a:lumOff val="25000"/>
                  </a:schemeClr>
                </a:solidFill>
                <a:latin typeface="+mn-ea"/>
                <a:ea typeface="+mn-ea"/>
                <a:sym typeface="Arial" panose="020B0604020202020204" pitchFamily="34" charset="0"/>
              </a:endParaRPr>
            </a:p>
          </p:txBody>
        </p:sp>
        <p:sp>
          <p:nvSpPr>
            <p:cNvPr id="5" name="Shape 271"/>
            <p:cNvSpPr/>
            <p:nvPr/>
          </p:nvSpPr>
          <p:spPr>
            <a:xfrm>
              <a:off x="1721984" y="588947"/>
              <a:ext cx="8051424" cy="1102949"/>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50000"/>
                </a:lnSpc>
              </a:pPr>
              <a:r>
                <a:rPr lang="zh-CN" altLang="en-US" sz="800">
                  <a:solidFill>
                    <a:schemeClr val="tx1">
                      <a:lumMod val="75000"/>
                      <a:lumOff val="25000"/>
                    </a:schemeClr>
                  </a:solidFill>
                  <a:latin typeface="+mn-ea"/>
                  <a:ea typeface="+mn-ea"/>
                </a:rPr>
                <a:t>要充分认识到毒品的严重危害性，摒弃吸毒时髦、偶尔吸一下不会上瘾、上了瘾再戒也不迟等等不正确的认识。  </a:t>
              </a:r>
              <a:endParaRPr lang="zh-CN" altLang="en-US" sz="800">
                <a:solidFill>
                  <a:schemeClr val="tx1">
                    <a:lumMod val="75000"/>
                    <a:lumOff val="25000"/>
                  </a:schemeClr>
                </a:solidFill>
                <a:latin typeface="+mn-ea"/>
                <a:ea typeface="+mn-ea"/>
              </a:endParaRPr>
            </a:p>
          </p:txBody>
        </p:sp>
        <p:sp>
          <p:nvSpPr>
            <p:cNvPr id="6" name="Shape 272"/>
            <p:cNvSpPr/>
            <p:nvPr/>
          </p:nvSpPr>
          <p:spPr>
            <a:xfrm>
              <a:off x="409218" y="131707"/>
              <a:ext cx="765936" cy="1102949"/>
            </a:xfrm>
            <a:prstGeom prst="rect">
              <a:avLst/>
            </a:prstGeom>
            <a:noFill/>
            <a:ln w="12700" cap="flat">
              <a:noFill/>
              <a:miter lim="400000"/>
            </a:ln>
            <a:effectLst/>
          </p:spPr>
          <p:txBody>
            <a:bodyPr wrap="none" lIns="0" tIns="0" rIns="0" bIns="0" numCol="1" anchor="ctr">
              <a:spAutoFit/>
            </a:bodyPr>
            <a:lstStyle>
              <a:lvl1pPr>
                <a:defRPr sz="3000">
                  <a:solidFill>
                    <a:srgbClr val="FFFFFF"/>
                  </a:solidFill>
                  <a:latin typeface="FontAwesome"/>
                  <a:ea typeface="FontAwesome"/>
                  <a:cs typeface="FontAwesome"/>
                  <a:sym typeface="FontAwesome"/>
                </a:defRPr>
              </a:lvl1pPr>
            </a:lstStyle>
            <a:p>
              <a:pPr lvl="0">
                <a:lnSpc>
                  <a:spcPct val="120000"/>
                </a:lnSpc>
                <a:defRPr sz="1800">
                  <a:solidFill>
                    <a:srgbClr val="000000"/>
                  </a:solidFill>
                </a:defRPr>
              </a:pPr>
              <a:r>
                <a:rPr lang="en-US" sz="2000">
                  <a:solidFill>
                    <a:schemeClr val="bg1"/>
                  </a:solidFill>
                  <a:latin typeface="+mn-ea"/>
                  <a:ea typeface="+mn-ea"/>
                  <a:sym typeface="Arial" panose="020B0604020202020204" pitchFamily="34" charset="0"/>
                </a:rPr>
                <a:t>01</a:t>
              </a:r>
              <a:endParaRPr sz="2000">
                <a:solidFill>
                  <a:schemeClr val="bg1"/>
                </a:solidFill>
                <a:latin typeface="+mn-ea"/>
                <a:ea typeface="+mn-ea"/>
                <a:sym typeface="Arial" panose="020B0604020202020204" pitchFamily="34" charset="0"/>
              </a:endParaRPr>
            </a:p>
          </p:txBody>
        </p:sp>
      </p:grpSp>
      <p:grpSp>
        <p:nvGrpSpPr>
          <p:cNvPr id="7" name="Group 278"/>
          <p:cNvGrpSpPr/>
          <p:nvPr/>
        </p:nvGrpSpPr>
        <p:grpSpPr>
          <a:xfrm>
            <a:off x="4611706" y="1962371"/>
            <a:ext cx="3922528" cy="919903"/>
            <a:chOff x="0" y="-170218"/>
            <a:chExt cx="11713990" cy="2747133"/>
          </a:xfrm>
        </p:grpSpPr>
        <p:sp>
          <p:nvSpPr>
            <p:cNvPr id="8" name="Shape 274"/>
            <p:cNvSpPr/>
            <p:nvPr/>
          </p:nvSpPr>
          <p:spPr>
            <a:xfrm>
              <a:off x="0" y="0"/>
              <a:ext cx="1366350" cy="13663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700">
                <a:solidFill>
                  <a:schemeClr val="tx1">
                    <a:lumMod val="75000"/>
                    <a:lumOff val="25000"/>
                  </a:schemeClr>
                </a:solidFill>
                <a:latin typeface="+mn-ea"/>
                <a:ea typeface="+mn-ea"/>
                <a:sym typeface="Arial" panose="020B0604020202020204" pitchFamily="34" charset="0"/>
              </a:endParaRPr>
            </a:p>
          </p:txBody>
        </p:sp>
        <p:sp>
          <p:nvSpPr>
            <p:cNvPr id="9" name="Shape 275"/>
            <p:cNvSpPr/>
            <p:nvPr/>
          </p:nvSpPr>
          <p:spPr>
            <a:xfrm>
              <a:off x="1870325" y="-170218"/>
              <a:ext cx="2757374" cy="661768"/>
            </a:xfrm>
            <a:prstGeom prst="rect">
              <a:avLst/>
            </a:prstGeom>
            <a:noFill/>
            <a:ln w="12700" cap="flat">
              <a:noFill/>
              <a:miter lim="400000"/>
            </a:ln>
            <a:effectLst/>
          </p:spPr>
          <p:txBody>
            <a:bodyPr wrap="none" lIns="0" tIns="0" rIns="0" bIns="0" numCol="1" anchor="t">
              <a:spAutoFit/>
            </a:bodyPr>
            <a:lstStyle>
              <a:lvl1pPr algn="l">
                <a:defRPr sz="2800">
                  <a:solidFill>
                    <a:srgbClr val="809D2C"/>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200">
                  <a:solidFill>
                    <a:schemeClr val="tx1">
                      <a:lumMod val="75000"/>
                      <a:lumOff val="25000"/>
                    </a:schemeClr>
                  </a:solidFill>
                  <a:latin typeface="+mn-ea"/>
                  <a:ea typeface="+mn-ea"/>
                  <a:sym typeface="Arial" panose="020B0604020202020204" pitchFamily="34" charset="0"/>
                </a:rPr>
                <a:t>正确面对挫折</a:t>
              </a:r>
              <a:endParaRPr sz="1200">
                <a:solidFill>
                  <a:schemeClr val="tx1">
                    <a:lumMod val="75000"/>
                    <a:lumOff val="25000"/>
                  </a:schemeClr>
                </a:solidFill>
                <a:latin typeface="+mn-ea"/>
                <a:ea typeface="+mn-ea"/>
                <a:sym typeface="Arial" panose="020B0604020202020204" pitchFamily="34" charset="0"/>
              </a:endParaRPr>
            </a:p>
          </p:txBody>
        </p:sp>
        <p:sp>
          <p:nvSpPr>
            <p:cNvPr id="10" name="Shape 276"/>
            <p:cNvSpPr/>
            <p:nvPr/>
          </p:nvSpPr>
          <p:spPr>
            <a:xfrm>
              <a:off x="1748850" y="665142"/>
              <a:ext cx="9965140" cy="1911773"/>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Roboto Light"/>
                  <a:ea typeface="Roboto Light"/>
                  <a:cs typeface="Roboto Light"/>
                  <a:sym typeface="Roboto Light"/>
                </a:defRPr>
              </a:lvl1pPr>
            </a:lstStyle>
            <a:p>
              <a:pPr>
                <a:lnSpc>
                  <a:spcPct val="130000"/>
                </a:lnSpc>
              </a:pPr>
              <a:r>
                <a:rPr lang="zh-CN" altLang="en-US" sz="800">
                  <a:solidFill>
                    <a:schemeClr val="tx1">
                      <a:lumMod val="75000"/>
                      <a:lumOff val="25000"/>
                    </a:schemeClr>
                  </a:solidFill>
                  <a:latin typeface="+mn-ea"/>
                  <a:ea typeface="+mn-ea"/>
                </a:rPr>
                <a:t>人一生会遇到不少挫折，中学生也不例外，包括家庭意外变故、学业压力、升学失利、交友受挫等，这时，人免不了陷入苦恼之中，一些人可能就会以吸毒的方式寻求解脱。要学会应对生活中的挫折，用适当的方式排解苦恼。 </a:t>
              </a:r>
              <a:endParaRPr lang="zh-CN" altLang="en-US" sz="800">
                <a:solidFill>
                  <a:schemeClr val="tx1">
                    <a:lumMod val="75000"/>
                    <a:lumOff val="25000"/>
                  </a:schemeClr>
                </a:solidFill>
                <a:latin typeface="+mn-ea"/>
                <a:ea typeface="+mn-ea"/>
              </a:endParaRPr>
            </a:p>
          </p:txBody>
        </p:sp>
        <p:sp>
          <p:nvSpPr>
            <p:cNvPr id="11" name="Shape 277"/>
            <p:cNvSpPr/>
            <p:nvPr/>
          </p:nvSpPr>
          <p:spPr>
            <a:xfrm>
              <a:off x="461834" y="186851"/>
              <a:ext cx="689342" cy="992653"/>
            </a:xfrm>
            <a:prstGeom prst="rect">
              <a:avLst/>
            </a:prstGeom>
            <a:noFill/>
            <a:ln w="12700" cap="flat">
              <a:noFill/>
              <a:miter lim="400000"/>
            </a:ln>
            <a:effectLst/>
          </p:spPr>
          <p:txBody>
            <a:bodyPr wrap="none" lIns="0" tIns="0" rIns="0" bIns="0" numCol="1" anchor="ctr">
              <a:spAutoFit/>
            </a:bodyPr>
            <a:lstStyle>
              <a:lvl1pPr>
                <a:defRPr sz="3000">
                  <a:solidFill>
                    <a:srgbClr val="FFFFFF"/>
                  </a:solidFill>
                  <a:latin typeface="FontAwesome"/>
                  <a:ea typeface="FontAwesome"/>
                  <a:cs typeface="FontAwesome"/>
                  <a:sym typeface="FontAwesome"/>
                </a:defRPr>
              </a:lvl1pPr>
            </a:lstStyle>
            <a:p>
              <a:pPr lvl="0">
                <a:lnSpc>
                  <a:spcPct val="120000"/>
                </a:lnSpc>
                <a:defRPr sz="1800">
                  <a:solidFill>
                    <a:srgbClr val="000000"/>
                  </a:solidFill>
                </a:defRPr>
              </a:pPr>
              <a:r>
                <a:rPr lang="en-US" sz="1800">
                  <a:solidFill>
                    <a:schemeClr val="bg1"/>
                  </a:solidFill>
                  <a:latin typeface="+mn-ea"/>
                  <a:ea typeface="+mn-ea"/>
                  <a:sym typeface="Arial" panose="020B0604020202020204" pitchFamily="34" charset="0"/>
                </a:rPr>
                <a:t>02</a:t>
              </a:r>
              <a:endParaRPr sz="1800">
                <a:solidFill>
                  <a:schemeClr val="bg1"/>
                </a:solidFill>
                <a:latin typeface="+mn-ea"/>
                <a:ea typeface="+mn-ea"/>
                <a:sym typeface="Arial" panose="020B0604020202020204" pitchFamily="34" charset="0"/>
              </a:endParaRPr>
            </a:p>
          </p:txBody>
        </p:sp>
      </p:grpSp>
      <p:grpSp>
        <p:nvGrpSpPr>
          <p:cNvPr id="12" name="Group 283"/>
          <p:cNvGrpSpPr/>
          <p:nvPr/>
        </p:nvGrpSpPr>
        <p:grpSpPr>
          <a:xfrm>
            <a:off x="4600560" y="2957005"/>
            <a:ext cx="3933675" cy="754559"/>
            <a:chOff x="0" y="-9995"/>
            <a:chExt cx="11747281" cy="2253365"/>
          </a:xfrm>
        </p:grpSpPr>
        <p:sp>
          <p:nvSpPr>
            <p:cNvPr id="13" name="Shape 279"/>
            <p:cNvSpPr/>
            <p:nvPr/>
          </p:nvSpPr>
          <p:spPr>
            <a:xfrm>
              <a:off x="0" y="0"/>
              <a:ext cx="1366350" cy="13663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700">
                <a:solidFill>
                  <a:schemeClr val="tx1">
                    <a:lumMod val="75000"/>
                    <a:lumOff val="25000"/>
                  </a:schemeClr>
                </a:solidFill>
                <a:latin typeface="+mn-ea"/>
                <a:ea typeface="+mn-ea"/>
                <a:sym typeface="Arial" panose="020B0604020202020204" pitchFamily="34" charset="0"/>
              </a:endParaRPr>
            </a:p>
          </p:txBody>
        </p:sp>
        <p:sp>
          <p:nvSpPr>
            <p:cNvPr id="14" name="Shape 280"/>
            <p:cNvSpPr/>
            <p:nvPr/>
          </p:nvSpPr>
          <p:spPr>
            <a:xfrm>
              <a:off x="1767966" y="-9995"/>
              <a:ext cx="2757375" cy="661769"/>
            </a:xfrm>
            <a:prstGeom prst="rect">
              <a:avLst/>
            </a:prstGeom>
            <a:noFill/>
            <a:ln w="12700" cap="flat">
              <a:noFill/>
              <a:miter lim="400000"/>
            </a:ln>
            <a:effectLst/>
          </p:spPr>
          <p:txBody>
            <a:bodyPr wrap="none" lIns="0" tIns="0" rIns="0" bIns="0" numCol="1" anchor="t">
              <a:spAutoFit/>
            </a:bodyPr>
            <a:lstStyle>
              <a:lvl1pPr algn="l">
                <a:defRPr sz="2800">
                  <a:solidFill>
                    <a:srgbClr val="3A9A87"/>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200">
                  <a:solidFill>
                    <a:schemeClr val="tx1">
                      <a:lumMod val="75000"/>
                      <a:lumOff val="25000"/>
                    </a:schemeClr>
                  </a:solidFill>
                  <a:latin typeface="+mn-ea"/>
                  <a:ea typeface="+mn-ea"/>
                  <a:sym typeface="Arial" panose="020B0604020202020204" pitchFamily="34" charset="0"/>
                </a:rPr>
                <a:t>学会拒绝诱惑</a:t>
              </a:r>
              <a:endParaRPr sz="1200">
                <a:solidFill>
                  <a:schemeClr val="tx1">
                    <a:lumMod val="75000"/>
                    <a:lumOff val="25000"/>
                  </a:schemeClr>
                </a:solidFill>
                <a:latin typeface="+mn-ea"/>
                <a:ea typeface="+mn-ea"/>
                <a:sym typeface="Arial" panose="020B0604020202020204" pitchFamily="34" charset="0"/>
              </a:endParaRPr>
            </a:p>
          </p:txBody>
        </p:sp>
        <p:sp>
          <p:nvSpPr>
            <p:cNvPr id="15" name="Shape 281"/>
            <p:cNvSpPr/>
            <p:nvPr/>
          </p:nvSpPr>
          <p:spPr>
            <a:xfrm>
              <a:off x="1796303" y="588947"/>
              <a:ext cx="9950978" cy="1654423"/>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50000"/>
                </a:lnSpc>
              </a:pPr>
              <a:r>
                <a:rPr lang="zh-CN" altLang="en-US" sz="800">
                  <a:solidFill>
                    <a:schemeClr val="tx1">
                      <a:lumMod val="75000"/>
                      <a:lumOff val="25000"/>
                    </a:schemeClr>
                  </a:solidFill>
                  <a:latin typeface="+mn-ea"/>
                  <a:ea typeface="+mn-ea"/>
                </a:rPr>
                <a:t>有些毒品贩子会把毒品藏在烟里，免费引诱学生吸，一旦学生上了瘾，他们再高价向学生出售毒品，这样的事例已经有一些了。所以，我们中学生一定要学会拒绝这类诱惑，提高防范意识。</a:t>
              </a:r>
              <a:endParaRPr lang="zh-CN" altLang="en-US" sz="800">
                <a:solidFill>
                  <a:schemeClr val="tx1">
                    <a:lumMod val="75000"/>
                    <a:lumOff val="25000"/>
                  </a:schemeClr>
                </a:solidFill>
                <a:latin typeface="+mn-ea"/>
                <a:ea typeface="+mn-ea"/>
              </a:endParaRPr>
            </a:p>
          </p:txBody>
        </p:sp>
        <p:sp>
          <p:nvSpPr>
            <p:cNvPr id="16" name="Shape 282"/>
            <p:cNvSpPr/>
            <p:nvPr/>
          </p:nvSpPr>
          <p:spPr>
            <a:xfrm>
              <a:off x="462739" y="131704"/>
              <a:ext cx="765936" cy="1102949"/>
            </a:xfrm>
            <a:prstGeom prst="rect">
              <a:avLst/>
            </a:prstGeom>
            <a:noFill/>
            <a:ln w="12700" cap="flat">
              <a:noFill/>
              <a:miter lim="400000"/>
            </a:ln>
            <a:effectLst/>
          </p:spPr>
          <p:txBody>
            <a:bodyPr wrap="none" lIns="0" tIns="0" rIns="0" bIns="0" numCol="1" anchor="ctr">
              <a:spAutoFit/>
            </a:bodyPr>
            <a:lstStyle>
              <a:lvl1pPr>
                <a:defRPr sz="3000">
                  <a:solidFill>
                    <a:srgbClr val="FFFFFF"/>
                  </a:solidFill>
                  <a:latin typeface="FontAwesome"/>
                  <a:ea typeface="FontAwesome"/>
                  <a:cs typeface="FontAwesome"/>
                  <a:sym typeface="FontAwesome"/>
                </a:defRPr>
              </a:lvl1pPr>
            </a:lstStyle>
            <a:p>
              <a:pPr lvl="0">
                <a:lnSpc>
                  <a:spcPct val="120000"/>
                </a:lnSpc>
                <a:defRPr sz="1800">
                  <a:solidFill>
                    <a:srgbClr val="000000"/>
                  </a:solidFill>
                </a:defRPr>
              </a:pPr>
              <a:r>
                <a:rPr lang="en-US" sz="2000">
                  <a:solidFill>
                    <a:schemeClr val="bg1"/>
                  </a:solidFill>
                  <a:latin typeface="+mn-ea"/>
                  <a:ea typeface="+mn-ea"/>
                  <a:sym typeface="Arial" panose="020B0604020202020204" pitchFamily="34" charset="0"/>
                </a:rPr>
                <a:t>03</a:t>
              </a:r>
              <a:endParaRPr sz="2000">
                <a:solidFill>
                  <a:schemeClr val="bg1"/>
                </a:solidFill>
                <a:latin typeface="+mn-ea"/>
                <a:ea typeface="+mn-ea"/>
                <a:sym typeface="Arial" panose="020B0604020202020204" pitchFamily="34" charset="0"/>
              </a:endParaRPr>
            </a:p>
          </p:txBody>
        </p:sp>
      </p:grpSp>
      <p:grpSp>
        <p:nvGrpSpPr>
          <p:cNvPr id="17" name="Group 288"/>
          <p:cNvGrpSpPr/>
          <p:nvPr/>
        </p:nvGrpSpPr>
        <p:grpSpPr>
          <a:xfrm>
            <a:off x="4615960" y="3923605"/>
            <a:ext cx="3918275" cy="739794"/>
            <a:chOff x="0" y="0"/>
            <a:chExt cx="11701290" cy="2209268"/>
          </a:xfrm>
        </p:grpSpPr>
        <p:sp>
          <p:nvSpPr>
            <p:cNvPr id="18" name="Shape 284"/>
            <p:cNvSpPr/>
            <p:nvPr/>
          </p:nvSpPr>
          <p:spPr>
            <a:xfrm>
              <a:off x="0" y="0"/>
              <a:ext cx="1366350" cy="13663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700">
                <a:solidFill>
                  <a:schemeClr val="tx1">
                    <a:lumMod val="75000"/>
                    <a:lumOff val="25000"/>
                  </a:schemeClr>
                </a:solidFill>
                <a:latin typeface="+mn-ea"/>
                <a:ea typeface="+mn-ea"/>
                <a:sym typeface="Arial" panose="020B0604020202020204" pitchFamily="34" charset="0"/>
              </a:endParaRPr>
            </a:p>
          </p:txBody>
        </p:sp>
        <p:sp>
          <p:nvSpPr>
            <p:cNvPr id="19" name="Shape 285"/>
            <p:cNvSpPr/>
            <p:nvPr/>
          </p:nvSpPr>
          <p:spPr>
            <a:xfrm>
              <a:off x="1736149" y="66207"/>
              <a:ext cx="4136062" cy="661767"/>
            </a:xfrm>
            <a:prstGeom prst="rect">
              <a:avLst/>
            </a:prstGeom>
            <a:noFill/>
            <a:ln w="12700" cap="flat">
              <a:noFill/>
              <a:miter lim="400000"/>
            </a:ln>
            <a:effectLst/>
          </p:spPr>
          <p:txBody>
            <a:bodyPr wrap="none" lIns="0" tIns="0" rIns="0" bIns="0" numCol="1" anchor="t">
              <a:spAutoFit/>
            </a:bodyPr>
            <a:lstStyle>
              <a:lvl1pPr algn="l">
                <a:defRPr sz="2800">
                  <a:solidFill>
                    <a:srgbClr val="FBBE48"/>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200">
                  <a:solidFill>
                    <a:schemeClr val="tx1">
                      <a:lumMod val="75000"/>
                      <a:lumOff val="25000"/>
                    </a:schemeClr>
                  </a:solidFill>
                  <a:latin typeface="+mn-ea"/>
                  <a:ea typeface="+mn-ea"/>
                  <a:sym typeface="Arial" panose="020B0604020202020204" pitchFamily="34" charset="0"/>
                </a:rPr>
                <a:t>控制对毒品的好奇心</a:t>
              </a:r>
              <a:endParaRPr lang="zh-CN" altLang="en-US" sz="1200">
                <a:solidFill>
                  <a:schemeClr val="tx1">
                    <a:lumMod val="75000"/>
                    <a:lumOff val="25000"/>
                  </a:schemeClr>
                </a:solidFill>
                <a:latin typeface="+mn-ea"/>
                <a:ea typeface="+mn-ea"/>
                <a:sym typeface="Arial" panose="020B0604020202020204" pitchFamily="34" charset="0"/>
              </a:endParaRPr>
            </a:p>
          </p:txBody>
        </p:sp>
        <p:sp>
          <p:nvSpPr>
            <p:cNvPr id="20" name="Shape 286"/>
            <p:cNvSpPr/>
            <p:nvPr/>
          </p:nvSpPr>
          <p:spPr>
            <a:xfrm>
              <a:off x="1764483" y="665142"/>
              <a:ext cx="9936807" cy="1544126"/>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40000"/>
                </a:lnSpc>
              </a:pPr>
              <a:r>
                <a:rPr lang="zh-CN" altLang="en-US" sz="800">
                  <a:solidFill>
                    <a:schemeClr val="tx1">
                      <a:lumMod val="75000"/>
                      <a:lumOff val="25000"/>
                    </a:schemeClr>
                  </a:solidFill>
                  <a:latin typeface="+mn-ea"/>
                  <a:ea typeface="+mn-ea"/>
                </a:rPr>
                <a:t>有些中学生被毒魔俘获，原因是好奇心驱使。一位吸毒的中学生回忆落入陷阱时说，当时几个同学聚会，一个同学说有种新奇的东西让大家尝尝，出于好奇心，他尝了尝，没想到从此就上了瘾。</a:t>
              </a:r>
              <a:endParaRPr lang="zh-CN" altLang="en-US" sz="800">
                <a:solidFill>
                  <a:schemeClr val="tx1">
                    <a:lumMod val="75000"/>
                    <a:lumOff val="25000"/>
                  </a:schemeClr>
                </a:solidFill>
                <a:latin typeface="+mn-ea"/>
                <a:ea typeface="+mn-ea"/>
              </a:endParaRPr>
            </a:p>
          </p:txBody>
        </p:sp>
        <p:sp>
          <p:nvSpPr>
            <p:cNvPr id="21" name="Shape 287"/>
            <p:cNvSpPr/>
            <p:nvPr/>
          </p:nvSpPr>
          <p:spPr>
            <a:xfrm>
              <a:off x="392939" y="186855"/>
              <a:ext cx="689342" cy="992653"/>
            </a:xfrm>
            <a:prstGeom prst="rect">
              <a:avLst/>
            </a:prstGeom>
            <a:noFill/>
            <a:ln w="12700" cap="flat">
              <a:noFill/>
              <a:miter lim="400000"/>
            </a:ln>
            <a:effectLst/>
          </p:spPr>
          <p:txBody>
            <a:bodyPr wrap="none" lIns="0" tIns="0" rIns="0" bIns="0" numCol="1" anchor="ctr">
              <a:spAutoFit/>
            </a:bodyPr>
            <a:lstStyle>
              <a:lvl1pPr>
                <a:defRPr sz="3000">
                  <a:solidFill>
                    <a:srgbClr val="FFFFFF"/>
                  </a:solidFill>
                  <a:latin typeface="FontAwesome"/>
                  <a:ea typeface="FontAwesome"/>
                  <a:cs typeface="FontAwesome"/>
                  <a:sym typeface="FontAwesome"/>
                </a:defRPr>
              </a:lvl1pPr>
            </a:lstStyle>
            <a:p>
              <a:pPr lvl="0">
                <a:lnSpc>
                  <a:spcPct val="120000"/>
                </a:lnSpc>
                <a:defRPr sz="1800">
                  <a:solidFill>
                    <a:srgbClr val="000000"/>
                  </a:solidFill>
                </a:defRPr>
              </a:pPr>
              <a:r>
                <a:rPr lang="en-US" sz="1800">
                  <a:solidFill>
                    <a:schemeClr val="bg1"/>
                  </a:solidFill>
                  <a:latin typeface="+mn-ea"/>
                  <a:ea typeface="+mn-ea"/>
                  <a:sym typeface="Arial" panose="020B0604020202020204" pitchFamily="34" charset="0"/>
                </a:rPr>
                <a:t>04</a:t>
              </a:r>
              <a:endParaRPr sz="1800">
                <a:solidFill>
                  <a:schemeClr val="bg1"/>
                </a:solidFill>
                <a:latin typeface="+mn-ea"/>
                <a:ea typeface="+mn-ea"/>
                <a:sym typeface="Arial" panose="020B0604020202020204" pitchFamily="34" charset="0"/>
              </a:endParaRPr>
            </a:p>
          </p:txBody>
        </p:sp>
      </p:grpSp>
      <p:sp>
        <p:nvSpPr>
          <p:cNvPr id="22" name="Shape 268"/>
          <p:cNvSpPr/>
          <p:nvPr/>
        </p:nvSpPr>
        <p:spPr>
          <a:xfrm>
            <a:off x="532066" y="1581150"/>
            <a:ext cx="3942232" cy="2660472"/>
          </a:xfrm>
          <a:custGeom>
            <a:avLst/>
            <a:gdLst/>
            <a:ahLst/>
            <a:cxnLst>
              <a:cxn ang="0">
                <a:pos x="wd2" y="hd2"/>
              </a:cxn>
              <a:cxn ang="5400000">
                <a:pos x="wd2" y="hd2"/>
              </a:cxn>
              <a:cxn ang="10800000">
                <a:pos x="wd2" y="hd2"/>
              </a:cxn>
              <a:cxn ang="16200000">
                <a:pos x="wd2" y="hd2"/>
              </a:cxn>
            </a:cxnLst>
            <a:rect l="0" t="0" r="r" b="b"/>
            <a:pathLst>
              <a:path w="21283" h="21600" extrusionOk="0">
                <a:moveTo>
                  <a:pt x="9369" y="0"/>
                </a:moveTo>
                <a:lnTo>
                  <a:pt x="10036" y="156"/>
                </a:lnTo>
                <a:cubicBezTo>
                  <a:pt x="8512" y="720"/>
                  <a:pt x="7105" y="1526"/>
                  <a:pt x="5778" y="2528"/>
                </a:cubicBezTo>
                <a:cubicBezTo>
                  <a:pt x="4648" y="3381"/>
                  <a:pt x="3452" y="4497"/>
                  <a:pt x="3177" y="6529"/>
                </a:cubicBezTo>
                <a:cubicBezTo>
                  <a:pt x="2646" y="10459"/>
                  <a:pt x="5528" y="12655"/>
                  <a:pt x="8284" y="13443"/>
                </a:cubicBezTo>
                <a:cubicBezTo>
                  <a:pt x="9431" y="13770"/>
                  <a:pt x="10586" y="14059"/>
                  <a:pt x="11769" y="14231"/>
                </a:cubicBezTo>
                <a:cubicBezTo>
                  <a:pt x="12950" y="14403"/>
                  <a:pt x="14157" y="14458"/>
                  <a:pt x="15399" y="14385"/>
                </a:cubicBezTo>
                <a:lnTo>
                  <a:pt x="14226" y="11702"/>
                </a:lnTo>
                <a:lnTo>
                  <a:pt x="21283" y="14724"/>
                </a:lnTo>
                <a:lnTo>
                  <a:pt x="19227" y="21600"/>
                </a:lnTo>
                <a:lnTo>
                  <a:pt x="18015" y="19299"/>
                </a:lnTo>
                <a:cubicBezTo>
                  <a:pt x="15468" y="19869"/>
                  <a:pt x="12988" y="19986"/>
                  <a:pt x="10574" y="19678"/>
                </a:cubicBezTo>
                <a:cubicBezTo>
                  <a:pt x="8347" y="19394"/>
                  <a:pt x="6117" y="18741"/>
                  <a:pt x="4103" y="17178"/>
                </a:cubicBezTo>
                <a:cubicBezTo>
                  <a:pt x="2836" y="16196"/>
                  <a:pt x="1679" y="14850"/>
                  <a:pt x="883" y="13103"/>
                </a:cubicBezTo>
                <a:cubicBezTo>
                  <a:pt x="110" y="11406"/>
                  <a:pt x="-317" y="9274"/>
                  <a:pt x="282" y="7298"/>
                </a:cubicBezTo>
                <a:cubicBezTo>
                  <a:pt x="661" y="6044"/>
                  <a:pt x="1354" y="5236"/>
                  <a:pt x="2046" y="4457"/>
                </a:cubicBezTo>
                <a:cubicBezTo>
                  <a:pt x="2640" y="3790"/>
                  <a:pt x="3255" y="3110"/>
                  <a:pt x="3896" y="2573"/>
                </a:cubicBezTo>
                <a:cubicBezTo>
                  <a:pt x="4743" y="1864"/>
                  <a:pt x="5665" y="1369"/>
                  <a:pt x="6608" y="956"/>
                </a:cubicBezTo>
                <a:cubicBezTo>
                  <a:pt x="7503" y="565"/>
                  <a:pt x="8423" y="244"/>
                  <a:pt x="9369" y="0"/>
                </a:cubicBezTo>
                <a:close/>
              </a:path>
            </a:pathLst>
          </a:custGeom>
          <a:solidFill>
            <a:srgbClr val="E91E21">
              <a:alpha val="22000"/>
            </a:srgbClr>
          </a:solidFill>
          <a:ln w="12700">
            <a:miter lim="400000"/>
          </a:ln>
          <a:effectLst/>
        </p:spPr>
        <p:txBody>
          <a:bodyPr lIns="0" tIns="0" rIns="0" bIns="0" anchor="ctr"/>
          <a:lstStyle/>
          <a:p>
            <a:pPr lvl="0">
              <a:lnSpc>
                <a:spcPct val="120000"/>
              </a:lnSpc>
              <a:defRPr sz="3600">
                <a:solidFill>
                  <a:srgbClr val="FFFFFF"/>
                </a:solidFill>
              </a:defRPr>
            </a:pPr>
            <a:endParaRPr sz="2410">
              <a:latin typeface="Arial" panose="020B0604020202020204" pitchFamily="34" charset="0"/>
              <a:ea typeface="微软雅黑" panose="020B0503020204020204" pitchFamily="34" charset="-122"/>
              <a:sym typeface="Arial" panose="020B0604020202020204" pitchFamily="34" charset="0"/>
            </a:endParaRPr>
          </a:p>
        </p:txBody>
      </p:sp>
      <p:grpSp>
        <p:nvGrpSpPr>
          <p:cNvPr id="23" name="Group 291"/>
          <p:cNvGrpSpPr/>
          <p:nvPr/>
        </p:nvGrpSpPr>
        <p:grpSpPr>
          <a:xfrm>
            <a:off x="1949979" y="1372041"/>
            <a:ext cx="457535" cy="457535"/>
            <a:chOff x="0" y="0"/>
            <a:chExt cx="1366350" cy="1366350"/>
          </a:xfrm>
          <a:solidFill>
            <a:srgbClr val="DA1F28"/>
          </a:solidFill>
          <a:effectLst/>
        </p:grpSpPr>
        <p:sp>
          <p:nvSpPr>
            <p:cNvPr id="24" name="Shape 289"/>
            <p:cNvSpPr/>
            <p:nvPr/>
          </p:nvSpPr>
          <p:spPr>
            <a:xfrm>
              <a:off x="0" y="0"/>
              <a:ext cx="1366350" cy="13663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lvl="0" algn="ctr">
                <a:lnSpc>
                  <a:spcPct val="120000"/>
                </a:lnSpc>
                <a:defRPr sz="3600">
                  <a:solidFill>
                    <a:srgbClr val="FFFFFF"/>
                  </a:solidFill>
                </a:defRPr>
              </a:pPr>
              <a:endParaRPr sz="4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Shape 290"/>
            <p:cNvSpPr/>
            <p:nvPr/>
          </p:nvSpPr>
          <p:spPr>
            <a:xfrm>
              <a:off x="205322" y="208246"/>
              <a:ext cx="883117" cy="1102947"/>
            </a:xfrm>
            <a:prstGeom prst="rect">
              <a:avLst/>
            </a:prstGeom>
            <a:grpFill/>
            <a:ln w="12700" cap="flat">
              <a:noFill/>
              <a:miter lim="400000"/>
            </a:ln>
            <a:effectLst/>
          </p:spPr>
          <p:txBody>
            <a:bodyPr wrap="square" lIns="0" tIns="0" rIns="0" bIns="0" numCol="1" anchor="t">
              <a:spAutoFit/>
            </a:bodyPr>
            <a:lstStyle>
              <a:lvl1pPr>
                <a:defRPr sz="2800">
                  <a:solidFill>
                    <a:srgbClr val="FFFFFF"/>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lang="zh-CN" altLang="en-US" sz="2000">
                  <a:solidFill>
                    <a:schemeClr val="bg1"/>
                  </a:solidFill>
                  <a:latin typeface="Arial" panose="020B0604020202020204" pitchFamily="34" charset="0"/>
                  <a:ea typeface="微软雅黑" panose="020B0503020204020204" pitchFamily="34" charset="-122"/>
                  <a:sym typeface="Arial" panose="020B0604020202020204" pitchFamily="34" charset="0"/>
                </a:rPr>
                <a:t>远</a:t>
              </a:r>
              <a:endParaRPr sz="2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294"/>
          <p:cNvGrpSpPr/>
          <p:nvPr/>
        </p:nvGrpSpPr>
        <p:grpSpPr>
          <a:xfrm>
            <a:off x="979083" y="1543613"/>
            <a:ext cx="666290" cy="666290"/>
            <a:chOff x="0" y="0"/>
            <a:chExt cx="1989765" cy="1989765"/>
          </a:xfrm>
          <a:solidFill>
            <a:srgbClr val="DA1F28"/>
          </a:solidFill>
          <a:effectLst/>
        </p:grpSpPr>
        <p:sp>
          <p:nvSpPr>
            <p:cNvPr id="27" name="Shape 292"/>
            <p:cNvSpPr/>
            <p:nvPr/>
          </p:nvSpPr>
          <p:spPr>
            <a:xfrm>
              <a:off x="0" y="0"/>
              <a:ext cx="1989765" cy="19897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lvl="0" algn="ctr">
                <a:lnSpc>
                  <a:spcPct val="120000"/>
                </a:lnSpc>
                <a:defRPr sz="3600">
                  <a:solidFill>
                    <a:srgbClr val="FFFFFF"/>
                  </a:solidFill>
                </a:defRPr>
              </a:pPr>
              <a:endParaRPr sz="4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Shape 293"/>
            <p:cNvSpPr/>
            <p:nvPr/>
          </p:nvSpPr>
          <p:spPr>
            <a:xfrm>
              <a:off x="542937" y="487152"/>
              <a:ext cx="903889" cy="1102949"/>
            </a:xfrm>
            <a:prstGeom prst="rect">
              <a:avLst/>
            </a:prstGeom>
            <a:grpFill/>
            <a:ln w="12700" cap="flat">
              <a:noFill/>
              <a:miter lim="400000"/>
            </a:ln>
            <a:effectLst/>
          </p:spPr>
          <p:txBody>
            <a:bodyPr wrap="square" lIns="0" tIns="0" rIns="0" bIns="0" numCol="1" anchor="t">
              <a:spAutoFit/>
            </a:bodyPr>
            <a:lstStyle>
              <a:lvl1pPr>
                <a:defRPr sz="2400">
                  <a:solidFill>
                    <a:srgbClr val="FFFFFF"/>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lang="zh-CN" altLang="en-US" sz="2000">
                  <a:solidFill>
                    <a:schemeClr val="bg1"/>
                  </a:solidFill>
                  <a:latin typeface="Arial" panose="020B0604020202020204" pitchFamily="34" charset="0"/>
                  <a:ea typeface="微软雅黑" panose="020B0503020204020204" pitchFamily="34" charset="-122"/>
                  <a:sym typeface="Arial" panose="020B0604020202020204" pitchFamily="34" charset="0"/>
                </a:rPr>
                <a:t>离</a:t>
              </a:r>
              <a:endParaRPr lang="zh-CN" altLang="en-US" sz="2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297"/>
          <p:cNvGrpSpPr/>
          <p:nvPr/>
        </p:nvGrpSpPr>
        <p:grpSpPr>
          <a:xfrm>
            <a:off x="653846" y="2526462"/>
            <a:ext cx="904768" cy="904768"/>
            <a:chOff x="0" y="0"/>
            <a:chExt cx="2701940" cy="2701940"/>
          </a:xfrm>
          <a:solidFill>
            <a:srgbClr val="DA1F28"/>
          </a:solidFill>
          <a:effectLst/>
        </p:grpSpPr>
        <p:sp>
          <p:nvSpPr>
            <p:cNvPr id="30" name="Shape 295"/>
            <p:cNvSpPr/>
            <p:nvPr/>
          </p:nvSpPr>
          <p:spPr>
            <a:xfrm>
              <a:off x="0" y="0"/>
              <a:ext cx="2701940" cy="27019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lvl="0" algn="ctr">
                <a:lnSpc>
                  <a:spcPct val="120000"/>
                </a:lnSpc>
                <a:defRPr sz="3600">
                  <a:solidFill>
                    <a:srgbClr val="FFFFFF"/>
                  </a:solidFill>
                </a:defRPr>
              </a:pPr>
              <a:endParaRPr sz="8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Shape 296"/>
            <p:cNvSpPr/>
            <p:nvPr/>
          </p:nvSpPr>
          <p:spPr>
            <a:xfrm>
              <a:off x="596822" y="675766"/>
              <a:ext cx="1490814" cy="1544129"/>
            </a:xfrm>
            <a:prstGeom prst="rect">
              <a:avLst/>
            </a:prstGeom>
            <a:grpFill/>
            <a:ln w="12700" cap="flat">
              <a:noFill/>
              <a:miter lim="400000"/>
            </a:ln>
            <a:effectLst/>
          </p:spPr>
          <p:txBody>
            <a:bodyPr wrap="square" lIns="0" tIns="0" rIns="0" bIns="0" numCol="1" anchor="t">
              <a:spAutoFit/>
            </a:bodyPr>
            <a:lstStyle>
              <a:lvl1pPr>
                <a:defRPr sz="3200">
                  <a:solidFill>
                    <a:srgbClr val="FFFFFF"/>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lang="zh-CN" altLang="en-US" sz="2800">
                  <a:solidFill>
                    <a:schemeClr val="bg1"/>
                  </a:solidFill>
                  <a:latin typeface="Arial" panose="020B0604020202020204" pitchFamily="34" charset="0"/>
                  <a:ea typeface="微软雅黑" panose="020B0503020204020204" pitchFamily="34" charset="-122"/>
                  <a:sym typeface="Arial" panose="020B0604020202020204" pitchFamily="34" charset="0"/>
                </a:rPr>
                <a:t>毒</a:t>
              </a:r>
              <a:endParaRPr lang="zh-CN" altLang="en-US" sz="28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300"/>
          <p:cNvGrpSpPr/>
          <p:nvPr/>
        </p:nvGrpSpPr>
        <p:grpSpPr>
          <a:xfrm>
            <a:off x="1871464" y="2752748"/>
            <a:ext cx="1147260" cy="1147260"/>
            <a:chOff x="0" y="0"/>
            <a:chExt cx="3426104" cy="3426104"/>
          </a:xfrm>
          <a:solidFill>
            <a:srgbClr val="DA1F28"/>
          </a:solidFill>
          <a:effectLst/>
        </p:grpSpPr>
        <p:sp>
          <p:nvSpPr>
            <p:cNvPr id="33" name="Shape 298"/>
            <p:cNvSpPr/>
            <p:nvPr/>
          </p:nvSpPr>
          <p:spPr>
            <a:xfrm>
              <a:off x="0" y="0"/>
              <a:ext cx="3426104" cy="34261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lvl="0" algn="ctr">
                <a:lnSpc>
                  <a:spcPct val="120000"/>
                </a:lnSpc>
                <a:defRPr sz="3600">
                  <a:solidFill>
                    <a:srgbClr val="FFFFFF"/>
                  </a:solidFill>
                </a:defRPr>
              </a:pPr>
              <a:endParaRPr sz="8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Shape 299"/>
            <p:cNvSpPr/>
            <p:nvPr/>
          </p:nvSpPr>
          <p:spPr>
            <a:xfrm>
              <a:off x="1271421" y="535752"/>
              <a:ext cx="863866" cy="2205899"/>
            </a:xfrm>
            <a:prstGeom prst="rect">
              <a:avLst/>
            </a:prstGeom>
            <a:grpFill/>
            <a:ln w="12700" cap="flat">
              <a:noFill/>
              <a:miter lim="400000"/>
            </a:ln>
            <a:effectLst/>
          </p:spPr>
          <p:txBody>
            <a:bodyPr wrap="square" lIns="0" tIns="0" rIns="0" bIns="0" numCol="1" anchor="t">
              <a:spAutoFit/>
            </a:bodyPr>
            <a:lstStyle>
              <a:lvl1pPr>
                <a:defRPr sz="4400">
                  <a:solidFill>
                    <a:srgbClr val="FFFFFF"/>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lang="zh-CN" altLang="en-US" sz="4000">
                  <a:solidFill>
                    <a:schemeClr val="bg1"/>
                  </a:solidFill>
                  <a:latin typeface="Arial" panose="020B0604020202020204" pitchFamily="34" charset="0"/>
                  <a:ea typeface="微软雅黑" panose="020B0503020204020204" pitchFamily="34" charset="-122"/>
                  <a:sym typeface="Arial" panose="020B0604020202020204" pitchFamily="34" charset="0"/>
                </a:rPr>
                <a:t>品</a:t>
              </a:r>
              <a:endParaRPr lang="zh-CN" altLang="en-US" sz="4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p:cNvGrpSpPr/>
          <p:nvPr/>
        </p:nvGrpSpPr>
        <p:grpSpPr>
          <a:xfrm>
            <a:off x="0" y="39439"/>
            <a:ext cx="8991601" cy="5090939"/>
            <a:chOff x="0" y="39439"/>
            <a:chExt cx="8991601" cy="5090939"/>
          </a:xfrm>
        </p:grpSpPr>
        <p:grpSp>
          <p:nvGrpSpPr>
            <p:cNvPr id="36" name="组合 35"/>
            <p:cNvGrpSpPr/>
            <p:nvPr/>
          </p:nvGrpSpPr>
          <p:grpSpPr>
            <a:xfrm>
              <a:off x="0" y="39439"/>
              <a:ext cx="8991601" cy="4929173"/>
              <a:chOff x="0" y="120504"/>
              <a:chExt cx="11903529" cy="6525486"/>
            </a:xfrm>
          </p:grpSpPr>
          <p:grpSp>
            <p:nvGrpSpPr>
              <p:cNvPr id="40" name="组合 39"/>
              <p:cNvGrpSpPr/>
              <p:nvPr/>
            </p:nvGrpSpPr>
            <p:grpSpPr>
              <a:xfrm>
                <a:off x="174267" y="323108"/>
                <a:ext cx="11729262" cy="6322882"/>
                <a:chOff x="174267" y="323108"/>
                <a:chExt cx="11729262" cy="6322882"/>
              </a:xfrm>
            </p:grpSpPr>
            <p:cxnSp>
              <p:nvCxnSpPr>
                <p:cNvPr id="47" name="直接连接符 46"/>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0" y="120504"/>
                <a:ext cx="11086783" cy="729792"/>
                <a:chOff x="0" y="120504"/>
                <a:chExt cx="11086783" cy="729792"/>
              </a:xfrm>
            </p:grpSpPr>
            <p:sp>
              <p:nvSpPr>
                <p:cNvPr id="42" name="流程图: 终止 4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3" name="矩形 42"/>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44" name="直接连接符 4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5" name="流程图: 终止 4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流程图: 终止 4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37" name="图片 36"/>
            <p:cNvPicPr>
              <a:picLocks noChangeAspect="1"/>
            </p:cNvPicPr>
            <p:nvPr/>
          </p:nvPicPr>
          <p:blipFill>
            <a:blip r:embed="rId1"/>
            <a:stretch>
              <a:fillRect/>
            </a:stretch>
          </p:blipFill>
          <p:spPr>
            <a:xfrm>
              <a:off x="8405680" y="107551"/>
              <a:ext cx="554701" cy="543033"/>
            </a:xfrm>
            <a:prstGeom prst="rect">
              <a:avLst/>
            </a:prstGeom>
          </p:spPr>
        </p:pic>
        <p:sp>
          <p:nvSpPr>
            <p:cNvPr id="38" name="矩形 37"/>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indefinite" fill="hold"/>
                                        <p:tgtEl>
                                          <p:spTgt spid="22"/>
                                        </p:tgtEl>
                                        <p:attrNameLst>
                                          <p:attrName>style.visibility</p:attrName>
                                        </p:attrNameLst>
                                      </p:cBhvr>
                                      <p:to>
                                        <p:strVal val="visible"/>
                                      </p:to>
                                    </p:set>
                                    <p:animEffect transition="in" filter="wipe(up)">
                                      <p:cBhvr>
                                        <p:cTn id="7" dur="1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indefinite" fill="hold"/>
                                        <p:tgtEl>
                                          <p:spTgt spid="23"/>
                                        </p:tgtEl>
                                        <p:attrNameLst>
                                          <p:attrName>style.visibility</p:attrName>
                                        </p:attrNameLst>
                                      </p:cBhvr>
                                      <p:to>
                                        <p:strVal val="visible"/>
                                      </p:to>
                                    </p:set>
                                    <p:anim calcmode="lin" valueType="num">
                                      <p:cBhvr>
                                        <p:cTn id="12" dur="80" fill="hold"/>
                                        <p:tgtEl>
                                          <p:spTgt spid="23"/>
                                        </p:tgtEl>
                                        <p:attrNameLst>
                                          <p:attrName>ppt_x</p:attrName>
                                        </p:attrNameLst>
                                      </p:cBhvr>
                                      <p:tavLst>
                                        <p:tav tm="0">
                                          <p:val>
                                            <p:strVal val="#ppt_x"/>
                                          </p:val>
                                        </p:tav>
                                        <p:tav tm="100000">
                                          <p:val>
                                            <p:strVal val="#ppt_x"/>
                                          </p:val>
                                        </p:tav>
                                      </p:tavLst>
                                    </p:anim>
                                    <p:anim calcmode="lin" valueType="num">
                                      <p:cBhvr>
                                        <p:cTn id="13" dur="8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300"/>
                                  </p:stCondLst>
                                  <p:childTnLst>
                                    <p:set>
                                      <p:cBhvr>
                                        <p:cTn id="15" dur="indefinite" fill="hold"/>
                                        <p:tgtEl>
                                          <p:spTgt spid="26"/>
                                        </p:tgtEl>
                                        <p:attrNameLst>
                                          <p:attrName>style.visibility</p:attrName>
                                        </p:attrNameLst>
                                      </p:cBhvr>
                                      <p:to>
                                        <p:strVal val="visible"/>
                                      </p:to>
                                    </p:set>
                                    <p:anim calcmode="lin" valueType="num">
                                      <p:cBhvr>
                                        <p:cTn id="16" dur="80" fill="hold"/>
                                        <p:tgtEl>
                                          <p:spTgt spid="26"/>
                                        </p:tgtEl>
                                        <p:attrNameLst>
                                          <p:attrName>ppt_x</p:attrName>
                                        </p:attrNameLst>
                                      </p:cBhvr>
                                      <p:tavLst>
                                        <p:tav tm="0">
                                          <p:val>
                                            <p:strVal val="#ppt_x"/>
                                          </p:val>
                                        </p:tav>
                                        <p:tav tm="100000">
                                          <p:val>
                                            <p:strVal val="#ppt_x"/>
                                          </p:val>
                                        </p:tav>
                                      </p:tavLst>
                                    </p:anim>
                                    <p:anim calcmode="lin" valueType="num">
                                      <p:cBhvr>
                                        <p:cTn id="17" dur="80" fill="hold"/>
                                        <p:tgtEl>
                                          <p:spTgt spid="2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600"/>
                                  </p:stCondLst>
                                  <p:childTnLst>
                                    <p:set>
                                      <p:cBhvr>
                                        <p:cTn id="19" dur="indefinite" fill="hold"/>
                                        <p:tgtEl>
                                          <p:spTgt spid="29"/>
                                        </p:tgtEl>
                                        <p:attrNameLst>
                                          <p:attrName>style.visibility</p:attrName>
                                        </p:attrNameLst>
                                      </p:cBhvr>
                                      <p:to>
                                        <p:strVal val="visible"/>
                                      </p:to>
                                    </p:set>
                                    <p:anim calcmode="lin" valueType="num">
                                      <p:cBhvr>
                                        <p:cTn id="20" dur="80" fill="hold"/>
                                        <p:tgtEl>
                                          <p:spTgt spid="29"/>
                                        </p:tgtEl>
                                        <p:attrNameLst>
                                          <p:attrName>ppt_x</p:attrName>
                                        </p:attrNameLst>
                                      </p:cBhvr>
                                      <p:tavLst>
                                        <p:tav tm="0">
                                          <p:val>
                                            <p:strVal val="#ppt_x"/>
                                          </p:val>
                                        </p:tav>
                                        <p:tav tm="100000">
                                          <p:val>
                                            <p:strVal val="#ppt_x"/>
                                          </p:val>
                                        </p:tav>
                                      </p:tavLst>
                                    </p:anim>
                                    <p:anim calcmode="lin" valueType="num">
                                      <p:cBhvr>
                                        <p:cTn id="21" dur="80" fill="hold"/>
                                        <p:tgtEl>
                                          <p:spTgt spid="29"/>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900"/>
                                  </p:stCondLst>
                                  <p:childTnLst>
                                    <p:set>
                                      <p:cBhvr>
                                        <p:cTn id="23" dur="indefinite" fill="hold"/>
                                        <p:tgtEl>
                                          <p:spTgt spid="32"/>
                                        </p:tgtEl>
                                        <p:attrNameLst>
                                          <p:attrName>style.visibility</p:attrName>
                                        </p:attrNameLst>
                                      </p:cBhvr>
                                      <p:to>
                                        <p:strVal val="visible"/>
                                      </p:to>
                                    </p:set>
                                    <p:anim calcmode="lin" valueType="num">
                                      <p:cBhvr>
                                        <p:cTn id="24" dur="80" fill="hold"/>
                                        <p:tgtEl>
                                          <p:spTgt spid="32"/>
                                        </p:tgtEl>
                                        <p:attrNameLst>
                                          <p:attrName>ppt_x</p:attrName>
                                        </p:attrNameLst>
                                      </p:cBhvr>
                                      <p:tavLst>
                                        <p:tav tm="0">
                                          <p:val>
                                            <p:strVal val="#ppt_x"/>
                                          </p:val>
                                        </p:tav>
                                        <p:tav tm="100000">
                                          <p:val>
                                            <p:strVal val="#ppt_x"/>
                                          </p:val>
                                        </p:tav>
                                      </p:tavLst>
                                    </p:anim>
                                    <p:anim calcmode="lin" valueType="num">
                                      <p:cBhvr>
                                        <p:cTn id="25" dur="8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indefinite" fill="hold"/>
                                        <p:tgtEl>
                                          <p:spTgt spid="2"/>
                                        </p:tgtEl>
                                        <p:attrNameLst>
                                          <p:attrName>style.visibility</p:attrName>
                                        </p:attrNameLst>
                                      </p:cBhvr>
                                      <p:to>
                                        <p:strVal val="visible"/>
                                      </p:to>
                                    </p:set>
                                    <p:anim calcmode="lin" valueType="num">
                                      <p:cBhvr>
                                        <p:cTn id="30" dur="700" fill="hold"/>
                                        <p:tgtEl>
                                          <p:spTgt spid="2"/>
                                        </p:tgtEl>
                                        <p:attrNameLst>
                                          <p:attrName>ppt_x</p:attrName>
                                        </p:attrNameLst>
                                      </p:cBhvr>
                                      <p:tavLst>
                                        <p:tav tm="0">
                                          <p:val>
                                            <p:strVal val="1+#ppt_w/2"/>
                                          </p:val>
                                        </p:tav>
                                        <p:tav tm="100000">
                                          <p:val>
                                            <p:strVal val="#ppt_x"/>
                                          </p:val>
                                        </p:tav>
                                      </p:tavLst>
                                    </p:anim>
                                    <p:anim calcmode="lin" valueType="num">
                                      <p:cBhvr>
                                        <p:cTn id="31" dur="700" fill="hold"/>
                                        <p:tgtEl>
                                          <p:spTgt spid="2"/>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400"/>
                                  </p:stCondLst>
                                  <p:childTnLst>
                                    <p:set>
                                      <p:cBhvr>
                                        <p:cTn id="33" dur="indefinite" fill="hold"/>
                                        <p:tgtEl>
                                          <p:spTgt spid="7"/>
                                        </p:tgtEl>
                                        <p:attrNameLst>
                                          <p:attrName>style.visibility</p:attrName>
                                        </p:attrNameLst>
                                      </p:cBhvr>
                                      <p:to>
                                        <p:strVal val="visible"/>
                                      </p:to>
                                    </p:set>
                                    <p:anim calcmode="lin" valueType="num">
                                      <p:cBhvr>
                                        <p:cTn id="34" dur="700" fill="hold"/>
                                        <p:tgtEl>
                                          <p:spTgt spid="7"/>
                                        </p:tgtEl>
                                        <p:attrNameLst>
                                          <p:attrName>ppt_x</p:attrName>
                                        </p:attrNameLst>
                                      </p:cBhvr>
                                      <p:tavLst>
                                        <p:tav tm="0">
                                          <p:val>
                                            <p:strVal val="1+#ppt_w/2"/>
                                          </p:val>
                                        </p:tav>
                                        <p:tav tm="100000">
                                          <p:val>
                                            <p:strVal val="#ppt_x"/>
                                          </p:val>
                                        </p:tav>
                                      </p:tavLst>
                                    </p:anim>
                                    <p:anim calcmode="lin" valueType="num">
                                      <p:cBhvr>
                                        <p:cTn id="35" dur="7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800"/>
                                  </p:stCondLst>
                                  <p:childTnLst>
                                    <p:set>
                                      <p:cBhvr>
                                        <p:cTn id="37" dur="indefinite" fill="hold"/>
                                        <p:tgtEl>
                                          <p:spTgt spid="12"/>
                                        </p:tgtEl>
                                        <p:attrNameLst>
                                          <p:attrName>style.visibility</p:attrName>
                                        </p:attrNameLst>
                                      </p:cBhvr>
                                      <p:to>
                                        <p:strVal val="visible"/>
                                      </p:to>
                                    </p:set>
                                    <p:anim calcmode="lin" valueType="num">
                                      <p:cBhvr>
                                        <p:cTn id="38" dur="700" fill="hold"/>
                                        <p:tgtEl>
                                          <p:spTgt spid="12"/>
                                        </p:tgtEl>
                                        <p:attrNameLst>
                                          <p:attrName>ppt_x</p:attrName>
                                        </p:attrNameLst>
                                      </p:cBhvr>
                                      <p:tavLst>
                                        <p:tav tm="0">
                                          <p:val>
                                            <p:strVal val="1+#ppt_w/2"/>
                                          </p:val>
                                        </p:tav>
                                        <p:tav tm="100000">
                                          <p:val>
                                            <p:strVal val="#ppt_x"/>
                                          </p:val>
                                        </p:tav>
                                      </p:tavLst>
                                    </p:anim>
                                    <p:anim calcmode="lin" valueType="num">
                                      <p:cBhvr>
                                        <p:cTn id="39" dur="700" fill="hold"/>
                                        <p:tgtEl>
                                          <p:spTgt spid="1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1200"/>
                                  </p:stCondLst>
                                  <p:childTnLst>
                                    <p:set>
                                      <p:cBhvr>
                                        <p:cTn id="41" dur="indefinite" fill="hold"/>
                                        <p:tgtEl>
                                          <p:spTgt spid="17"/>
                                        </p:tgtEl>
                                        <p:attrNameLst>
                                          <p:attrName>style.visibility</p:attrName>
                                        </p:attrNameLst>
                                      </p:cBhvr>
                                      <p:to>
                                        <p:strVal val="visible"/>
                                      </p:to>
                                    </p:set>
                                    <p:anim calcmode="lin" valueType="num">
                                      <p:cBhvr>
                                        <p:cTn id="42" dur="700" fill="hold"/>
                                        <p:tgtEl>
                                          <p:spTgt spid="17"/>
                                        </p:tgtEl>
                                        <p:attrNameLst>
                                          <p:attrName>ppt_x</p:attrName>
                                        </p:attrNameLst>
                                      </p:cBhvr>
                                      <p:tavLst>
                                        <p:tav tm="0">
                                          <p:val>
                                            <p:strVal val="1+#ppt_w/2"/>
                                          </p:val>
                                        </p:tav>
                                        <p:tav tm="100000">
                                          <p:val>
                                            <p:strVal val="#ppt_x"/>
                                          </p:val>
                                        </p:tav>
                                      </p:tavLst>
                                    </p:anim>
                                    <p:anim calcmode="lin" valueType="num">
                                      <p:cBhvr>
                                        <p:cTn id="43" dur="7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dvAuto="0"/>
      <p:bldP spid="12" grpId="0" advAuto="0"/>
      <p:bldP spid="17" grpId="0" advAuto="0"/>
      <p:bldP spid="22" grpId="0" animBg="1" advAuto="0"/>
      <p:bldP spid="23" grpId="0" advAuto="0"/>
      <p:bldP spid="26" grpId="0" advAuto="0"/>
      <p:bldP spid="29" grpId="0" advAuto="0"/>
      <p:bldP spid="32" grpId="0"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24200" y="2267673"/>
            <a:ext cx="2590799" cy="2749702"/>
          </a:xfrm>
          <a:prstGeom prst="rect">
            <a:avLst/>
          </a:prstGeom>
        </p:spPr>
      </p:pic>
      <p:sp>
        <p:nvSpPr>
          <p:cNvPr id="5" name="MH_Entry_1"/>
          <p:cNvSpPr/>
          <p:nvPr>
            <p:custDataLst>
              <p:tags r:id="rId2"/>
            </p:custDataLst>
          </p:nvPr>
        </p:nvSpPr>
        <p:spPr>
          <a:xfrm rot="19635648">
            <a:off x="3916699" y="3026971"/>
            <a:ext cx="184666" cy="1231106"/>
          </a:xfrm>
          <a:custGeom>
            <a:avLst/>
            <a:gdLst>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 name="connsiteX6" fmla="*/ 0 w 2520280"/>
              <a:gd name="connsiteY6" fmla="*/ 0 h 1872208"/>
              <a:gd name="connsiteX7" fmla="*/ 0 w 2520280"/>
              <a:gd name="connsiteY7" fmla="*/ 0 h 1872208"/>
              <a:gd name="connsiteX8" fmla="*/ 0 w 2520280"/>
              <a:gd name="connsiteY8"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0" rIns="0" bIns="0" numCol="1" spcCol="0" rtlCol="0" fromWordArt="0" anchor="ctr" anchorCtr="0" forceAA="0" compatLnSpc="1">
            <a:spAutoFit/>
          </a:bodyPr>
          <a:lstStyle/>
          <a:p>
            <a:pPr algn="ctr"/>
            <a:r>
              <a:rPr lang="zh-CN" altLang="en-US" sz="1200" b="1" smtClean="0">
                <a:solidFill>
                  <a:srgbClr val="FF0000"/>
                </a:solidFill>
              </a:rPr>
              <a:t>举报电话</a:t>
            </a:r>
            <a:endParaRPr lang="zh-CN" altLang="en-US" sz="1200" b="1">
              <a:solidFill>
                <a:srgbClr val="FF0000"/>
              </a:solidFill>
            </a:endParaRPr>
          </a:p>
        </p:txBody>
      </p:sp>
      <p:sp>
        <p:nvSpPr>
          <p:cNvPr id="2" name="圆角矩形 1"/>
          <p:cNvSpPr/>
          <p:nvPr/>
        </p:nvSpPr>
        <p:spPr>
          <a:xfrm>
            <a:off x="1231834" y="1002115"/>
            <a:ext cx="6442211" cy="147018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4546" tIns="27273" rIns="54546" bIns="27273" rtlCol="0" anchor="ctr"/>
          <a:lstStyle/>
          <a:p>
            <a:pPr algn="ctr"/>
            <a:endParaRPr lang="zh-CN" altLang="en-US" sz="1130">
              <a:latin typeface="Arial" panose="020B0604020202020204" pitchFamily="34" charset="0"/>
              <a:ea typeface="微软雅黑" panose="020B0503020204020204" pitchFamily="34" charset="-122"/>
              <a:sym typeface="Arial" panose="020B0604020202020204" pitchFamily="34" charset="0"/>
            </a:endParaRPr>
          </a:p>
        </p:txBody>
      </p:sp>
      <p:sp>
        <p:nvSpPr>
          <p:cNvPr id="3" name="MH_Entry_1"/>
          <p:cNvSpPr/>
          <p:nvPr>
            <p:custDataLst>
              <p:tags r:id="rId3"/>
            </p:custDataLst>
          </p:nvPr>
        </p:nvSpPr>
        <p:spPr>
          <a:xfrm>
            <a:off x="1833530" y="1183209"/>
            <a:ext cx="5238813" cy="1107996"/>
          </a:xfrm>
          <a:custGeom>
            <a:avLst/>
            <a:gdLst>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 name="connsiteX6" fmla="*/ 0 w 2520280"/>
              <a:gd name="connsiteY6" fmla="*/ 0 h 1872208"/>
              <a:gd name="connsiteX7" fmla="*/ 0 w 2520280"/>
              <a:gd name="connsiteY7" fmla="*/ 0 h 1872208"/>
              <a:gd name="connsiteX8" fmla="*/ 0 w 2520280"/>
              <a:gd name="connsiteY8"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a:latin typeface="Adobe 黑体 Std R" panose="020B0400000000000000" pitchFamily="34" charset="-122"/>
                <a:ea typeface="Adobe 黑体 Std R" panose="020B0400000000000000" pitchFamily="34" charset="-122"/>
              </a:rPr>
              <a:t>如果你发现你周围有人吸毒你会怎么做？ </a:t>
            </a:r>
            <a:endParaRPr lang="zh-CN" altLang="en-US" sz="3600" b="1">
              <a:latin typeface="Adobe 黑体 Std R" panose="020B0400000000000000" pitchFamily="34" charset="-122"/>
              <a:ea typeface="Adobe 黑体 Std R" panose="020B0400000000000000" pitchFamily="34" charset="-122"/>
            </a:endParaRPr>
          </a:p>
        </p:txBody>
      </p:sp>
      <p:grpSp>
        <p:nvGrpSpPr>
          <p:cNvPr id="6" name="组合 5"/>
          <p:cNvGrpSpPr/>
          <p:nvPr/>
        </p:nvGrpSpPr>
        <p:grpSpPr>
          <a:xfrm>
            <a:off x="0" y="39439"/>
            <a:ext cx="8991601" cy="5090939"/>
            <a:chOff x="0" y="39439"/>
            <a:chExt cx="8991601" cy="5090939"/>
          </a:xfrm>
        </p:grpSpPr>
        <p:grpSp>
          <p:nvGrpSpPr>
            <p:cNvPr id="7" name="组合 6"/>
            <p:cNvGrpSpPr/>
            <p:nvPr/>
          </p:nvGrpSpPr>
          <p:grpSpPr>
            <a:xfrm>
              <a:off x="0" y="39439"/>
              <a:ext cx="8991601" cy="4929173"/>
              <a:chOff x="0" y="120504"/>
              <a:chExt cx="11903529" cy="6525486"/>
            </a:xfrm>
          </p:grpSpPr>
          <p:grpSp>
            <p:nvGrpSpPr>
              <p:cNvPr id="11" name="组合 10"/>
              <p:cNvGrpSpPr/>
              <p:nvPr/>
            </p:nvGrpSpPr>
            <p:grpSpPr>
              <a:xfrm>
                <a:off x="174267" y="323108"/>
                <a:ext cx="11729262" cy="6322882"/>
                <a:chOff x="174267" y="323108"/>
                <a:chExt cx="11729262" cy="6322882"/>
              </a:xfrm>
            </p:grpSpPr>
            <p:cxnSp>
              <p:nvCxnSpPr>
                <p:cNvPr id="18" name="直接连接符 17"/>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0" y="120504"/>
                <a:ext cx="11086783" cy="729792"/>
                <a:chOff x="0" y="120504"/>
                <a:chExt cx="11086783" cy="729792"/>
              </a:xfrm>
            </p:grpSpPr>
            <p:sp>
              <p:nvSpPr>
                <p:cNvPr id="13" name="流程图: 终止 12"/>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流程图: 终止 15"/>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流程图: 终止 16"/>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8" name="图片 7"/>
            <p:cNvPicPr>
              <a:picLocks noChangeAspect="1"/>
            </p:cNvPicPr>
            <p:nvPr/>
          </p:nvPicPr>
          <p:blipFill>
            <a:blip r:embed="rId4"/>
            <a:stretch>
              <a:fillRect/>
            </a:stretch>
          </p:blipFill>
          <p:spPr>
            <a:xfrm>
              <a:off x="8405680" y="107551"/>
              <a:ext cx="554701" cy="543033"/>
            </a:xfrm>
            <a:prstGeom prst="rect">
              <a:avLst/>
            </a:prstGeom>
          </p:spPr>
        </p:pic>
        <p:sp>
          <p:nvSpPr>
            <p:cNvPr id="9" name="矩形 8"/>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8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2250" fill="hold"/>
                                        <p:tgtEl>
                                          <p:spTgt spid="3"/>
                                        </p:tgtEl>
                                        <p:attrNameLst>
                                          <p:attrName>ppt_w</p:attrName>
                                        </p:attrNameLst>
                                      </p:cBhvr>
                                      <p:tavLst>
                                        <p:tav tm="0">
                                          <p:val>
                                            <p:strVal val="4/3*#ppt_w"/>
                                          </p:val>
                                        </p:tav>
                                        <p:tav tm="100000">
                                          <p:val>
                                            <p:strVal val="#ppt_w"/>
                                          </p:val>
                                        </p:tav>
                                      </p:tavLst>
                                    </p:anim>
                                    <p:anim calcmode="lin" valueType="num">
                                      <p:cBhvr>
                                        <p:cTn id="13" dur="2250" fill="hold"/>
                                        <p:tgtEl>
                                          <p:spTgt spid="3"/>
                                        </p:tgtEl>
                                        <p:attrNameLst>
                                          <p:attrName>ppt_h</p:attrName>
                                        </p:attrNameLst>
                                      </p:cBhvr>
                                      <p:tavLst>
                                        <p:tav tm="0">
                                          <p:val>
                                            <p:strVal val="4/3*#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6" presetClass="emph" presetSubtype="0" fill="hold" grpId="1" nodeType="clickEffect">
                                  <p:stCondLst>
                                    <p:cond delay="0"/>
                                  </p:stCondLst>
                                  <p:childTnLst>
                                    <p:animEffect transition="out" filter="fade">
                                      <p:cBhvr>
                                        <p:cTn id="27" dur="500" tmFilter="0, 0; .2, .5; .8, .5; 1, 0"/>
                                        <p:tgtEl>
                                          <p:spTgt spid="5"/>
                                        </p:tgtEl>
                                      </p:cBhvr>
                                    </p:animEffect>
                                    <p:animScale>
                                      <p:cBhvr>
                                        <p:cTn id="28" dur="250" autoRev="1" fill="hold"/>
                                        <p:tgtEl>
                                          <p:spTgt spid="5"/>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grpId="2" nodeType="clickEffect">
                                  <p:stCondLst>
                                    <p:cond delay="0"/>
                                  </p:stCondLst>
                                  <p:childTnLst>
                                    <p:animEffect transition="out" filter="fade">
                                      <p:cBhvr>
                                        <p:cTn id="32" dur="500" tmFilter="0, 0; .2, .5; .8, .5; 1, 0"/>
                                        <p:tgtEl>
                                          <p:spTgt spid="5"/>
                                        </p:tgtEl>
                                      </p:cBhvr>
                                    </p:animEffect>
                                    <p:animScale>
                                      <p:cBhvr>
                                        <p:cTn id="33"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2" grpId="0" animBg="1"/>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MH_Other_6"/>
          <p:cNvSpPr>
            <a:spLocks noChangeArrowheads="1"/>
          </p:cNvSpPr>
          <p:nvPr/>
        </p:nvSpPr>
        <p:spPr bwMode="auto">
          <a:xfrm>
            <a:off x="2136462" y="1521420"/>
            <a:ext cx="284900" cy="284900"/>
          </a:xfrm>
          <a:prstGeom prst="ellipse">
            <a:avLst/>
          </a:prstGeom>
          <a:solidFill>
            <a:srgbClr val="E91E2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a:solidFill>
                  <a:srgbClr val="FFFFFF"/>
                </a:solidFill>
                <a:latin typeface="Calibri" panose="020F0502020204030204" pitchFamily="34" charset="0"/>
                <a:ea typeface="Gungsuh" panose="02030600000101010101" pitchFamily="18" charset="-127"/>
              </a:rPr>
              <a:t>01</a:t>
            </a:r>
            <a:endParaRPr lang="zh-CN" altLang="en-US" sz="1350">
              <a:solidFill>
                <a:srgbClr val="FFFFFF"/>
              </a:solidFill>
              <a:latin typeface="Calibri" panose="020F0502020204030204" pitchFamily="34" charset="0"/>
              <a:ea typeface="Gungsuh" panose="02030600000101010101" pitchFamily="18" charset="-127"/>
            </a:endParaRPr>
          </a:p>
        </p:txBody>
      </p:sp>
      <p:sp>
        <p:nvSpPr>
          <p:cNvPr id="32" name="TextBox 23"/>
          <p:cNvSpPr txBox="1"/>
          <p:nvPr/>
        </p:nvSpPr>
        <p:spPr>
          <a:xfrm>
            <a:off x="2443552" y="1909625"/>
            <a:ext cx="2007813" cy="245580"/>
          </a:xfrm>
          <a:prstGeom prst="rect">
            <a:avLst/>
          </a:prstGeom>
          <a:noFill/>
        </p:spPr>
        <p:txBody>
          <a:bodyPr wrap="square" rtlCol="0">
            <a:spAutoFit/>
          </a:bodyPr>
          <a:lstStyle/>
          <a:p>
            <a:r>
              <a:rPr lang="zh-CN" altLang="en-US" sz="995">
                <a:solidFill>
                  <a:srgbClr val="C00000"/>
                </a:solidFill>
                <a:latin typeface="Arial" panose="020B0604020202020204" pitchFamily="34" charset="0"/>
              </a:rPr>
              <a:t>答案是：</a:t>
            </a:r>
            <a:r>
              <a:rPr lang="en-US" altLang="zh-CN" sz="995">
                <a:solidFill>
                  <a:srgbClr val="C00000"/>
                </a:solidFill>
                <a:latin typeface="Arial" panose="020B0604020202020204" pitchFamily="34" charset="0"/>
              </a:rPr>
              <a:t>《</a:t>
            </a:r>
            <a:r>
              <a:rPr lang="zh-CN" altLang="en-US" sz="995">
                <a:solidFill>
                  <a:srgbClr val="C00000"/>
                </a:solidFill>
                <a:latin typeface="Arial" panose="020B0604020202020204" pitchFamily="34" charset="0"/>
              </a:rPr>
              <a:t>拒绝</a:t>
            </a:r>
            <a:r>
              <a:rPr lang="en-US" altLang="zh-CN" sz="995">
                <a:solidFill>
                  <a:srgbClr val="C00000"/>
                </a:solidFill>
                <a:latin typeface="Arial" panose="020B0604020202020204" pitchFamily="34" charset="0"/>
              </a:rPr>
              <a:t>》</a:t>
            </a:r>
            <a:endParaRPr lang="en-US" altLang="zh-CN" sz="995">
              <a:solidFill>
                <a:srgbClr val="C00000"/>
              </a:solidFill>
              <a:latin typeface="Arial" panose="020B0604020202020204" pitchFamily="34" charset="0"/>
            </a:endParaRPr>
          </a:p>
        </p:txBody>
      </p:sp>
      <p:sp>
        <p:nvSpPr>
          <p:cNvPr id="33" name="TextBox 24"/>
          <p:cNvSpPr txBox="1"/>
          <p:nvPr/>
        </p:nvSpPr>
        <p:spPr>
          <a:xfrm>
            <a:off x="2421362" y="1496431"/>
            <a:ext cx="3368548" cy="311175"/>
          </a:xfrm>
          <a:prstGeom prst="rect">
            <a:avLst/>
          </a:prstGeom>
          <a:noFill/>
        </p:spPr>
        <p:txBody>
          <a:bodyPr wrap="square" rtlCol="0">
            <a:spAutoFit/>
          </a:bodyPr>
          <a:lstStyle/>
          <a:p>
            <a:r>
              <a:rPr lang="zh-CN" altLang="en-US" sz="1420">
                <a:latin typeface="Arial" panose="020B0604020202020204" pitchFamily="34" charset="0"/>
              </a:rPr>
              <a:t>在上课之初所朗读的诗的题目是什么？</a:t>
            </a:r>
            <a:endParaRPr lang="zh-CN" altLang="en-US" sz="1420">
              <a:latin typeface="Arial" panose="020B0604020202020204" pitchFamily="34" charset="0"/>
            </a:endParaRPr>
          </a:p>
        </p:txBody>
      </p:sp>
      <p:sp>
        <p:nvSpPr>
          <p:cNvPr id="39" name="MH_Other_6"/>
          <p:cNvSpPr>
            <a:spLocks noChangeArrowheads="1"/>
          </p:cNvSpPr>
          <p:nvPr/>
        </p:nvSpPr>
        <p:spPr bwMode="auto">
          <a:xfrm>
            <a:off x="2136462" y="2475647"/>
            <a:ext cx="284900" cy="284900"/>
          </a:xfrm>
          <a:prstGeom prst="ellipse">
            <a:avLst/>
          </a:prstGeom>
          <a:solidFill>
            <a:srgbClr val="E91E2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a:solidFill>
                  <a:srgbClr val="FFFFFF"/>
                </a:solidFill>
                <a:latin typeface="Calibri" panose="020F0502020204030204" pitchFamily="34" charset="0"/>
                <a:ea typeface="Gungsuh" panose="02030600000101010101" pitchFamily="18" charset="-127"/>
              </a:rPr>
              <a:t>02</a:t>
            </a:r>
            <a:endParaRPr lang="zh-CN" altLang="en-US" sz="1350">
              <a:solidFill>
                <a:srgbClr val="FFFFFF"/>
              </a:solidFill>
              <a:latin typeface="Calibri" panose="020F0502020204030204" pitchFamily="34" charset="0"/>
              <a:ea typeface="Gungsuh" panose="02030600000101010101" pitchFamily="18" charset="-127"/>
            </a:endParaRPr>
          </a:p>
        </p:txBody>
      </p:sp>
      <p:sp>
        <p:nvSpPr>
          <p:cNvPr id="41" name="TextBox 24"/>
          <p:cNvSpPr txBox="1"/>
          <p:nvPr/>
        </p:nvSpPr>
        <p:spPr>
          <a:xfrm>
            <a:off x="2421362" y="2450658"/>
            <a:ext cx="3368548" cy="311175"/>
          </a:xfrm>
          <a:prstGeom prst="rect">
            <a:avLst/>
          </a:prstGeom>
          <a:noFill/>
        </p:spPr>
        <p:txBody>
          <a:bodyPr wrap="square" rtlCol="0">
            <a:spAutoFit/>
          </a:bodyPr>
          <a:lstStyle/>
          <a:p>
            <a:r>
              <a:rPr lang="zh-CN" altLang="en-US" sz="1420">
                <a:latin typeface="Arial" panose="020B0604020202020204" pitchFamily="34" charset="0"/>
              </a:rPr>
              <a:t>青少年要拒绝毒品，首先要</a:t>
            </a:r>
            <a:r>
              <a:rPr lang="en-US" altLang="zh-CN" sz="1420">
                <a:latin typeface="Arial" panose="020B0604020202020204" pitchFamily="34" charset="0"/>
              </a:rPr>
              <a:t>……</a:t>
            </a:r>
            <a:endParaRPr lang="en-US" altLang="zh-CN" sz="1420">
              <a:latin typeface="Arial" panose="020B0604020202020204" pitchFamily="34" charset="0"/>
            </a:endParaRPr>
          </a:p>
        </p:txBody>
      </p:sp>
      <p:sp>
        <p:nvSpPr>
          <p:cNvPr id="42" name="MH_Other_6"/>
          <p:cNvSpPr>
            <a:spLocks noChangeArrowheads="1"/>
          </p:cNvSpPr>
          <p:nvPr/>
        </p:nvSpPr>
        <p:spPr bwMode="auto">
          <a:xfrm>
            <a:off x="2136462" y="3428170"/>
            <a:ext cx="284900" cy="284900"/>
          </a:xfrm>
          <a:prstGeom prst="ellipse">
            <a:avLst/>
          </a:prstGeom>
          <a:solidFill>
            <a:srgbClr val="E91E2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a:solidFill>
                  <a:srgbClr val="FFFFFF"/>
                </a:solidFill>
                <a:latin typeface="Calibri" panose="020F0502020204030204" pitchFamily="34" charset="0"/>
                <a:ea typeface="Gungsuh" panose="02030600000101010101" pitchFamily="18" charset="-127"/>
              </a:rPr>
              <a:t>03</a:t>
            </a:r>
            <a:endParaRPr lang="zh-CN" altLang="en-US" sz="1350">
              <a:solidFill>
                <a:srgbClr val="FFFFFF"/>
              </a:solidFill>
              <a:latin typeface="Calibri" panose="020F0502020204030204" pitchFamily="34" charset="0"/>
              <a:ea typeface="Gungsuh" panose="02030600000101010101" pitchFamily="18" charset="-127"/>
            </a:endParaRPr>
          </a:p>
        </p:txBody>
      </p:sp>
      <p:sp>
        <p:nvSpPr>
          <p:cNvPr id="44" name="TextBox 24"/>
          <p:cNvSpPr txBox="1"/>
          <p:nvPr/>
        </p:nvSpPr>
        <p:spPr>
          <a:xfrm>
            <a:off x="2421362" y="3403181"/>
            <a:ext cx="5160747" cy="311175"/>
          </a:xfrm>
          <a:prstGeom prst="rect">
            <a:avLst/>
          </a:prstGeom>
          <a:noFill/>
        </p:spPr>
        <p:txBody>
          <a:bodyPr wrap="square" rtlCol="0">
            <a:spAutoFit/>
          </a:bodyPr>
          <a:lstStyle/>
          <a:p>
            <a:r>
              <a:rPr lang="zh-CN" altLang="en-US" sz="1420">
                <a:latin typeface="Times New Roman" panose="02020603050405020304" pitchFamily="18" charset="0"/>
              </a:rPr>
              <a:t>国内外的调查显示，吸毒人员绝大多数集中会么年龄之间？</a:t>
            </a:r>
            <a:r>
              <a:rPr lang="zh-CN" altLang="en-US" sz="1420">
                <a:latin typeface="Arial" panose="020B0604020202020204" pitchFamily="34" charset="0"/>
              </a:rPr>
              <a:t> </a:t>
            </a:r>
            <a:endParaRPr lang="zh-CN" altLang="en-US" sz="1420">
              <a:latin typeface="Arial" panose="020B0604020202020204" pitchFamily="34" charset="0"/>
            </a:endParaRPr>
          </a:p>
        </p:txBody>
      </p:sp>
      <p:sp>
        <p:nvSpPr>
          <p:cNvPr id="45" name="文本框 44"/>
          <p:cNvSpPr txBox="1">
            <a:spLocks noChangeArrowheads="1"/>
          </p:cNvSpPr>
          <p:nvPr/>
        </p:nvSpPr>
        <p:spPr bwMode="auto">
          <a:xfrm>
            <a:off x="2483720" y="2895830"/>
            <a:ext cx="756938"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a:solidFill>
                  <a:srgbClr val="C00000"/>
                </a:solidFill>
                <a:latin typeface="Arial" panose="020B0604020202020204" pitchFamily="34" charset="0"/>
              </a:rPr>
              <a:t>A</a:t>
            </a:r>
            <a:r>
              <a:rPr lang="zh-CN" altLang="en-US" sz="780">
                <a:solidFill>
                  <a:srgbClr val="C00000"/>
                </a:solidFill>
                <a:latin typeface="Arial" panose="020B0604020202020204" pitchFamily="34" charset="0"/>
              </a:rPr>
              <a:t>、拒绝抽烟</a:t>
            </a:r>
            <a:endParaRPr lang="zh-CN" altLang="en-US" sz="780">
              <a:solidFill>
                <a:srgbClr val="C00000"/>
              </a:solidFill>
              <a:latin typeface="Arial" panose="020B0604020202020204" pitchFamily="34" charset="0"/>
            </a:endParaRPr>
          </a:p>
        </p:txBody>
      </p:sp>
      <p:sp>
        <p:nvSpPr>
          <p:cNvPr id="46" name="文本框 45"/>
          <p:cNvSpPr txBox="1">
            <a:spLocks noChangeArrowheads="1"/>
          </p:cNvSpPr>
          <p:nvPr/>
        </p:nvSpPr>
        <p:spPr bwMode="auto">
          <a:xfrm>
            <a:off x="3385215" y="2895830"/>
            <a:ext cx="756938"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a:solidFill>
                  <a:srgbClr val="C00000"/>
                </a:solidFill>
                <a:latin typeface="Arial" panose="020B0604020202020204" pitchFamily="34" charset="0"/>
              </a:rPr>
              <a:t>B</a:t>
            </a:r>
            <a:r>
              <a:rPr lang="zh-CN" altLang="en-US" sz="780">
                <a:solidFill>
                  <a:srgbClr val="C00000"/>
                </a:solidFill>
                <a:latin typeface="Arial" panose="020B0604020202020204" pitchFamily="34" charset="0"/>
              </a:rPr>
              <a:t>、拒绝交友</a:t>
            </a:r>
            <a:endParaRPr lang="zh-CN" altLang="en-US" sz="780">
              <a:solidFill>
                <a:srgbClr val="C00000"/>
              </a:solidFill>
              <a:latin typeface="Arial" panose="020B0604020202020204" pitchFamily="34" charset="0"/>
            </a:endParaRPr>
          </a:p>
        </p:txBody>
      </p:sp>
      <p:sp>
        <p:nvSpPr>
          <p:cNvPr id="47" name="文本框 46"/>
          <p:cNvSpPr txBox="1">
            <a:spLocks noChangeArrowheads="1"/>
          </p:cNvSpPr>
          <p:nvPr/>
        </p:nvSpPr>
        <p:spPr bwMode="auto">
          <a:xfrm>
            <a:off x="4276501" y="2895830"/>
            <a:ext cx="1165704"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a:solidFill>
                  <a:srgbClr val="C00000"/>
                </a:solidFill>
                <a:latin typeface="Arial" panose="020B0604020202020204" pitchFamily="34" charset="0"/>
              </a:rPr>
              <a:t>C</a:t>
            </a:r>
            <a:r>
              <a:rPr lang="zh-CN" altLang="en-US" sz="780">
                <a:solidFill>
                  <a:srgbClr val="C00000"/>
                </a:solidFill>
                <a:latin typeface="Arial" panose="020B0604020202020204" pitchFamily="34" charset="0"/>
              </a:rPr>
              <a:t>、拒绝用精神科药品</a:t>
            </a:r>
            <a:endParaRPr lang="zh-CN" altLang="en-US" sz="780">
              <a:solidFill>
                <a:srgbClr val="C00000"/>
              </a:solidFill>
              <a:latin typeface="Arial" panose="020B0604020202020204" pitchFamily="34" charset="0"/>
            </a:endParaRPr>
          </a:p>
        </p:txBody>
      </p:sp>
      <p:sp>
        <p:nvSpPr>
          <p:cNvPr id="48" name="文本框 47"/>
          <p:cNvSpPr txBox="1">
            <a:spLocks noChangeArrowheads="1"/>
          </p:cNvSpPr>
          <p:nvPr/>
        </p:nvSpPr>
        <p:spPr bwMode="auto">
          <a:xfrm>
            <a:off x="2518731" y="3848951"/>
            <a:ext cx="655949"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a:solidFill>
                  <a:srgbClr val="C00000"/>
                </a:solidFill>
                <a:latin typeface="Arial" panose="020B0604020202020204" pitchFamily="34" charset="0"/>
              </a:rPr>
              <a:t>A</a:t>
            </a:r>
            <a:r>
              <a:rPr lang="zh-CN" altLang="en-US" sz="780">
                <a:solidFill>
                  <a:srgbClr val="C00000"/>
                </a:solidFill>
                <a:latin typeface="Arial" panose="020B0604020202020204" pitchFamily="34" charset="0"/>
              </a:rPr>
              <a:t>、青少年</a:t>
            </a:r>
            <a:endParaRPr lang="zh-CN" altLang="en-US" sz="780">
              <a:solidFill>
                <a:srgbClr val="C00000"/>
              </a:solidFill>
              <a:latin typeface="Arial" panose="020B0604020202020204" pitchFamily="34" charset="0"/>
            </a:endParaRPr>
          </a:p>
        </p:txBody>
      </p:sp>
      <p:sp>
        <p:nvSpPr>
          <p:cNvPr id="49" name="文本框 48"/>
          <p:cNvSpPr txBox="1">
            <a:spLocks noChangeArrowheads="1"/>
          </p:cNvSpPr>
          <p:nvPr/>
        </p:nvSpPr>
        <p:spPr bwMode="auto">
          <a:xfrm>
            <a:off x="3819211" y="3833147"/>
            <a:ext cx="655949"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a:solidFill>
                  <a:srgbClr val="C00000"/>
                </a:solidFill>
                <a:latin typeface="Arial" panose="020B0604020202020204" pitchFamily="34" charset="0"/>
              </a:rPr>
              <a:t>B</a:t>
            </a:r>
            <a:r>
              <a:rPr lang="zh-CN" altLang="en-US" sz="780">
                <a:solidFill>
                  <a:srgbClr val="C00000"/>
                </a:solidFill>
                <a:latin typeface="Arial" panose="020B0604020202020204" pitchFamily="34" charset="0"/>
              </a:rPr>
              <a:t>、中壮年</a:t>
            </a:r>
            <a:endParaRPr lang="zh-CN" altLang="en-US" sz="780">
              <a:solidFill>
                <a:srgbClr val="C00000"/>
              </a:solidFill>
              <a:latin typeface="Arial" panose="020B0604020202020204" pitchFamily="34" charset="0"/>
            </a:endParaRPr>
          </a:p>
        </p:txBody>
      </p:sp>
      <p:sp>
        <p:nvSpPr>
          <p:cNvPr id="50" name="文本框 49"/>
          <p:cNvSpPr txBox="1">
            <a:spLocks noChangeArrowheads="1"/>
          </p:cNvSpPr>
          <p:nvPr/>
        </p:nvSpPr>
        <p:spPr bwMode="auto">
          <a:xfrm>
            <a:off x="5130980" y="3822987"/>
            <a:ext cx="559769" cy="21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80">
                <a:solidFill>
                  <a:srgbClr val="C00000"/>
                </a:solidFill>
                <a:latin typeface="Arial" panose="020B0604020202020204" pitchFamily="34" charset="0"/>
              </a:rPr>
              <a:t>C</a:t>
            </a:r>
            <a:r>
              <a:rPr lang="zh-CN" altLang="en-US" sz="780">
                <a:solidFill>
                  <a:srgbClr val="C00000"/>
                </a:solidFill>
                <a:latin typeface="Arial" panose="020B0604020202020204" pitchFamily="34" charset="0"/>
              </a:rPr>
              <a:t>、老年</a:t>
            </a:r>
            <a:endParaRPr lang="zh-CN" altLang="en-US" sz="780">
              <a:solidFill>
                <a:srgbClr val="C00000"/>
              </a:solidFill>
              <a:latin typeface="Arial" panose="020B0604020202020204" pitchFamily="34" charset="0"/>
            </a:endParaRPr>
          </a:p>
        </p:txBody>
      </p:sp>
      <p:grpSp>
        <p:nvGrpSpPr>
          <p:cNvPr id="3" name="组合 2"/>
          <p:cNvGrpSpPr/>
          <p:nvPr/>
        </p:nvGrpSpPr>
        <p:grpSpPr>
          <a:xfrm>
            <a:off x="0" y="39439"/>
            <a:ext cx="8991601" cy="5090939"/>
            <a:chOff x="0" y="39439"/>
            <a:chExt cx="8991601" cy="5090939"/>
          </a:xfrm>
        </p:grpSpPr>
        <p:grpSp>
          <p:nvGrpSpPr>
            <p:cNvPr id="19" name="组合 18"/>
            <p:cNvGrpSpPr/>
            <p:nvPr/>
          </p:nvGrpSpPr>
          <p:grpSpPr>
            <a:xfrm>
              <a:off x="0" y="39439"/>
              <a:ext cx="8991601" cy="4929173"/>
              <a:chOff x="0" y="120504"/>
              <a:chExt cx="11903529" cy="6525486"/>
            </a:xfrm>
          </p:grpSpPr>
          <p:grpSp>
            <p:nvGrpSpPr>
              <p:cNvPr id="20" name="组合 19"/>
              <p:cNvGrpSpPr/>
              <p:nvPr/>
            </p:nvGrpSpPr>
            <p:grpSpPr>
              <a:xfrm>
                <a:off x="174267" y="323108"/>
                <a:ext cx="11729262" cy="6322882"/>
                <a:chOff x="174267" y="323108"/>
                <a:chExt cx="11729262" cy="6322882"/>
              </a:xfrm>
            </p:grpSpPr>
            <p:cxnSp>
              <p:nvCxnSpPr>
                <p:cNvPr id="28" name="直接连接符 27"/>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0" y="120504"/>
                <a:ext cx="11086783" cy="729792"/>
                <a:chOff x="0" y="120504"/>
                <a:chExt cx="11086783" cy="729792"/>
              </a:xfrm>
            </p:grpSpPr>
            <p:sp>
              <p:nvSpPr>
                <p:cNvPr id="23" name="流程图: 终止 22"/>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流程图: 终止 25"/>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流程图: 终止 26"/>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37" name="图片 36"/>
            <p:cNvPicPr>
              <a:picLocks noChangeAspect="1"/>
            </p:cNvPicPr>
            <p:nvPr/>
          </p:nvPicPr>
          <p:blipFill>
            <a:blip r:embed="rId1"/>
            <a:stretch>
              <a:fillRect/>
            </a:stretch>
          </p:blipFill>
          <p:spPr>
            <a:xfrm>
              <a:off x="8405680" y="107551"/>
              <a:ext cx="554701" cy="543033"/>
            </a:xfrm>
            <a:prstGeom prst="rect">
              <a:avLst/>
            </a:prstGeom>
          </p:spPr>
        </p:pic>
        <p:sp>
          <p:nvSpPr>
            <p:cNvPr id="2" name="矩形 1"/>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p:tgtEl>
                                          <p:spTgt spid="33"/>
                                        </p:tgtEl>
                                        <p:attrNameLst>
                                          <p:attrName>ppt_y</p:attrName>
                                        </p:attrNameLst>
                                      </p:cBhvr>
                                      <p:tavLst>
                                        <p:tav tm="0">
                                          <p:val>
                                            <p:strVal val="#ppt_y-#ppt_h*1.125000"/>
                                          </p:val>
                                        </p:tav>
                                        <p:tav tm="100000">
                                          <p:val>
                                            <p:strVal val="#ppt_y"/>
                                          </p:val>
                                        </p:tav>
                                      </p:tavLst>
                                    </p:anim>
                                    <p:animEffect transition="in" filter="wipe(down)">
                                      <p:cBhvr>
                                        <p:cTn id="11" dur="500"/>
                                        <p:tgtEl>
                                          <p:spTgt spid="33"/>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p:tgtEl>
                                          <p:spTgt spid="32"/>
                                        </p:tgtEl>
                                        <p:attrNameLst>
                                          <p:attrName>ppt_y</p:attrName>
                                        </p:attrNameLst>
                                      </p:cBhvr>
                                      <p:tavLst>
                                        <p:tav tm="0">
                                          <p:val>
                                            <p:strVal val="#ppt_y+#ppt_h*1.125000"/>
                                          </p:val>
                                        </p:tav>
                                        <p:tav tm="100000">
                                          <p:val>
                                            <p:strVal val="#ppt_y"/>
                                          </p:val>
                                        </p:tav>
                                      </p:tavLst>
                                    </p:anim>
                                    <p:animEffect transition="in" filter="wipe(up)">
                                      <p:cBhvr>
                                        <p:cTn id="16" dur="500"/>
                                        <p:tgtEl>
                                          <p:spTgt spid="3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p:tgtEl>
                                          <p:spTgt spid="41"/>
                                        </p:tgtEl>
                                        <p:attrNameLst>
                                          <p:attrName>ppt_y</p:attrName>
                                        </p:attrNameLst>
                                      </p:cBhvr>
                                      <p:tavLst>
                                        <p:tav tm="0">
                                          <p:val>
                                            <p:strVal val="#ppt_y-#ppt_h*1.125000"/>
                                          </p:val>
                                        </p:tav>
                                        <p:tav tm="100000">
                                          <p:val>
                                            <p:strVal val="#ppt_y"/>
                                          </p:val>
                                        </p:tav>
                                      </p:tavLst>
                                    </p:anim>
                                    <p:animEffect transition="in" filter="wipe(down)">
                                      <p:cBhvr>
                                        <p:cTn id="24" dur="500"/>
                                        <p:tgtEl>
                                          <p:spTgt spid="4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5">
                                            <p:txEl>
                                              <p:pRg st="0" end="0"/>
                                            </p:txEl>
                                          </p:spTgt>
                                        </p:tgtEl>
                                        <p:attrNameLst>
                                          <p:attrName>style.visibility</p:attrName>
                                        </p:attrNameLst>
                                      </p:cBhvr>
                                      <p:to>
                                        <p:strVal val="visible"/>
                                      </p:to>
                                    </p:set>
                                    <p:anim calcmode="lin" valueType="num">
                                      <p:cBhvr>
                                        <p:cTn id="29" dur="500" fill="hold"/>
                                        <p:tgtEl>
                                          <p:spTgt spid="45">
                                            <p:txEl>
                                              <p:pRg st="0" end="0"/>
                                            </p:txEl>
                                          </p:spTgt>
                                        </p:tgtEl>
                                        <p:attrNameLst>
                                          <p:attrName>ppt_x</p:attrName>
                                        </p:attrNameLst>
                                      </p:cBhvr>
                                      <p:tavLst>
                                        <p:tav tm="0">
                                          <p:val>
                                            <p:strVal val="0-#ppt_w/2"/>
                                          </p:val>
                                        </p:tav>
                                        <p:tav tm="100000">
                                          <p:val>
                                            <p:strVal val="#ppt_x"/>
                                          </p:val>
                                        </p:tav>
                                      </p:tavLst>
                                    </p:anim>
                                    <p:anim calcmode="lin" valueType="num">
                                      <p:cBhvr>
                                        <p:cTn id="30" dur="50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46">
                                            <p:txEl>
                                              <p:pRg st="0" end="0"/>
                                            </p:txEl>
                                          </p:spTgt>
                                        </p:tgtEl>
                                        <p:attrNameLst>
                                          <p:attrName>style.visibility</p:attrName>
                                        </p:attrNameLst>
                                      </p:cBhvr>
                                      <p:to>
                                        <p:strVal val="visible"/>
                                      </p:to>
                                    </p:set>
                                    <p:anim calcmode="lin" valueType="num">
                                      <p:cBhvr>
                                        <p:cTn id="35" dur="500" fill="hold"/>
                                        <p:tgtEl>
                                          <p:spTgt spid="46">
                                            <p:txEl>
                                              <p:pRg st="0" end="0"/>
                                            </p:txEl>
                                          </p:spTgt>
                                        </p:tgtEl>
                                        <p:attrNameLst>
                                          <p:attrName>ppt_x</p:attrName>
                                        </p:attrNameLst>
                                      </p:cBhvr>
                                      <p:tavLst>
                                        <p:tav tm="0">
                                          <p:val>
                                            <p:strVal val="0-#ppt_w/2"/>
                                          </p:val>
                                        </p:tav>
                                        <p:tav tm="100000">
                                          <p:val>
                                            <p:strVal val="#ppt_x"/>
                                          </p:val>
                                        </p:tav>
                                      </p:tavLst>
                                    </p:anim>
                                    <p:anim calcmode="lin" valueType="num">
                                      <p:cBhvr>
                                        <p:cTn id="36" dur="500" fill="hold"/>
                                        <p:tgtEl>
                                          <p:spTgt spid="4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47">
                                            <p:txEl>
                                              <p:pRg st="0" end="0"/>
                                            </p:txEl>
                                          </p:spTgt>
                                        </p:tgtEl>
                                        <p:attrNameLst>
                                          <p:attrName>style.visibility</p:attrName>
                                        </p:attrNameLst>
                                      </p:cBhvr>
                                      <p:to>
                                        <p:strVal val="visible"/>
                                      </p:to>
                                    </p:set>
                                    <p:anim calcmode="lin" valueType="num">
                                      <p:cBhvr>
                                        <p:cTn id="41" dur="500" fill="hold"/>
                                        <p:tgtEl>
                                          <p:spTgt spid="47">
                                            <p:txEl>
                                              <p:pRg st="0" end="0"/>
                                            </p:txEl>
                                          </p:spTgt>
                                        </p:tgtEl>
                                        <p:attrNameLst>
                                          <p:attrName>ppt_x</p:attrName>
                                        </p:attrNameLst>
                                      </p:cBhvr>
                                      <p:tavLst>
                                        <p:tav tm="0">
                                          <p:val>
                                            <p:strVal val="0-#ppt_w/2"/>
                                          </p:val>
                                        </p:tav>
                                        <p:tav tm="100000">
                                          <p:val>
                                            <p:strVal val="#ppt_x"/>
                                          </p:val>
                                        </p:tav>
                                      </p:tavLst>
                                    </p:anim>
                                    <p:anim calcmode="lin" valueType="num">
                                      <p:cBhvr>
                                        <p:cTn id="42" dur="500" fill="hold"/>
                                        <p:tgtEl>
                                          <p:spTgt spid="47">
                                            <p:txEl>
                                              <p:pRg st="0" end="0"/>
                                            </p:txEl>
                                          </p:spTgt>
                                        </p:tgtEl>
                                        <p:attrNameLst>
                                          <p:attrName>ppt_y</p:attrName>
                                        </p:attrNameLst>
                                      </p:cBhvr>
                                      <p:tavLst>
                                        <p:tav tm="0">
                                          <p:val>
                                            <p:strVal val="#ppt_y"/>
                                          </p:val>
                                        </p:tav>
                                        <p:tav tm="100000">
                                          <p:val>
                                            <p:strVal val="#ppt_y"/>
                                          </p:val>
                                        </p:tav>
                                      </p:tavLst>
                                    </p:anim>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left)">
                                      <p:cBhvr>
                                        <p:cTn id="46" dur="500"/>
                                        <p:tgtEl>
                                          <p:spTgt spid="42"/>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p:tgtEl>
                                          <p:spTgt spid="44"/>
                                        </p:tgtEl>
                                        <p:attrNameLst>
                                          <p:attrName>ppt_y</p:attrName>
                                        </p:attrNameLst>
                                      </p:cBhvr>
                                      <p:tavLst>
                                        <p:tav tm="0">
                                          <p:val>
                                            <p:strVal val="#ppt_y-#ppt_h*1.125000"/>
                                          </p:val>
                                        </p:tav>
                                        <p:tav tm="100000">
                                          <p:val>
                                            <p:strVal val="#ppt_y"/>
                                          </p:val>
                                        </p:tav>
                                      </p:tavLst>
                                    </p:anim>
                                    <p:animEffect transition="in" filter="wipe(down)">
                                      <p:cBhvr>
                                        <p:cTn id="50" dur="500"/>
                                        <p:tgtEl>
                                          <p:spTgt spid="44"/>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8">
                                            <p:txEl>
                                              <p:pRg st="0" end="0"/>
                                            </p:txEl>
                                          </p:spTgt>
                                        </p:tgtEl>
                                        <p:attrNameLst>
                                          <p:attrName>style.visibility</p:attrName>
                                        </p:attrNameLst>
                                      </p:cBhvr>
                                      <p:to>
                                        <p:strVal val="visible"/>
                                      </p:to>
                                    </p:set>
                                    <p:anim calcmode="lin" valueType="num">
                                      <p:cBhvr>
                                        <p:cTn id="55" dur="500" fill="hold"/>
                                        <p:tgtEl>
                                          <p:spTgt spid="48">
                                            <p:txEl>
                                              <p:pRg st="0" end="0"/>
                                            </p:txEl>
                                          </p:spTgt>
                                        </p:tgtEl>
                                        <p:attrNameLst>
                                          <p:attrName>ppt_x</p:attrName>
                                        </p:attrNameLst>
                                      </p:cBhvr>
                                      <p:tavLst>
                                        <p:tav tm="0">
                                          <p:val>
                                            <p:strVal val="0-#ppt_w/2"/>
                                          </p:val>
                                        </p:tav>
                                        <p:tav tm="100000">
                                          <p:val>
                                            <p:strVal val="#ppt_x"/>
                                          </p:val>
                                        </p:tav>
                                      </p:tavLst>
                                    </p:anim>
                                    <p:anim calcmode="lin" valueType="num">
                                      <p:cBhvr>
                                        <p:cTn id="56" dur="500" fill="hold"/>
                                        <p:tgtEl>
                                          <p:spTgt spid="4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9">
                                            <p:txEl>
                                              <p:pRg st="0" end="0"/>
                                            </p:txEl>
                                          </p:spTgt>
                                        </p:tgtEl>
                                        <p:attrNameLst>
                                          <p:attrName>style.visibility</p:attrName>
                                        </p:attrNameLst>
                                      </p:cBhvr>
                                      <p:to>
                                        <p:strVal val="visible"/>
                                      </p:to>
                                    </p:set>
                                    <p:anim calcmode="lin" valueType="num">
                                      <p:cBhvr>
                                        <p:cTn id="61" dur="500" fill="hold"/>
                                        <p:tgtEl>
                                          <p:spTgt spid="49">
                                            <p:txEl>
                                              <p:pRg st="0" end="0"/>
                                            </p:txEl>
                                          </p:spTgt>
                                        </p:tgtEl>
                                        <p:attrNameLst>
                                          <p:attrName>ppt_x</p:attrName>
                                        </p:attrNameLst>
                                      </p:cBhvr>
                                      <p:tavLst>
                                        <p:tav tm="0">
                                          <p:val>
                                            <p:strVal val="0-#ppt_w/2"/>
                                          </p:val>
                                        </p:tav>
                                        <p:tav tm="100000">
                                          <p:val>
                                            <p:strVal val="#ppt_x"/>
                                          </p:val>
                                        </p:tav>
                                      </p:tavLst>
                                    </p:anim>
                                    <p:anim calcmode="lin" valueType="num">
                                      <p:cBhvr>
                                        <p:cTn id="62" dur="500" fill="hold"/>
                                        <p:tgtEl>
                                          <p:spTgt spid="4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50">
                                            <p:txEl>
                                              <p:pRg st="0" end="0"/>
                                            </p:txEl>
                                          </p:spTgt>
                                        </p:tgtEl>
                                        <p:attrNameLst>
                                          <p:attrName>style.visibility</p:attrName>
                                        </p:attrNameLst>
                                      </p:cBhvr>
                                      <p:to>
                                        <p:strVal val="visible"/>
                                      </p:to>
                                    </p:set>
                                    <p:anim calcmode="lin" valueType="num">
                                      <p:cBhvr>
                                        <p:cTn id="67" dur="500" fill="hold"/>
                                        <p:tgtEl>
                                          <p:spTgt spid="50">
                                            <p:txEl>
                                              <p:pRg st="0" end="0"/>
                                            </p:txEl>
                                          </p:spTgt>
                                        </p:tgtEl>
                                        <p:attrNameLst>
                                          <p:attrName>ppt_x</p:attrName>
                                        </p:attrNameLst>
                                      </p:cBhvr>
                                      <p:tavLst>
                                        <p:tav tm="0">
                                          <p:val>
                                            <p:strVal val="0-#ppt_w/2"/>
                                          </p:val>
                                        </p:tav>
                                        <p:tav tm="100000">
                                          <p:val>
                                            <p:strVal val="#ppt_x"/>
                                          </p:val>
                                        </p:tav>
                                      </p:tavLst>
                                    </p:anim>
                                    <p:anim calcmode="lin" valueType="num">
                                      <p:cBhvr>
                                        <p:cTn id="68"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3" grpId="0"/>
      <p:bldP spid="39" grpId="0" animBg="1"/>
      <p:bldP spid="41" grpId="0"/>
      <p:bldP spid="42" grpId="0" animBg="1"/>
      <p:bldP spid="44" grpId="0"/>
      <p:bldP spid="45" grpId="0" build="p"/>
      <p:bldP spid="46" grpId="0" build="p"/>
      <p:bldP spid="47" grpId="0" build="p"/>
      <p:bldP spid="48" grpId="0" build="p"/>
      <p:bldP spid="49" grpId="0" build="p"/>
      <p:bldP spid="50" grpId="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MH_Other_6"/>
          <p:cNvSpPr>
            <a:spLocks noChangeArrowheads="1"/>
          </p:cNvSpPr>
          <p:nvPr/>
        </p:nvSpPr>
        <p:spPr bwMode="auto">
          <a:xfrm>
            <a:off x="2136462" y="1521420"/>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a:solidFill>
                  <a:srgbClr val="FFFFFF"/>
                </a:solidFill>
                <a:latin typeface="Calibri" panose="020F0502020204030204" pitchFamily="34" charset="0"/>
                <a:ea typeface="Gungsuh" panose="02030600000101010101" pitchFamily="18" charset="-127"/>
              </a:rPr>
              <a:t>04</a:t>
            </a:r>
            <a:endParaRPr lang="zh-CN" altLang="en-US" sz="1350">
              <a:solidFill>
                <a:srgbClr val="FFFFFF"/>
              </a:solidFill>
              <a:latin typeface="Calibri" panose="020F0502020204030204" pitchFamily="34" charset="0"/>
              <a:ea typeface="Gungsuh" panose="02030600000101010101" pitchFamily="18" charset="-127"/>
            </a:endParaRPr>
          </a:p>
        </p:txBody>
      </p:sp>
      <p:sp>
        <p:nvSpPr>
          <p:cNvPr id="33" name="TextBox 24"/>
          <p:cNvSpPr txBox="1"/>
          <p:nvPr/>
        </p:nvSpPr>
        <p:spPr>
          <a:xfrm>
            <a:off x="2421362" y="1496431"/>
            <a:ext cx="3368548" cy="311175"/>
          </a:xfrm>
          <a:prstGeom prst="rect">
            <a:avLst/>
          </a:prstGeom>
          <a:noFill/>
        </p:spPr>
        <p:txBody>
          <a:bodyPr wrap="square" rtlCol="0">
            <a:spAutoFit/>
          </a:bodyPr>
          <a:lstStyle/>
          <a:p>
            <a:r>
              <a:rPr lang="zh-CN" altLang="en-US" sz="1420">
                <a:latin typeface="Arial" panose="020B0604020202020204" pitchFamily="34" charset="0"/>
              </a:rPr>
              <a:t>东南亚的毒品主要产地是：</a:t>
            </a:r>
            <a:endParaRPr lang="zh-CN" altLang="en-US" sz="1420">
              <a:latin typeface="Arial" panose="020B0604020202020204" pitchFamily="34" charset="0"/>
            </a:endParaRPr>
          </a:p>
        </p:txBody>
      </p:sp>
      <p:sp>
        <p:nvSpPr>
          <p:cNvPr id="39" name="MH_Other_6"/>
          <p:cNvSpPr>
            <a:spLocks noChangeArrowheads="1"/>
          </p:cNvSpPr>
          <p:nvPr/>
        </p:nvSpPr>
        <p:spPr bwMode="auto">
          <a:xfrm>
            <a:off x="2136462" y="2475647"/>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a:solidFill>
                  <a:srgbClr val="FFFFFF"/>
                </a:solidFill>
                <a:latin typeface="Calibri" panose="020F0502020204030204" pitchFamily="34" charset="0"/>
                <a:ea typeface="Gungsuh" panose="02030600000101010101" pitchFamily="18" charset="-127"/>
              </a:rPr>
              <a:t>05</a:t>
            </a:r>
            <a:endParaRPr lang="zh-CN" altLang="en-US" sz="1350">
              <a:solidFill>
                <a:srgbClr val="FFFFFF"/>
              </a:solidFill>
              <a:latin typeface="Calibri" panose="020F0502020204030204" pitchFamily="34" charset="0"/>
              <a:ea typeface="Gungsuh" panose="02030600000101010101" pitchFamily="18" charset="-127"/>
            </a:endParaRPr>
          </a:p>
        </p:txBody>
      </p:sp>
      <p:sp>
        <p:nvSpPr>
          <p:cNvPr id="41" name="TextBox 24"/>
          <p:cNvSpPr txBox="1"/>
          <p:nvPr/>
        </p:nvSpPr>
        <p:spPr>
          <a:xfrm>
            <a:off x="2421362" y="2450658"/>
            <a:ext cx="3368548" cy="311175"/>
          </a:xfrm>
          <a:prstGeom prst="rect">
            <a:avLst/>
          </a:prstGeom>
          <a:noFill/>
        </p:spPr>
        <p:txBody>
          <a:bodyPr wrap="square" rtlCol="0">
            <a:spAutoFit/>
          </a:bodyPr>
          <a:lstStyle/>
          <a:p>
            <a:r>
              <a:rPr lang="zh-CN" altLang="en-US" sz="1420">
                <a:latin typeface="Arial" panose="020B0604020202020204" pitchFamily="34" charset="0"/>
              </a:rPr>
              <a:t>一旦吸毒，等于</a:t>
            </a:r>
            <a:r>
              <a:rPr lang="en-US" altLang="zh-CN" sz="1420">
                <a:latin typeface="Arial" panose="020B0604020202020204" pitchFamily="34" charset="0"/>
              </a:rPr>
              <a:t>……</a:t>
            </a:r>
            <a:endParaRPr lang="en-US" altLang="zh-CN" sz="1420">
              <a:latin typeface="Arial" panose="020B0604020202020204" pitchFamily="34" charset="0"/>
            </a:endParaRPr>
          </a:p>
        </p:txBody>
      </p:sp>
      <p:sp>
        <p:nvSpPr>
          <p:cNvPr id="42" name="MH_Other_6"/>
          <p:cNvSpPr>
            <a:spLocks noChangeArrowheads="1"/>
          </p:cNvSpPr>
          <p:nvPr/>
        </p:nvSpPr>
        <p:spPr bwMode="auto">
          <a:xfrm>
            <a:off x="2136462" y="3428170"/>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a:solidFill>
                  <a:srgbClr val="FFFFFF"/>
                </a:solidFill>
                <a:latin typeface="Calibri" panose="020F0502020204030204" pitchFamily="34" charset="0"/>
                <a:ea typeface="Gungsuh" panose="02030600000101010101" pitchFamily="18" charset="-127"/>
              </a:rPr>
              <a:t>06</a:t>
            </a:r>
            <a:endParaRPr lang="zh-CN" altLang="en-US" sz="1350">
              <a:solidFill>
                <a:srgbClr val="FFFFFF"/>
              </a:solidFill>
              <a:latin typeface="Calibri" panose="020F0502020204030204" pitchFamily="34" charset="0"/>
              <a:ea typeface="Gungsuh" panose="02030600000101010101" pitchFamily="18" charset="-127"/>
            </a:endParaRPr>
          </a:p>
        </p:txBody>
      </p:sp>
      <p:sp>
        <p:nvSpPr>
          <p:cNvPr id="44" name="TextBox 24"/>
          <p:cNvSpPr txBox="1"/>
          <p:nvPr/>
        </p:nvSpPr>
        <p:spPr>
          <a:xfrm>
            <a:off x="2421362" y="3403181"/>
            <a:ext cx="5160747" cy="311175"/>
          </a:xfrm>
          <a:prstGeom prst="rect">
            <a:avLst/>
          </a:prstGeom>
          <a:noFill/>
        </p:spPr>
        <p:txBody>
          <a:bodyPr wrap="square" rtlCol="0">
            <a:spAutoFit/>
          </a:bodyPr>
          <a:lstStyle/>
          <a:p>
            <a:r>
              <a:rPr lang="zh-CN" altLang="en-US" sz="1420">
                <a:latin typeface="Times New Roman" panose="02020603050405020304" pitchFamily="18" charset="0"/>
              </a:rPr>
              <a:t>国内外的调查显示，吸毒人员绝大多数集中会么年龄之间？</a:t>
            </a:r>
            <a:r>
              <a:rPr lang="zh-CN" altLang="en-US" sz="1420">
                <a:latin typeface="Arial" panose="020B0604020202020204" pitchFamily="34" charset="0"/>
              </a:rPr>
              <a:t> </a:t>
            </a:r>
            <a:endParaRPr lang="zh-CN" altLang="en-US" sz="1420">
              <a:latin typeface="Arial" panose="020B0604020202020204" pitchFamily="34" charset="0"/>
            </a:endParaRPr>
          </a:p>
        </p:txBody>
      </p:sp>
      <p:sp>
        <p:nvSpPr>
          <p:cNvPr id="20" name="文本框 19"/>
          <p:cNvSpPr txBox="1">
            <a:spLocks noChangeArrowheads="1"/>
          </p:cNvSpPr>
          <p:nvPr/>
        </p:nvSpPr>
        <p:spPr bwMode="auto">
          <a:xfrm>
            <a:off x="2516132" y="1900433"/>
            <a:ext cx="585417"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a:solidFill>
                  <a:srgbClr val="C00000"/>
                </a:solidFill>
                <a:latin typeface="Arial" panose="020B0604020202020204" pitchFamily="34" charset="0"/>
              </a:rPr>
              <a:t>A</a:t>
            </a:r>
            <a:r>
              <a:rPr lang="zh-CN" altLang="en-US" sz="855">
                <a:solidFill>
                  <a:srgbClr val="C00000"/>
                </a:solidFill>
                <a:latin typeface="Arial" panose="020B0604020202020204" pitchFamily="34" charset="0"/>
              </a:rPr>
              <a:t>、香港</a:t>
            </a:r>
            <a:endParaRPr lang="zh-CN" altLang="en-US" sz="855">
              <a:solidFill>
                <a:srgbClr val="C00000"/>
              </a:solidFill>
              <a:latin typeface="Arial" panose="020B0604020202020204" pitchFamily="34" charset="0"/>
            </a:endParaRPr>
          </a:p>
        </p:txBody>
      </p:sp>
      <p:sp>
        <p:nvSpPr>
          <p:cNvPr id="21" name="文本框 20"/>
          <p:cNvSpPr txBox="1">
            <a:spLocks noChangeArrowheads="1"/>
          </p:cNvSpPr>
          <p:nvPr/>
        </p:nvSpPr>
        <p:spPr bwMode="auto">
          <a:xfrm>
            <a:off x="3654052" y="1926398"/>
            <a:ext cx="585417"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a:solidFill>
                  <a:srgbClr val="C00000"/>
                </a:solidFill>
                <a:latin typeface="Arial" panose="020B0604020202020204" pitchFamily="34" charset="0"/>
              </a:rPr>
              <a:t>B</a:t>
            </a:r>
            <a:r>
              <a:rPr lang="zh-CN" altLang="en-US" sz="855">
                <a:solidFill>
                  <a:srgbClr val="C00000"/>
                </a:solidFill>
                <a:latin typeface="Arial" panose="020B0604020202020204" pitchFamily="34" charset="0"/>
              </a:rPr>
              <a:t>、越南</a:t>
            </a:r>
            <a:endParaRPr lang="zh-CN" altLang="en-US" sz="855">
              <a:solidFill>
                <a:srgbClr val="C00000"/>
              </a:solidFill>
              <a:latin typeface="Arial" panose="020B0604020202020204" pitchFamily="34" charset="0"/>
            </a:endParaRPr>
          </a:p>
        </p:txBody>
      </p:sp>
      <p:sp>
        <p:nvSpPr>
          <p:cNvPr id="22" name="文本框 21"/>
          <p:cNvSpPr txBox="1">
            <a:spLocks noChangeArrowheads="1"/>
          </p:cNvSpPr>
          <p:nvPr/>
        </p:nvSpPr>
        <p:spPr bwMode="auto">
          <a:xfrm>
            <a:off x="4891315" y="1926398"/>
            <a:ext cx="699230"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a:solidFill>
                  <a:srgbClr val="C00000"/>
                </a:solidFill>
                <a:latin typeface="Arial" panose="020B0604020202020204" pitchFamily="34" charset="0"/>
              </a:rPr>
              <a:t>C</a:t>
            </a:r>
            <a:r>
              <a:rPr lang="zh-CN" altLang="en-US" sz="855">
                <a:solidFill>
                  <a:srgbClr val="C00000"/>
                </a:solidFill>
                <a:latin typeface="Arial" panose="020B0604020202020204" pitchFamily="34" charset="0"/>
              </a:rPr>
              <a:t>、金三角</a:t>
            </a:r>
            <a:endParaRPr lang="zh-CN" altLang="en-US" sz="855">
              <a:solidFill>
                <a:srgbClr val="C00000"/>
              </a:solidFill>
              <a:latin typeface="Arial" panose="020B0604020202020204" pitchFamily="34" charset="0"/>
            </a:endParaRPr>
          </a:p>
        </p:txBody>
      </p:sp>
      <p:sp>
        <p:nvSpPr>
          <p:cNvPr id="23" name="文本框 22"/>
          <p:cNvSpPr txBox="1">
            <a:spLocks noChangeArrowheads="1"/>
          </p:cNvSpPr>
          <p:nvPr/>
        </p:nvSpPr>
        <p:spPr bwMode="auto">
          <a:xfrm>
            <a:off x="2517348" y="2870465"/>
            <a:ext cx="1130438"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a:solidFill>
                  <a:srgbClr val="C00000"/>
                </a:solidFill>
                <a:latin typeface="Arial" panose="020B0604020202020204" pitchFamily="34" charset="0"/>
              </a:rPr>
              <a:t>A</a:t>
            </a:r>
            <a:r>
              <a:rPr lang="zh-CN" altLang="en-US" sz="855">
                <a:solidFill>
                  <a:srgbClr val="C00000"/>
                </a:solidFill>
                <a:latin typeface="Arial" panose="020B0604020202020204" pitchFamily="34" charset="0"/>
              </a:rPr>
              <a:t>、坐上了东方快车</a:t>
            </a:r>
            <a:endParaRPr lang="zh-CN" altLang="en-US" sz="855">
              <a:solidFill>
                <a:srgbClr val="C00000"/>
              </a:solidFill>
              <a:latin typeface="Arial" panose="020B0604020202020204" pitchFamily="34" charset="0"/>
            </a:endParaRPr>
          </a:p>
        </p:txBody>
      </p:sp>
      <p:sp>
        <p:nvSpPr>
          <p:cNvPr id="24" name="文本框 23"/>
          <p:cNvSpPr txBox="1">
            <a:spLocks noChangeArrowheads="1"/>
          </p:cNvSpPr>
          <p:nvPr/>
        </p:nvSpPr>
        <p:spPr bwMode="auto">
          <a:xfrm>
            <a:off x="4142948" y="2880625"/>
            <a:ext cx="1130438"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a:solidFill>
                  <a:srgbClr val="C00000"/>
                </a:solidFill>
                <a:latin typeface="Arial" panose="020B0604020202020204" pitchFamily="34" charset="0"/>
              </a:rPr>
              <a:t>B</a:t>
            </a:r>
            <a:r>
              <a:rPr lang="zh-CN" altLang="en-US" sz="855">
                <a:solidFill>
                  <a:srgbClr val="C00000"/>
                </a:solidFill>
                <a:latin typeface="Arial" panose="020B0604020202020204" pitchFamily="34" charset="0"/>
              </a:rPr>
              <a:t>、坐上了死亡列车</a:t>
            </a:r>
            <a:endParaRPr lang="zh-CN" altLang="en-US" sz="855">
              <a:solidFill>
                <a:srgbClr val="C00000"/>
              </a:solidFill>
              <a:latin typeface="Arial" panose="020B0604020202020204" pitchFamily="34" charset="0"/>
            </a:endParaRPr>
          </a:p>
        </p:txBody>
      </p:sp>
      <p:sp>
        <p:nvSpPr>
          <p:cNvPr id="25" name="文本框 24"/>
          <p:cNvSpPr txBox="1">
            <a:spLocks noChangeArrowheads="1"/>
          </p:cNvSpPr>
          <p:nvPr/>
        </p:nvSpPr>
        <p:spPr bwMode="auto">
          <a:xfrm>
            <a:off x="5876922" y="2870465"/>
            <a:ext cx="1135247" cy="2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855">
                <a:solidFill>
                  <a:srgbClr val="C00000"/>
                </a:solidFill>
                <a:latin typeface="Arial" panose="020B0604020202020204" pitchFamily="34" charset="0"/>
              </a:rPr>
              <a:t>C</a:t>
            </a:r>
            <a:r>
              <a:rPr lang="zh-CN" altLang="en-US" sz="855">
                <a:solidFill>
                  <a:srgbClr val="C00000"/>
                </a:solidFill>
                <a:latin typeface="Arial" panose="020B0604020202020204" pitchFamily="34" charset="0"/>
              </a:rPr>
              <a:t>、坐上了网际快车</a:t>
            </a:r>
            <a:endParaRPr lang="zh-CN" altLang="en-US" sz="855">
              <a:solidFill>
                <a:srgbClr val="C00000"/>
              </a:solidFill>
              <a:latin typeface="Arial" panose="020B0604020202020204" pitchFamily="34" charset="0"/>
            </a:endParaRPr>
          </a:p>
        </p:txBody>
      </p:sp>
      <p:grpSp>
        <p:nvGrpSpPr>
          <p:cNvPr id="29" name="组合 28"/>
          <p:cNvGrpSpPr/>
          <p:nvPr/>
        </p:nvGrpSpPr>
        <p:grpSpPr>
          <a:xfrm>
            <a:off x="0" y="39439"/>
            <a:ext cx="8991601" cy="5090939"/>
            <a:chOff x="0" y="39439"/>
            <a:chExt cx="8991601" cy="5090939"/>
          </a:xfrm>
        </p:grpSpPr>
        <p:grpSp>
          <p:nvGrpSpPr>
            <p:cNvPr id="30" name="组合 29"/>
            <p:cNvGrpSpPr/>
            <p:nvPr/>
          </p:nvGrpSpPr>
          <p:grpSpPr>
            <a:xfrm>
              <a:off x="0" y="39439"/>
              <a:ext cx="8991601" cy="4929173"/>
              <a:chOff x="0" y="120504"/>
              <a:chExt cx="11903529" cy="6525486"/>
            </a:xfrm>
          </p:grpSpPr>
          <p:grpSp>
            <p:nvGrpSpPr>
              <p:cNvPr id="43" name="组合 42"/>
              <p:cNvGrpSpPr/>
              <p:nvPr/>
            </p:nvGrpSpPr>
            <p:grpSpPr>
              <a:xfrm>
                <a:off x="174267" y="323108"/>
                <a:ext cx="11729262" cy="6322882"/>
                <a:chOff x="174267" y="323108"/>
                <a:chExt cx="11729262" cy="6322882"/>
              </a:xfrm>
            </p:grpSpPr>
            <p:cxnSp>
              <p:nvCxnSpPr>
                <p:cNvPr id="51" name="直接连接符 50"/>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0" y="120504"/>
                <a:ext cx="11086783" cy="729792"/>
                <a:chOff x="0" y="120504"/>
                <a:chExt cx="11086783" cy="729792"/>
              </a:xfrm>
            </p:grpSpPr>
            <p:sp>
              <p:nvSpPr>
                <p:cNvPr id="46" name="流程图: 终止 45"/>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矩形 46"/>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9" name="流程图: 终止 48"/>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流程图: 终止 49"/>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32" name="图片 31"/>
            <p:cNvPicPr>
              <a:picLocks noChangeAspect="1"/>
            </p:cNvPicPr>
            <p:nvPr/>
          </p:nvPicPr>
          <p:blipFill>
            <a:blip r:embed="rId1"/>
            <a:stretch>
              <a:fillRect/>
            </a:stretch>
          </p:blipFill>
          <p:spPr>
            <a:xfrm>
              <a:off x="8405680" y="107551"/>
              <a:ext cx="554701" cy="543033"/>
            </a:xfrm>
            <a:prstGeom prst="rect">
              <a:avLst/>
            </a:prstGeom>
          </p:spPr>
        </p:pic>
        <p:sp>
          <p:nvSpPr>
            <p:cNvPr id="37" name="矩形 36"/>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p:tgtEl>
                                          <p:spTgt spid="33"/>
                                        </p:tgtEl>
                                        <p:attrNameLst>
                                          <p:attrName>ppt_y</p:attrName>
                                        </p:attrNameLst>
                                      </p:cBhvr>
                                      <p:tavLst>
                                        <p:tav tm="0">
                                          <p:val>
                                            <p:strVal val="#ppt_y-#ppt_h*1.125000"/>
                                          </p:val>
                                        </p:tav>
                                        <p:tav tm="100000">
                                          <p:val>
                                            <p:strVal val="#ppt_y"/>
                                          </p:val>
                                        </p:tav>
                                      </p:tavLst>
                                    </p:anim>
                                    <p:animEffect transition="in" filter="wipe(down)">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0">
                                            <p:txEl>
                                              <p:pRg st="0" end="0"/>
                                            </p:txEl>
                                          </p:spTgt>
                                        </p:tgtEl>
                                        <p:attrNameLst>
                                          <p:attrName>style.visibility</p:attrName>
                                        </p:attrNameLst>
                                      </p:cBhvr>
                                      <p:to>
                                        <p:strVal val="visible"/>
                                      </p:to>
                                    </p:set>
                                    <p:anim calcmode="lin" valueType="num">
                                      <p:cBhvr>
                                        <p:cTn id="16" dur="500" fill="hold"/>
                                        <p:tgtEl>
                                          <p:spTgt spid="20">
                                            <p:txEl>
                                              <p:pRg st="0" end="0"/>
                                            </p:txEl>
                                          </p:spTgt>
                                        </p:tgtEl>
                                        <p:attrNameLst>
                                          <p:attrName>ppt_x</p:attrName>
                                        </p:attrNameLst>
                                      </p:cBhvr>
                                      <p:tavLst>
                                        <p:tav tm="0">
                                          <p:val>
                                            <p:strVal val="0-#ppt_w/2"/>
                                          </p:val>
                                        </p:tav>
                                        <p:tav tm="100000">
                                          <p:val>
                                            <p:strVal val="#ppt_x"/>
                                          </p:val>
                                        </p:tav>
                                      </p:tavLst>
                                    </p:anim>
                                    <p:anim calcmode="lin" valueType="num">
                                      <p:cBhvr>
                                        <p:cTn id="17"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21">
                                            <p:txEl>
                                              <p:pRg st="0" end="0"/>
                                            </p:txEl>
                                          </p:spTgt>
                                        </p:tgtEl>
                                        <p:attrNameLst>
                                          <p:attrName>style.visibility</p:attrName>
                                        </p:attrNameLst>
                                      </p:cBhvr>
                                      <p:to>
                                        <p:strVal val="visible"/>
                                      </p:to>
                                    </p:set>
                                    <p:anim calcmode="lin" valueType="num">
                                      <p:cBhvr>
                                        <p:cTn id="22" dur="500" fill="hold"/>
                                        <p:tgtEl>
                                          <p:spTgt spid="21">
                                            <p:txEl>
                                              <p:pRg st="0" end="0"/>
                                            </p:txEl>
                                          </p:spTgt>
                                        </p:tgtEl>
                                        <p:attrNameLst>
                                          <p:attrName>ppt_x</p:attrName>
                                        </p:attrNameLst>
                                      </p:cBhvr>
                                      <p:tavLst>
                                        <p:tav tm="0">
                                          <p:val>
                                            <p:strVal val="0-#ppt_w/2"/>
                                          </p:val>
                                        </p:tav>
                                        <p:tav tm="100000">
                                          <p:val>
                                            <p:strVal val="#ppt_x"/>
                                          </p:val>
                                        </p:tav>
                                      </p:tavLst>
                                    </p:anim>
                                    <p:anim calcmode="lin" valueType="num">
                                      <p:cBhvr>
                                        <p:cTn id="23"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22">
                                            <p:txEl>
                                              <p:pRg st="0" end="0"/>
                                            </p:txEl>
                                          </p:spTgt>
                                        </p:tgtEl>
                                        <p:attrNameLst>
                                          <p:attrName>style.visibility</p:attrName>
                                        </p:attrNameLst>
                                      </p:cBhvr>
                                      <p:to>
                                        <p:strVal val="visible"/>
                                      </p:to>
                                    </p:set>
                                    <p:anim calcmode="lin" valueType="num">
                                      <p:cBhvr>
                                        <p:cTn id="28"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p:cTn id="29"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23">
                                            <p:txEl>
                                              <p:pRg st="0" end="0"/>
                                            </p:txEl>
                                          </p:spTgt>
                                        </p:tgtEl>
                                        <p:attrNameLst>
                                          <p:attrName>style.visibility</p:attrName>
                                        </p:attrNameLst>
                                      </p:cBhvr>
                                      <p:to>
                                        <p:strVal val="visible"/>
                                      </p:to>
                                    </p:set>
                                    <p:anim calcmode="lin" valueType="num">
                                      <p:cBhvr>
                                        <p:cTn id="42" dur="500" fill="hold"/>
                                        <p:tgtEl>
                                          <p:spTgt spid="23">
                                            <p:txEl>
                                              <p:pRg st="0" end="0"/>
                                            </p:txEl>
                                          </p:spTgt>
                                        </p:tgtEl>
                                        <p:attrNameLst>
                                          <p:attrName>ppt_x</p:attrName>
                                        </p:attrNameLst>
                                      </p:cBhvr>
                                      <p:tavLst>
                                        <p:tav tm="0">
                                          <p:val>
                                            <p:strVal val="0-#ppt_w/2"/>
                                          </p:val>
                                        </p:tav>
                                        <p:tav tm="100000">
                                          <p:val>
                                            <p:strVal val="#ppt_x"/>
                                          </p:val>
                                        </p:tav>
                                      </p:tavLst>
                                    </p:anim>
                                    <p:anim calcmode="lin" valueType="num">
                                      <p:cBhvr>
                                        <p:cTn id="43"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24">
                                            <p:txEl>
                                              <p:pRg st="0" end="0"/>
                                            </p:txEl>
                                          </p:spTgt>
                                        </p:tgtEl>
                                        <p:attrNameLst>
                                          <p:attrName>style.visibility</p:attrName>
                                        </p:attrNameLst>
                                      </p:cBhvr>
                                      <p:to>
                                        <p:strVal val="visible"/>
                                      </p:to>
                                    </p:set>
                                    <p:anim calcmode="lin" valueType="num">
                                      <p:cBhvr>
                                        <p:cTn id="48" dur="500" fill="hold"/>
                                        <p:tgtEl>
                                          <p:spTgt spid="24">
                                            <p:txEl>
                                              <p:pRg st="0" end="0"/>
                                            </p:txEl>
                                          </p:spTgt>
                                        </p:tgtEl>
                                        <p:attrNameLst>
                                          <p:attrName>ppt_x</p:attrName>
                                        </p:attrNameLst>
                                      </p:cBhvr>
                                      <p:tavLst>
                                        <p:tav tm="0">
                                          <p:val>
                                            <p:strVal val="0-#ppt_w/2"/>
                                          </p:val>
                                        </p:tav>
                                        <p:tav tm="100000">
                                          <p:val>
                                            <p:strVal val="#ppt_x"/>
                                          </p:val>
                                        </p:tav>
                                      </p:tavLst>
                                    </p:anim>
                                    <p:anim calcmode="lin" valueType="num">
                                      <p:cBhvr>
                                        <p:cTn id="49"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25">
                                            <p:txEl>
                                              <p:pRg st="0" end="0"/>
                                            </p:txEl>
                                          </p:spTgt>
                                        </p:tgtEl>
                                        <p:attrNameLst>
                                          <p:attrName>style.visibility</p:attrName>
                                        </p:attrNameLst>
                                      </p:cBhvr>
                                      <p:to>
                                        <p:strVal val="visible"/>
                                      </p:to>
                                    </p:set>
                                    <p:anim calcmode="lin" valueType="num">
                                      <p:cBhvr>
                                        <p:cTn id="54" dur="500" fill="hold"/>
                                        <p:tgtEl>
                                          <p:spTgt spid="25">
                                            <p:txEl>
                                              <p:pRg st="0" end="0"/>
                                            </p:txEl>
                                          </p:spTgt>
                                        </p:tgtEl>
                                        <p:attrNameLst>
                                          <p:attrName>ppt_x</p:attrName>
                                        </p:attrNameLst>
                                      </p:cBhvr>
                                      <p:tavLst>
                                        <p:tav tm="0">
                                          <p:val>
                                            <p:strVal val="0-#ppt_w/2"/>
                                          </p:val>
                                        </p:tav>
                                        <p:tav tm="100000">
                                          <p:val>
                                            <p:strVal val="#ppt_x"/>
                                          </p:val>
                                        </p:tav>
                                      </p:tavLst>
                                    </p:anim>
                                    <p:anim calcmode="lin" valueType="num">
                                      <p:cBhvr>
                                        <p:cTn id="55"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left)">
                                      <p:cBhvr>
                                        <p:cTn id="59" dur="500"/>
                                        <p:tgtEl>
                                          <p:spTgt spid="42"/>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ppt_y</p:attrName>
                                        </p:attrNameLst>
                                      </p:cBhvr>
                                      <p:tavLst>
                                        <p:tav tm="0">
                                          <p:val>
                                            <p:strVal val="#ppt_y-#ppt_h*1.125000"/>
                                          </p:val>
                                        </p:tav>
                                        <p:tav tm="100000">
                                          <p:val>
                                            <p:strVal val="#ppt_y"/>
                                          </p:val>
                                        </p:tav>
                                      </p:tavLst>
                                    </p:anim>
                                    <p:animEffect transition="in" filter="wipe(down)">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p:bldP spid="39" grpId="0" animBg="1"/>
      <p:bldP spid="41" grpId="0"/>
      <p:bldP spid="42" grpId="0" animBg="1"/>
      <p:bldP spid="44" grpId="0"/>
      <p:bldP spid="20" grpId="0" build="p"/>
      <p:bldP spid="21" grpId="0" build="p"/>
      <p:bldP spid="22" grpId="0" build="p"/>
      <p:bldP spid="23" grpId="0" build="p"/>
      <p:bldP spid="24" grpId="0" build="p"/>
      <p:bldP spid="2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4493"/>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2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MH_Other_6"/>
          <p:cNvSpPr>
            <a:spLocks noChangeArrowheads="1"/>
          </p:cNvSpPr>
          <p:nvPr/>
        </p:nvSpPr>
        <p:spPr bwMode="auto">
          <a:xfrm>
            <a:off x="2136462" y="1521420"/>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a:solidFill>
                  <a:srgbClr val="FFFFFF"/>
                </a:solidFill>
                <a:latin typeface="Calibri" panose="020F0502020204030204" pitchFamily="34" charset="0"/>
                <a:ea typeface="Gungsuh" panose="02030600000101010101" pitchFamily="18" charset="-127"/>
              </a:rPr>
              <a:t>04</a:t>
            </a:r>
            <a:endParaRPr lang="zh-CN" altLang="en-US" sz="1350">
              <a:solidFill>
                <a:srgbClr val="FFFFFF"/>
              </a:solidFill>
              <a:latin typeface="Calibri" panose="020F0502020204030204" pitchFamily="34" charset="0"/>
              <a:ea typeface="Gungsuh" panose="02030600000101010101" pitchFamily="18" charset="-127"/>
            </a:endParaRPr>
          </a:p>
        </p:txBody>
      </p:sp>
      <p:sp>
        <p:nvSpPr>
          <p:cNvPr id="33" name="TextBox 24"/>
          <p:cNvSpPr txBox="1"/>
          <p:nvPr/>
        </p:nvSpPr>
        <p:spPr>
          <a:xfrm>
            <a:off x="2421362" y="1496431"/>
            <a:ext cx="3368548" cy="311175"/>
          </a:xfrm>
          <a:prstGeom prst="rect">
            <a:avLst/>
          </a:prstGeom>
          <a:noFill/>
        </p:spPr>
        <p:txBody>
          <a:bodyPr wrap="square" rtlCol="0">
            <a:spAutoFit/>
          </a:bodyPr>
          <a:lstStyle/>
          <a:p>
            <a:r>
              <a:rPr lang="zh-CN" altLang="en-US" sz="1420">
                <a:latin typeface="Arial" panose="020B0604020202020204" pitchFamily="34" charset="0"/>
              </a:rPr>
              <a:t>专家认为：一次吸毒，</a:t>
            </a:r>
            <a:r>
              <a:rPr lang="en-US" altLang="zh-CN" sz="1420">
                <a:latin typeface="Arial" panose="020B0604020202020204" pitchFamily="34" charset="0"/>
              </a:rPr>
              <a:t>___________</a:t>
            </a:r>
            <a:endParaRPr lang="en-US" altLang="zh-CN" sz="1420">
              <a:latin typeface="Arial" panose="020B0604020202020204" pitchFamily="34" charset="0"/>
            </a:endParaRPr>
          </a:p>
        </p:txBody>
      </p:sp>
      <p:sp>
        <p:nvSpPr>
          <p:cNvPr id="39" name="MH_Other_6"/>
          <p:cNvSpPr>
            <a:spLocks noChangeArrowheads="1"/>
          </p:cNvSpPr>
          <p:nvPr/>
        </p:nvSpPr>
        <p:spPr bwMode="auto">
          <a:xfrm>
            <a:off x="2136462" y="2475647"/>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a:solidFill>
                  <a:srgbClr val="FFFFFF"/>
                </a:solidFill>
                <a:latin typeface="Calibri" panose="020F0502020204030204" pitchFamily="34" charset="0"/>
                <a:ea typeface="Gungsuh" panose="02030600000101010101" pitchFamily="18" charset="-127"/>
              </a:rPr>
              <a:t>05</a:t>
            </a:r>
            <a:endParaRPr lang="zh-CN" altLang="en-US" sz="1350">
              <a:solidFill>
                <a:srgbClr val="FFFFFF"/>
              </a:solidFill>
              <a:latin typeface="Calibri" panose="020F0502020204030204" pitchFamily="34" charset="0"/>
              <a:ea typeface="Gungsuh" panose="02030600000101010101" pitchFamily="18" charset="-127"/>
            </a:endParaRPr>
          </a:p>
        </p:txBody>
      </p:sp>
      <p:sp>
        <p:nvSpPr>
          <p:cNvPr id="41" name="TextBox 24"/>
          <p:cNvSpPr txBox="1"/>
          <p:nvPr/>
        </p:nvSpPr>
        <p:spPr>
          <a:xfrm>
            <a:off x="2421361" y="2450658"/>
            <a:ext cx="6349505" cy="267446"/>
          </a:xfrm>
          <a:prstGeom prst="rect">
            <a:avLst/>
          </a:prstGeom>
          <a:noFill/>
        </p:spPr>
        <p:txBody>
          <a:bodyPr wrap="square" rtlCol="0">
            <a:spAutoFit/>
          </a:bodyPr>
          <a:lstStyle/>
          <a:p>
            <a:r>
              <a:rPr lang="zh-CN" altLang="en-US" sz="1140">
                <a:latin typeface="Times New Roman" panose="02020603050405020304" pitchFamily="18" charset="0"/>
              </a:rPr>
              <a:t>毒品的毒瘾分生理上和心理上的两种，从理论上讲，多长时间可以脱离生理瘾？</a:t>
            </a:r>
            <a:r>
              <a:rPr lang="zh-CN" altLang="en-US" sz="1140">
                <a:latin typeface="Arial" panose="020B0604020202020204" pitchFamily="34" charset="0"/>
              </a:rPr>
              <a:t> </a:t>
            </a:r>
            <a:endParaRPr lang="zh-CN" altLang="en-US" sz="1140">
              <a:latin typeface="Arial" panose="020B0604020202020204" pitchFamily="34" charset="0"/>
            </a:endParaRPr>
          </a:p>
        </p:txBody>
      </p:sp>
      <p:sp>
        <p:nvSpPr>
          <p:cNvPr id="42" name="MH_Other_6"/>
          <p:cNvSpPr>
            <a:spLocks noChangeArrowheads="1"/>
          </p:cNvSpPr>
          <p:nvPr/>
        </p:nvSpPr>
        <p:spPr bwMode="auto">
          <a:xfrm>
            <a:off x="2136462" y="3428170"/>
            <a:ext cx="284900" cy="284900"/>
          </a:xfrm>
          <a:prstGeom prst="ellipse">
            <a:avLst/>
          </a:prstGeom>
          <a:solidFill>
            <a:srgbClr val="C00000"/>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350">
                <a:solidFill>
                  <a:srgbClr val="FFFFFF"/>
                </a:solidFill>
                <a:latin typeface="Calibri" panose="020F0502020204030204" pitchFamily="34" charset="0"/>
                <a:ea typeface="Gungsuh" panose="02030600000101010101" pitchFamily="18" charset="-127"/>
              </a:rPr>
              <a:t>06</a:t>
            </a:r>
            <a:endParaRPr lang="zh-CN" altLang="en-US" sz="1350">
              <a:solidFill>
                <a:srgbClr val="FFFFFF"/>
              </a:solidFill>
              <a:latin typeface="Calibri" panose="020F0502020204030204" pitchFamily="34" charset="0"/>
              <a:ea typeface="Gungsuh" panose="02030600000101010101" pitchFamily="18" charset="-127"/>
            </a:endParaRPr>
          </a:p>
        </p:txBody>
      </p:sp>
      <p:sp>
        <p:nvSpPr>
          <p:cNvPr id="44" name="TextBox 24"/>
          <p:cNvSpPr txBox="1"/>
          <p:nvPr/>
        </p:nvSpPr>
        <p:spPr>
          <a:xfrm>
            <a:off x="2421362" y="3403181"/>
            <a:ext cx="5160747" cy="311175"/>
          </a:xfrm>
          <a:prstGeom prst="rect">
            <a:avLst/>
          </a:prstGeom>
          <a:noFill/>
        </p:spPr>
        <p:txBody>
          <a:bodyPr wrap="square" rtlCol="0">
            <a:spAutoFit/>
          </a:bodyPr>
          <a:lstStyle/>
          <a:p>
            <a:r>
              <a:rPr lang="zh-CN" altLang="en-US" sz="1420">
                <a:latin typeface="Times New Roman" panose="02020603050405020304" pitchFamily="18" charset="0"/>
              </a:rPr>
              <a:t>多长时间可以脱离心理毒瘾？</a:t>
            </a:r>
            <a:endParaRPr lang="zh-CN" altLang="en-US" sz="1420">
              <a:latin typeface="Arial" panose="020B0604020202020204" pitchFamily="34" charset="0"/>
            </a:endParaRPr>
          </a:p>
        </p:txBody>
      </p:sp>
      <p:sp>
        <p:nvSpPr>
          <p:cNvPr id="29" name="文本框 28"/>
          <p:cNvSpPr txBox="1">
            <a:spLocks noChangeArrowheads="1"/>
          </p:cNvSpPr>
          <p:nvPr/>
        </p:nvSpPr>
        <p:spPr bwMode="auto">
          <a:xfrm>
            <a:off x="2440464" y="2005507"/>
            <a:ext cx="946093"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a:solidFill>
                  <a:srgbClr val="C00000"/>
                </a:solidFill>
                <a:latin typeface="Arial" panose="020B0604020202020204" pitchFamily="34" charset="0"/>
              </a:rPr>
              <a:t>A</a:t>
            </a:r>
            <a:r>
              <a:rPr lang="zh-CN" altLang="en-US" sz="995">
                <a:solidFill>
                  <a:srgbClr val="C00000"/>
                </a:solidFill>
                <a:latin typeface="Arial" panose="020B0604020202020204" pitchFamily="34" charset="0"/>
              </a:rPr>
              <a:t>、十月</a:t>
            </a:r>
            <a:r>
              <a:rPr lang="zh-CN" altLang="en-US" sz="995">
                <a:solidFill>
                  <a:srgbClr val="C00000"/>
                </a:solidFill>
                <a:latin typeface="Times New Roman" panose="02020603050405020304" pitchFamily="18" charset="0"/>
              </a:rPr>
              <a:t>戒毒</a:t>
            </a:r>
            <a:r>
              <a:rPr lang="zh-CN" altLang="en-US" sz="995">
                <a:solidFill>
                  <a:srgbClr val="C00000"/>
                </a:solidFill>
                <a:latin typeface="Arial" panose="020B0604020202020204" pitchFamily="34" charset="0"/>
              </a:rPr>
              <a:t> </a:t>
            </a:r>
            <a:endParaRPr lang="zh-CN" altLang="en-US" sz="995">
              <a:solidFill>
                <a:srgbClr val="C00000"/>
              </a:solidFill>
              <a:latin typeface="Arial" panose="020B0604020202020204" pitchFamily="34" charset="0"/>
            </a:endParaRPr>
          </a:p>
        </p:txBody>
      </p:sp>
      <p:sp>
        <p:nvSpPr>
          <p:cNvPr id="30" name="文本框 29"/>
          <p:cNvSpPr txBox="1">
            <a:spLocks noChangeArrowheads="1"/>
          </p:cNvSpPr>
          <p:nvPr/>
        </p:nvSpPr>
        <p:spPr bwMode="auto">
          <a:xfrm>
            <a:off x="3752234" y="1998103"/>
            <a:ext cx="94288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a:solidFill>
                  <a:srgbClr val="C00000"/>
                </a:solidFill>
                <a:latin typeface="Arial" panose="020B0604020202020204" pitchFamily="34" charset="0"/>
              </a:rPr>
              <a:t>B</a:t>
            </a:r>
            <a:r>
              <a:rPr lang="zh-CN" altLang="en-US" sz="995">
                <a:solidFill>
                  <a:srgbClr val="C00000"/>
                </a:solidFill>
                <a:latin typeface="Arial" panose="020B0604020202020204" pitchFamily="34" charset="0"/>
              </a:rPr>
              <a:t>、</a:t>
            </a:r>
            <a:r>
              <a:rPr lang="zh-CN" altLang="en-US" sz="995">
                <a:solidFill>
                  <a:srgbClr val="C00000"/>
                </a:solidFill>
                <a:latin typeface="Times New Roman" panose="02020603050405020304" pitchFamily="18" charset="0"/>
              </a:rPr>
              <a:t>十年戒 毒</a:t>
            </a:r>
            <a:endParaRPr lang="zh-CN" altLang="en-US" sz="995">
              <a:solidFill>
                <a:srgbClr val="C00000"/>
              </a:solidFill>
              <a:latin typeface="Times New Roman" panose="02020603050405020304" pitchFamily="18" charset="0"/>
            </a:endParaRPr>
          </a:p>
        </p:txBody>
      </p:sp>
      <p:sp>
        <p:nvSpPr>
          <p:cNvPr id="32" name="文本框 31"/>
          <p:cNvSpPr txBox="1">
            <a:spLocks noChangeArrowheads="1"/>
          </p:cNvSpPr>
          <p:nvPr/>
        </p:nvSpPr>
        <p:spPr bwMode="auto">
          <a:xfrm>
            <a:off x="5059486" y="1987505"/>
            <a:ext cx="98616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a:solidFill>
                  <a:srgbClr val="C00000"/>
                </a:solidFill>
                <a:latin typeface="Arial" panose="020B0604020202020204" pitchFamily="34" charset="0"/>
              </a:rPr>
              <a:t>C</a:t>
            </a:r>
            <a:r>
              <a:rPr lang="zh-CN" altLang="en-US" sz="995">
                <a:solidFill>
                  <a:srgbClr val="C00000"/>
                </a:solidFill>
                <a:latin typeface="Arial" panose="020B0604020202020204" pitchFamily="34" charset="0"/>
              </a:rPr>
              <a:t>、 终身</a:t>
            </a:r>
            <a:r>
              <a:rPr lang="zh-CN" altLang="en-US" sz="995">
                <a:solidFill>
                  <a:srgbClr val="C00000"/>
                </a:solidFill>
                <a:latin typeface="Times New Roman" panose="02020603050405020304" pitchFamily="18" charset="0"/>
              </a:rPr>
              <a:t>戒 毒</a:t>
            </a:r>
            <a:endParaRPr lang="zh-CN" altLang="en-US" sz="995">
              <a:solidFill>
                <a:srgbClr val="C00000"/>
              </a:solidFill>
              <a:latin typeface="Times New Roman" panose="02020603050405020304" pitchFamily="18" charset="0"/>
            </a:endParaRPr>
          </a:p>
        </p:txBody>
      </p:sp>
      <p:sp>
        <p:nvSpPr>
          <p:cNvPr id="40" name="文本框 39"/>
          <p:cNvSpPr txBox="1">
            <a:spLocks noChangeArrowheads="1"/>
          </p:cNvSpPr>
          <p:nvPr/>
        </p:nvSpPr>
        <p:spPr bwMode="auto">
          <a:xfrm>
            <a:off x="2441964" y="2858728"/>
            <a:ext cx="91082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a:solidFill>
                  <a:srgbClr val="C00000"/>
                </a:solidFill>
                <a:latin typeface="Arial" panose="020B0604020202020204" pitchFamily="34" charset="0"/>
              </a:rPr>
              <a:t>A</a:t>
            </a:r>
            <a:r>
              <a:rPr lang="zh-CN" altLang="en-US" sz="995">
                <a:solidFill>
                  <a:srgbClr val="C00000"/>
                </a:solidFill>
                <a:latin typeface="Arial" panose="020B0604020202020204" pitchFamily="34" charset="0"/>
              </a:rPr>
              <a:t>、二周时间</a:t>
            </a:r>
            <a:endParaRPr lang="zh-CN" altLang="en-US" sz="995">
              <a:solidFill>
                <a:srgbClr val="C00000"/>
              </a:solidFill>
              <a:latin typeface="Arial" panose="020B0604020202020204" pitchFamily="34" charset="0"/>
            </a:endParaRPr>
          </a:p>
        </p:txBody>
      </p:sp>
      <p:sp>
        <p:nvSpPr>
          <p:cNvPr id="43" name="文本框 42"/>
          <p:cNvSpPr txBox="1">
            <a:spLocks noChangeArrowheads="1"/>
          </p:cNvSpPr>
          <p:nvPr/>
        </p:nvSpPr>
        <p:spPr bwMode="auto">
          <a:xfrm>
            <a:off x="3774811" y="2870182"/>
            <a:ext cx="91082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a:solidFill>
                  <a:srgbClr val="C00000"/>
                </a:solidFill>
                <a:latin typeface="Arial" panose="020B0604020202020204" pitchFamily="34" charset="0"/>
              </a:rPr>
              <a:t>B</a:t>
            </a:r>
            <a:r>
              <a:rPr lang="zh-CN" altLang="en-US" sz="995">
                <a:solidFill>
                  <a:srgbClr val="C00000"/>
                </a:solidFill>
                <a:latin typeface="Arial" panose="020B0604020202020204" pitchFamily="34" charset="0"/>
              </a:rPr>
              <a:t>、二年时间</a:t>
            </a:r>
            <a:endParaRPr lang="zh-CN" altLang="en-US" sz="995">
              <a:solidFill>
                <a:srgbClr val="C00000"/>
              </a:solidFill>
              <a:latin typeface="Arial" panose="020B0604020202020204" pitchFamily="34" charset="0"/>
            </a:endParaRPr>
          </a:p>
        </p:txBody>
      </p:sp>
      <p:sp>
        <p:nvSpPr>
          <p:cNvPr id="45" name="文本框 44"/>
          <p:cNvSpPr txBox="1">
            <a:spLocks noChangeArrowheads="1"/>
          </p:cNvSpPr>
          <p:nvPr/>
        </p:nvSpPr>
        <p:spPr bwMode="auto">
          <a:xfrm>
            <a:off x="5083564" y="2889572"/>
            <a:ext cx="918841"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a:solidFill>
                  <a:srgbClr val="C00000"/>
                </a:solidFill>
                <a:latin typeface="Arial" panose="020B0604020202020204" pitchFamily="34" charset="0"/>
              </a:rPr>
              <a:t>C</a:t>
            </a:r>
            <a:r>
              <a:rPr lang="zh-CN" altLang="en-US" sz="995">
                <a:solidFill>
                  <a:srgbClr val="C00000"/>
                </a:solidFill>
                <a:latin typeface="Arial" panose="020B0604020202020204" pitchFamily="34" charset="0"/>
              </a:rPr>
              <a:t>、一生时间</a:t>
            </a:r>
            <a:endParaRPr lang="zh-CN" altLang="en-US" sz="995">
              <a:solidFill>
                <a:srgbClr val="C00000"/>
              </a:solidFill>
              <a:latin typeface="Arial" panose="020B0604020202020204" pitchFamily="34" charset="0"/>
            </a:endParaRPr>
          </a:p>
        </p:txBody>
      </p:sp>
      <p:sp>
        <p:nvSpPr>
          <p:cNvPr id="46" name="文本框 45"/>
          <p:cNvSpPr txBox="1">
            <a:spLocks noChangeArrowheads="1"/>
          </p:cNvSpPr>
          <p:nvPr/>
        </p:nvSpPr>
        <p:spPr bwMode="auto">
          <a:xfrm>
            <a:off x="2441964" y="3840996"/>
            <a:ext cx="91082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a:solidFill>
                  <a:srgbClr val="C00000"/>
                </a:solidFill>
                <a:latin typeface="Arial" panose="020B0604020202020204" pitchFamily="34" charset="0"/>
              </a:rPr>
              <a:t>A</a:t>
            </a:r>
            <a:r>
              <a:rPr lang="zh-CN" altLang="en-US" sz="995">
                <a:solidFill>
                  <a:srgbClr val="C00000"/>
                </a:solidFill>
                <a:latin typeface="Arial" panose="020B0604020202020204" pitchFamily="34" charset="0"/>
              </a:rPr>
              <a:t>、二周时间</a:t>
            </a:r>
            <a:endParaRPr lang="zh-CN" altLang="en-US" sz="995">
              <a:solidFill>
                <a:srgbClr val="C00000"/>
              </a:solidFill>
              <a:latin typeface="Arial" panose="020B0604020202020204" pitchFamily="34" charset="0"/>
            </a:endParaRPr>
          </a:p>
        </p:txBody>
      </p:sp>
      <p:sp>
        <p:nvSpPr>
          <p:cNvPr id="47" name="文本框 46"/>
          <p:cNvSpPr txBox="1">
            <a:spLocks noChangeArrowheads="1"/>
          </p:cNvSpPr>
          <p:nvPr/>
        </p:nvSpPr>
        <p:spPr bwMode="auto">
          <a:xfrm>
            <a:off x="3796631" y="3873329"/>
            <a:ext cx="910827"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a:solidFill>
                  <a:srgbClr val="C00000"/>
                </a:solidFill>
                <a:latin typeface="Arial" panose="020B0604020202020204" pitchFamily="34" charset="0"/>
              </a:rPr>
              <a:t>B</a:t>
            </a:r>
            <a:r>
              <a:rPr lang="zh-CN" altLang="en-US" sz="995">
                <a:solidFill>
                  <a:srgbClr val="C00000"/>
                </a:solidFill>
                <a:latin typeface="Arial" panose="020B0604020202020204" pitchFamily="34" charset="0"/>
              </a:rPr>
              <a:t>、二年时间</a:t>
            </a:r>
            <a:endParaRPr lang="zh-CN" altLang="en-US" sz="995">
              <a:solidFill>
                <a:srgbClr val="C00000"/>
              </a:solidFill>
              <a:latin typeface="Arial" panose="020B0604020202020204" pitchFamily="34" charset="0"/>
            </a:endParaRPr>
          </a:p>
        </p:txBody>
      </p:sp>
      <p:sp>
        <p:nvSpPr>
          <p:cNvPr id="48" name="文本框 47"/>
          <p:cNvSpPr txBox="1">
            <a:spLocks noChangeArrowheads="1"/>
          </p:cNvSpPr>
          <p:nvPr/>
        </p:nvSpPr>
        <p:spPr bwMode="auto">
          <a:xfrm>
            <a:off x="5102385" y="3815335"/>
            <a:ext cx="918841" cy="2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995">
                <a:solidFill>
                  <a:srgbClr val="C00000"/>
                </a:solidFill>
                <a:latin typeface="Arial" panose="020B0604020202020204" pitchFamily="34" charset="0"/>
              </a:rPr>
              <a:t>C</a:t>
            </a:r>
            <a:r>
              <a:rPr lang="zh-CN" altLang="en-US" sz="995">
                <a:solidFill>
                  <a:srgbClr val="C00000"/>
                </a:solidFill>
                <a:latin typeface="Arial" panose="020B0604020202020204" pitchFamily="34" charset="0"/>
              </a:rPr>
              <a:t>、一生时间</a:t>
            </a:r>
            <a:endParaRPr lang="zh-CN" altLang="en-US" sz="995">
              <a:solidFill>
                <a:srgbClr val="C00000"/>
              </a:solidFill>
              <a:latin typeface="Arial" panose="020B0604020202020204" pitchFamily="34" charset="0"/>
            </a:endParaRPr>
          </a:p>
        </p:txBody>
      </p:sp>
      <p:grpSp>
        <p:nvGrpSpPr>
          <p:cNvPr id="21" name="组合 20"/>
          <p:cNvGrpSpPr/>
          <p:nvPr/>
        </p:nvGrpSpPr>
        <p:grpSpPr>
          <a:xfrm>
            <a:off x="0" y="39439"/>
            <a:ext cx="8991601" cy="5090939"/>
            <a:chOff x="0" y="39439"/>
            <a:chExt cx="8991601" cy="5090939"/>
          </a:xfrm>
        </p:grpSpPr>
        <p:grpSp>
          <p:nvGrpSpPr>
            <p:cNvPr id="22" name="组合 21"/>
            <p:cNvGrpSpPr/>
            <p:nvPr/>
          </p:nvGrpSpPr>
          <p:grpSpPr>
            <a:xfrm>
              <a:off x="0" y="39439"/>
              <a:ext cx="8991601" cy="4929173"/>
              <a:chOff x="0" y="120504"/>
              <a:chExt cx="11903529" cy="6525486"/>
            </a:xfrm>
          </p:grpSpPr>
          <p:grpSp>
            <p:nvGrpSpPr>
              <p:cNvPr id="26" name="组合 25"/>
              <p:cNvGrpSpPr/>
              <p:nvPr/>
            </p:nvGrpSpPr>
            <p:grpSpPr>
              <a:xfrm>
                <a:off x="174267" y="323108"/>
                <a:ext cx="11729262" cy="6322882"/>
                <a:chOff x="174267" y="323108"/>
                <a:chExt cx="11729262" cy="6322882"/>
              </a:xfrm>
            </p:grpSpPr>
            <p:cxnSp>
              <p:nvCxnSpPr>
                <p:cNvPr id="52" name="直接连接符 51"/>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0" y="120504"/>
                <a:ext cx="11086783" cy="729792"/>
                <a:chOff x="0" y="120504"/>
                <a:chExt cx="11086783" cy="729792"/>
              </a:xfrm>
            </p:grpSpPr>
            <p:sp>
              <p:nvSpPr>
                <p:cNvPr id="28" name="流程图: 终止 27"/>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矩形 36"/>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50" name="流程图: 终止 49"/>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流程图: 终止 50"/>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23" name="图片 22"/>
            <p:cNvPicPr>
              <a:picLocks noChangeAspect="1"/>
            </p:cNvPicPr>
            <p:nvPr/>
          </p:nvPicPr>
          <p:blipFill>
            <a:blip r:embed="rId1"/>
            <a:stretch>
              <a:fillRect/>
            </a:stretch>
          </p:blipFill>
          <p:spPr>
            <a:xfrm>
              <a:off x="8405680" y="107551"/>
              <a:ext cx="554701" cy="543033"/>
            </a:xfrm>
            <a:prstGeom prst="rect">
              <a:avLst/>
            </a:prstGeom>
          </p:spPr>
        </p:pic>
        <p:sp>
          <p:nvSpPr>
            <p:cNvPr id="24" name="矩形 23"/>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p:tgtEl>
                                          <p:spTgt spid="33"/>
                                        </p:tgtEl>
                                        <p:attrNameLst>
                                          <p:attrName>ppt_y</p:attrName>
                                        </p:attrNameLst>
                                      </p:cBhvr>
                                      <p:tavLst>
                                        <p:tav tm="0">
                                          <p:val>
                                            <p:strVal val="#ppt_y-#ppt_h*1.125000"/>
                                          </p:val>
                                        </p:tav>
                                        <p:tav tm="100000">
                                          <p:val>
                                            <p:strVal val="#ppt_y"/>
                                          </p:val>
                                        </p:tav>
                                      </p:tavLst>
                                    </p:anim>
                                    <p:animEffect transition="in" filter="wipe(down)">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9">
                                            <p:txEl>
                                              <p:pRg st="0" end="0"/>
                                            </p:txEl>
                                          </p:spTgt>
                                        </p:tgtEl>
                                        <p:attrNameLst>
                                          <p:attrName>style.visibility</p:attrName>
                                        </p:attrNameLst>
                                      </p:cBhvr>
                                      <p:to>
                                        <p:strVal val="visible"/>
                                      </p:to>
                                    </p:set>
                                    <p:anim calcmode="lin" valueType="num">
                                      <p:cBhvr>
                                        <p:cTn id="16" dur="500" fill="hold"/>
                                        <p:tgtEl>
                                          <p:spTgt spid="29">
                                            <p:txEl>
                                              <p:pRg st="0" end="0"/>
                                            </p:txEl>
                                          </p:spTgt>
                                        </p:tgtEl>
                                        <p:attrNameLst>
                                          <p:attrName>ppt_x</p:attrName>
                                        </p:attrNameLst>
                                      </p:cBhvr>
                                      <p:tavLst>
                                        <p:tav tm="0">
                                          <p:val>
                                            <p:strVal val="0-#ppt_w/2"/>
                                          </p:val>
                                        </p:tav>
                                        <p:tav tm="100000">
                                          <p:val>
                                            <p:strVal val="#ppt_x"/>
                                          </p:val>
                                        </p:tav>
                                      </p:tavLst>
                                    </p:anim>
                                    <p:anim calcmode="lin" valueType="num">
                                      <p:cBhvr>
                                        <p:cTn id="17" dur="500" fill="hold"/>
                                        <p:tgtEl>
                                          <p:spTgt spid="2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30">
                                            <p:txEl>
                                              <p:pRg st="0" end="0"/>
                                            </p:txEl>
                                          </p:spTgt>
                                        </p:tgtEl>
                                        <p:attrNameLst>
                                          <p:attrName>style.visibility</p:attrName>
                                        </p:attrNameLst>
                                      </p:cBhvr>
                                      <p:to>
                                        <p:strVal val="visible"/>
                                      </p:to>
                                    </p:set>
                                    <p:anim calcmode="lin" valueType="num">
                                      <p:cBhvr>
                                        <p:cTn id="22" dur="500" fill="hold"/>
                                        <p:tgtEl>
                                          <p:spTgt spid="30">
                                            <p:txEl>
                                              <p:pRg st="0" end="0"/>
                                            </p:txEl>
                                          </p:spTgt>
                                        </p:tgtEl>
                                        <p:attrNameLst>
                                          <p:attrName>ppt_x</p:attrName>
                                        </p:attrNameLst>
                                      </p:cBhvr>
                                      <p:tavLst>
                                        <p:tav tm="0">
                                          <p:val>
                                            <p:strVal val="0-#ppt_w/2"/>
                                          </p:val>
                                        </p:tav>
                                        <p:tav tm="100000">
                                          <p:val>
                                            <p:strVal val="#ppt_x"/>
                                          </p:val>
                                        </p:tav>
                                      </p:tavLst>
                                    </p:anim>
                                    <p:anim calcmode="lin" valueType="num">
                                      <p:cBhvr>
                                        <p:cTn id="23" dur="500" fill="hold"/>
                                        <p:tgtEl>
                                          <p:spTgt spid="3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32">
                                            <p:txEl>
                                              <p:pRg st="0" end="0"/>
                                            </p:txEl>
                                          </p:spTgt>
                                        </p:tgtEl>
                                        <p:attrNameLst>
                                          <p:attrName>style.visibility</p:attrName>
                                        </p:attrNameLst>
                                      </p:cBhvr>
                                      <p:to>
                                        <p:strVal val="visible"/>
                                      </p:to>
                                    </p:set>
                                    <p:anim calcmode="lin" valueType="num">
                                      <p:cBhvr>
                                        <p:cTn id="28" dur="500" fill="hold"/>
                                        <p:tgtEl>
                                          <p:spTgt spid="32">
                                            <p:txEl>
                                              <p:pRg st="0" end="0"/>
                                            </p:txEl>
                                          </p:spTgt>
                                        </p:tgtEl>
                                        <p:attrNameLst>
                                          <p:attrName>ppt_x</p:attrName>
                                        </p:attrNameLst>
                                      </p:cBhvr>
                                      <p:tavLst>
                                        <p:tav tm="0">
                                          <p:val>
                                            <p:strVal val="0-#ppt_w/2"/>
                                          </p:val>
                                        </p:tav>
                                        <p:tav tm="100000">
                                          <p:val>
                                            <p:strVal val="#ppt_x"/>
                                          </p:val>
                                        </p:tav>
                                      </p:tavLst>
                                    </p:anim>
                                    <p:anim calcmode="lin" valueType="num">
                                      <p:cBhvr>
                                        <p:cTn id="29" dur="5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40">
                                            <p:txEl>
                                              <p:pRg st="0" end="0"/>
                                            </p:txEl>
                                          </p:spTgt>
                                        </p:tgtEl>
                                        <p:attrNameLst>
                                          <p:attrName>style.visibility</p:attrName>
                                        </p:attrNameLst>
                                      </p:cBhvr>
                                      <p:to>
                                        <p:strVal val="visible"/>
                                      </p:to>
                                    </p:set>
                                    <p:anim calcmode="lin" valueType="num">
                                      <p:cBhvr>
                                        <p:cTn id="42" dur="500" fill="hold"/>
                                        <p:tgtEl>
                                          <p:spTgt spid="40">
                                            <p:txEl>
                                              <p:pRg st="0" end="0"/>
                                            </p:txEl>
                                          </p:spTgt>
                                        </p:tgtEl>
                                        <p:attrNameLst>
                                          <p:attrName>ppt_x</p:attrName>
                                        </p:attrNameLst>
                                      </p:cBhvr>
                                      <p:tavLst>
                                        <p:tav tm="0">
                                          <p:val>
                                            <p:strVal val="0-#ppt_w/2"/>
                                          </p:val>
                                        </p:tav>
                                        <p:tav tm="100000">
                                          <p:val>
                                            <p:strVal val="#ppt_x"/>
                                          </p:val>
                                        </p:tav>
                                      </p:tavLst>
                                    </p:anim>
                                    <p:anim calcmode="lin" valueType="num">
                                      <p:cBhvr>
                                        <p:cTn id="43" dur="500" fill="hold"/>
                                        <p:tgtEl>
                                          <p:spTgt spid="4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43">
                                            <p:txEl>
                                              <p:pRg st="0" end="0"/>
                                            </p:txEl>
                                          </p:spTgt>
                                        </p:tgtEl>
                                        <p:attrNameLst>
                                          <p:attrName>style.visibility</p:attrName>
                                        </p:attrNameLst>
                                      </p:cBhvr>
                                      <p:to>
                                        <p:strVal val="visible"/>
                                      </p:to>
                                    </p:set>
                                    <p:anim calcmode="lin" valueType="num">
                                      <p:cBhvr>
                                        <p:cTn id="48" dur="500" fill="hold"/>
                                        <p:tgtEl>
                                          <p:spTgt spid="43">
                                            <p:txEl>
                                              <p:pRg st="0" end="0"/>
                                            </p:txEl>
                                          </p:spTgt>
                                        </p:tgtEl>
                                        <p:attrNameLst>
                                          <p:attrName>ppt_x</p:attrName>
                                        </p:attrNameLst>
                                      </p:cBhvr>
                                      <p:tavLst>
                                        <p:tav tm="0">
                                          <p:val>
                                            <p:strVal val="0-#ppt_w/2"/>
                                          </p:val>
                                        </p:tav>
                                        <p:tav tm="100000">
                                          <p:val>
                                            <p:strVal val="#ppt_x"/>
                                          </p:val>
                                        </p:tav>
                                      </p:tavLst>
                                    </p:anim>
                                    <p:anim calcmode="lin" valueType="num">
                                      <p:cBhvr>
                                        <p:cTn id="49" dur="5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45">
                                            <p:txEl>
                                              <p:pRg st="0" end="0"/>
                                            </p:txEl>
                                          </p:spTgt>
                                        </p:tgtEl>
                                        <p:attrNameLst>
                                          <p:attrName>style.visibility</p:attrName>
                                        </p:attrNameLst>
                                      </p:cBhvr>
                                      <p:to>
                                        <p:strVal val="visible"/>
                                      </p:to>
                                    </p:set>
                                    <p:anim calcmode="lin" valueType="num">
                                      <p:cBhvr>
                                        <p:cTn id="54" dur="500" fill="hold"/>
                                        <p:tgtEl>
                                          <p:spTgt spid="45">
                                            <p:txEl>
                                              <p:pRg st="0" end="0"/>
                                            </p:txEl>
                                          </p:spTgt>
                                        </p:tgtEl>
                                        <p:attrNameLst>
                                          <p:attrName>ppt_x</p:attrName>
                                        </p:attrNameLst>
                                      </p:cBhvr>
                                      <p:tavLst>
                                        <p:tav tm="0">
                                          <p:val>
                                            <p:strVal val="0-#ppt_w/2"/>
                                          </p:val>
                                        </p:tav>
                                        <p:tav tm="100000">
                                          <p:val>
                                            <p:strVal val="#ppt_x"/>
                                          </p:val>
                                        </p:tav>
                                      </p:tavLst>
                                    </p:anim>
                                    <p:anim calcmode="lin" valueType="num">
                                      <p:cBhvr>
                                        <p:cTn id="55" dur="50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left)">
                                      <p:cBhvr>
                                        <p:cTn id="59" dur="500"/>
                                        <p:tgtEl>
                                          <p:spTgt spid="42"/>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ppt_y</p:attrName>
                                        </p:attrNameLst>
                                      </p:cBhvr>
                                      <p:tavLst>
                                        <p:tav tm="0">
                                          <p:val>
                                            <p:strVal val="#ppt_y-#ppt_h*1.125000"/>
                                          </p:val>
                                        </p:tav>
                                        <p:tav tm="100000">
                                          <p:val>
                                            <p:strVal val="#ppt_y"/>
                                          </p:val>
                                        </p:tav>
                                      </p:tavLst>
                                    </p:anim>
                                    <p:animEffect transition="in" filter="wipe(down)">
                                      <p:cBhvr>
                                        <p:cTn id="63" dur="500"/>
                                        <p:tgtEl>
                                          <p:spTgt spid="44"/>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46">
                                            <p:txEl>
                                              <p:pRg st="0" end="0"/>
                                            </p:txEl>
                                          </p:spTgt>
                                        </p:tgtEl>
                                        <p:attrNameLst>
                                          <p:attrName>style.visibility</p:attrName>
                                        </p:attrNameLst>
                                      </p:cBhvr>
                                      <p:to>
                                        <p:strVal val="visible"/>
                                      </p:to>
                                    </p:set>
                                    <p:anim calcmode="lin" valueType="num">
                                      <p:cBhvr>
                                        <p:cTn id="68" dur="500" fill="hold"/>
                                        <p:tgtEl>
                                          <p:spTgt spid="46">
                                            <p:txEl>
                                              <p:pRg st="0" end="0"/>
                                            </p:txEl>
                                          </p:spTgt>
                                        </p:tgtEl>
                                        <p:attrNameLst>
                                          <p:attrName>ppt_x</p:attrName>
                                        </p:attrNameLst>
                                      </p:cBhvr>
                                      <p:tavLst>
                                        <p:tav tm="0">
                                          <p:val>
                                            <p:strVal val="0-#ppt_w/2"/>
                                          </p:val>
                                        </p:tav>
                                        <p:tav tm="100000">
                                          <p:val>
                                            <p:strVal val="#ppt_x"/>
                                          </p:val>
                                        </p:tav>
                                      </p:tavLst>
                                    </p:anim>
                                    <p:anim calcmode="lin" valueType="num">
                                      <p:cBhvr>
                                        <p:cTn id="69" dur="500" fill="hold"/>
                                        <p:tgtEl>
                                          <p:spTgt spid="4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47">
                                            <p:txEl>
                                              <p:pRg st="0" end="0"/>
                                            </p:txEl>
                                          </p:spTgt>
                                        </p:tgtEl>
                                        <p:attrNameLst>
                                          <p:attrName>style.visibility</p:attrName>
                                        </p:attrNameLst>
                                      </p:cBhvr>
                                      <p:to>
                                        <p:strVal val="visible"/>
                                      </p:to>
                                    </p:set>
                                    <p:anim calcmode="lin" valueType="num">
                                      <p:cBhvr>
                                        <p:cTn id="74" dur="500" fill="hold"/>
                                        <p:tgtEl>
                                          <p:spTgt spid="47">
                                            <p:txEl>
                                              <p:pRg st="0" end="0"/>
                                            </p:txEl>
                                          </p:spTgt>
                                        </p:tgtEl>
                                        <p:attrNameLst>
                                          <p:attrName>ppt_x</p:attrName>
                                        </p:attrNameLst>
                                      </p:cBhvr>
                                      <p:tavLst>
                                        <p:tav tm="0">
                                          <p:val>
                                            <p:strVal val="0-#ppt_w/2"/>
                                          </p:val>
                                        </p:tav>
                                        <p:tav tm="100000">
                                          <p:val>
                                            <p:strVal val="#ppt_x"/>
                                          </p:val>
                                        </p:tav>
                                      </p:tavLst>
                                    </p:anim>
                                    <p:anim calcmode="lin" valueType="num">
                                      <p:cBhvr>
                                        <p:cTn id="75" dur="500" fill="hold"/>
                                        <p:tgtEl>
                                          <p:spTgt spid="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8" fill="hold" grpId="0" nodeType="clickEffect">
                                  <p:stCondLst>
                                    <p:cond delay="0"/>
                                  </p:stCondLst>
                                  <p:childTnLst>
                                    <p:set>
                                      <p:cBhvr>
                                        <p:cTn id="79" dur="1" fill="hold">
                                          <p:stCondLst>
                                            <p:cond delay="0"/>
                                          </p:stCondLst>
                                        </p:cTn>
                                        <p:tgtEl>
                                          <p:spTgt spid="48">
                                            <p:txEl>
                                              <p:pRg st="0" end="0"/>
                                            </p:txEl>
                                          </p:spTgt>
                                        </p:tgtEl>
                                        <p:attrNameLst>
                                          <p:attrName>style.visibility</p:attrName>
                                        </p:attrNameLst>
                                      </p:cBhvr>
                                      <p:to>
                                        <p:strVal val="visible"/>
                                      </p:to>
                                    </p:set>
                                    <p:anim calcmode="lin" valueType="num">
                                      <p:cBhvr>
                                        <p:cTn id="80" dur="500" fill="hold"/>
                                        <p:tgtEl>
                                          <p:spTgt spid="48">
                                            <p:txEl>
                                              <p:pRg st="0" end="0"/>
                                            </p:txEl>
                                          </p:spTgt>
                                        </p:tgtEl>
                                        <p:attrNameLst>
                                          <p:attrName>ppt_x</p:attrName>
                                        </p:attrNameLst>
                                      </p:cBhvr>
                                      <p:tavLst>
                                        <p:tav tm="0">
                                          <p:val>
                                            <p:strVal val="0-#ppt_w/2"/>
                                          </p:val>
                                        </p:tav>
                                        <p:tav tm="100000">
                                          <p:val>
                                            <p:strVal val="#ppt_x"/>
                                          </p:val>
                                        </p:tav>
                                      </p:tavLst>
                                    </p:anim>
                                    <p:anim calcmode="lin" valueType="num">
                                      <p:cBhvr>
                                        <p:cTn id="81" dur="500" fill="hold"/>
                                        <p:tgtEl>
                                          <p:spTgt spid="4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p:bldP spid="39" grpId="0" animBg="1"/>
      <p:bldP spid="41" grpId="0"/>
      <p:bldP spid="42" grpId="0" animBg="1"/>
      <p:bldP spid="44" grpId="0"/>
      <p:bldP spid="29" grpId="0" build="p"/>
      <p:bldP spid="30" grpId="0" build="p"/>
      <p:bldP spid="32" grpId="0" build="p"/>
      <p:bldP spid="40" grpId="0" build="p"/>
      <p:bldP spid="43" grpId="0" build="p"/>
      <p:bldP spid="45" grpId="0" build="p"/>
      <p:bldP spid="46" grpId="0" build="p"/>
      <p:bldP spid="47" grpId="0" build="p"/>
      <p:bldP spid="48"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a:spLocks noGrp="1" noChangeArrowheads="1"/>
          </p:cNvSpPr>
          <p:nvPr/>
        </p:nvSpPr>
        <p:spPr bwMode="auto">
          <a:xfrm>
            <a:off x="2595099" y="1399660"/>
            <a:ext cx="4311715" cy="104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20000"/>
              </a:spcBef>
              <a:buSzTx/>
              <a:buFont typeface="Wingdings" panose="05000000000000000000" pitchFamily="2" charset="2"/>
              <a:buChar char="Ø"/>
            </a:pPr>
            <a:r>
              <a:rPr lang="zh-CN" altLang="en-US" sz="1990" b="1">
                <a:latin typeface="宋体" panose="02010600030101010101" pitchFamily="2" charset="-122"/>
              </a:rPr>
              <a:t>通过今天的学习你有什么感想</a:t>
            </a:r>
            <a:r>
              <a:rPr lang="zh-CN" altLang="en-US" sz="4265" b="1">
                <a:solidFill>
                  <a:srgbClr val="C00000"/>
                </a:solidFill>
                <a:latin typeface="宋体" panose="02010600030101010101" pitchFamily="2" charset="-122"/>
              </a:rPr>
              <a:t>？</a:t>
            </a:r>
            <a:endParaRPr lang="en-US" altLang="zh-CN" sz="1990" b="1">
              <a:solidFill>
                <a:srgbClr val="C00000"/>
              </a:solidFill>
              <a:latin typeface="宋体" panose="02010600030101010101" pitchFamily="2" charset="-122"/>
            </a:endParaRPr>
          </a:p>
          <a:p>
            <a:pPr marL="0" indent="0">
              <a:lnSpc>
                <a:spcPct val="130000"/>
              </a:lnSpc>
              <a:spcBef>
                <a:spcPct val="20000"/>
              </a:spcBef>
              <a:buSzTx/>
            </a:pPr>
            <a:endParaRPr lang="zh-CN" altLang="en-US" sz="1990" b="1">
              <a:latin typeface="宋体" panose="02010600030101010101" pitchFamily="2" charset="-122"/>
            </a:endParaRPr>
          </a:p>
        </p:txBody>
      </p:sp>
      <p:sp>
        <p:nvSpPr>
          <p:cNvPr id="2" name="矩形 1"/>
          <p:cNvSpPr/>
          <p:nvPr/>
        </p:nvSpPr>
        <p:spPr>
          <a:xfrm>
            <a:off x="2267744" y="1547636"/>
            <a:ext cx="4915746" cy="768085"/>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4" name="矩形 23"/>
          <p:cNvSpPr>
            <a:spLocks noGrp="1" noChangeArrowheads="1"/>
          </p:cNvSpPr>
          <p:nvPr/>
        </p:nvSpPr>
        <p:spPr bwMode="auto">
          <a:xfrm>
            <a:off x="2523773" y="2314728"/>
            <a:ext cx="5222980" cy="97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20000"/>
              </a:spcBef>
              <a:buSzTx/>
              <a:buFont typeface="Wingdings" panose="05000000000000000000" pitchFamily="2" charset="2"/>
              <a:buChar char="Ø"/>
            </a:pPr>
            <a:endParaRPr lang="zh-CN" altLang="en-US" sz="1990" b="1">
              <a:latin typeface="宋体" panose="02010600030101010101" pitchFamily="2" charset="-122"/>
            </a:endParaRPr>
          </a:p>
          <a:p>
            <a:pPr>
              <a:lnSpc>
                <a:spcPct val="130000"/>
              </a:lnSpc>
              <a:spcBef>
                <a:spcPct val="20000"/>
              </a:spcBef>
              <a:buSzTx/>
              <a:buFont typeface="Wingdings" panose="05000000000000000000" pitchFamily="2" charset="2"/>
              <a:buChar char="Ø"/>
            </a:pPr>
            <a:r>
              <a:rPr lang="zh-CN" altLang="en-US" sz="1990" b="1">
                <a:latin typeface="宋体" panose="02010600030101010101" pitchFamily="2" charset="-122"/>
              </a:rPr>
              <a:t>作为一名学生 ，我们应该怎么做</a:t>
            </a:r>
            <a:r>
              <a:rPr lang="zh-CN" altLang="en-US" sz="4265" b="1">
                <a:solidFill>
                  <a:srgbClr val="C00000"/>
                </a:solidFill>
                <a:latin typeface="宋体" panose="02010600030101010101" pitchFamily="2" charset="-122"/>
              </a:rPr>
              <a:t>？</a:t>
            </a:r>
            <a:endParaRPr lang="zh-CN" altLang="en-US" sz="1990" b="1">
              <a:solidFill>
                <a:srgbClr val="C00000"/>
              </a:solidFill>
              <a:latin typeface="宋体" panose="02010600030101010101" pitchFamily="2" charset="-122"/>
            </a:endParaRPr>
          </a:p>
        </p:txBody>
      </p:sp>
      <p:sp>
        <p:nvSpPr>
          <p:cNvPr id="25" name="矩形 24"/>
          <p:cNvSpPr/>
          <p:nvPr/>
        </p:nvSpPr>
        <p:spPr>
          <a:xfrm>
            <a:off x="2293083" y="3019211"/>
            <a:ext cx="4915746" cy="768085"/>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grpSp>
        <p:nvGrpSpPr>
          <p:cNvPr id="10" name="组合 9"/>
          <p:cNvGrpSpPr/>
          <p:nvPr/>
        </p:nvGrpSpPr>
        <p:grpSpPr>
          <a:xfrm>
            <a:off x="0" y="39439"/>
            <a:ext cx="8991601" cy="5090939"/>
            <a:chOff x="0" y="39439"/>
            <a:chExt cx="8991601" cy="5090939"/>
          </a:xfrm>
        </p:grpSpPr>
        <p:grpSp>
          <p:nvGrpSpPr>
            <p:cNvPr id="11" name="组合 10"/>
            <p:cNvGrpSpPr/>
            <p:nvPr/>
          </p:nvGrpSpPr>
          <p:grpSpPr>
            <a:xfrm>
              <a:off x="0" y="39439"/>
              <a:ext cx="8991601" cy="4929173"/>
              <a:chOff x="0" y="120504"/>
              <a:chExt cx="11903529" cy="6525486"/>
            </a:xfrm>
          </p:grpSpPr>
          <p:grpSp>
            <p:nvGrpSpPr>
              <p:cNvPr id="15" name="组合 14"/>
              <p:cNvGrpSpPr/>
              <p:nvPr/>
            </p:nvGrpSpPr>
            <p:grpSpPr>
              <a:xfrm>
                <a:off x="174267" y="323108"/>
                <a:ext cx="11729262" cy="6322882"/>
                <a:chOff x="174267" y="323108"/>
                <a:chExt cx="11729262" cy="6322882"/>
              </a:xfrm>
            </p:grpSpPr>
            <p:cxnSp>
              <p:nvCxnSpPr>
                <p:cNvPr id="23" name="直接连接符 22"/>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0" y="120504"/>
                <a:ext cx="11086783" cy="729792"/>
                <a:chOff x="0" y="120504"/>
                <a:chExt cx="11086783" cy="729792"/>
              </a:xfrm>
            </p:grpSpPr>
            <p:sp>
              <p:nvSpPr>
                <p:cNvPr id="17" name="流程图: 终止 16"/>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矩形 17"/>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0" name="流程图: 终止 19"/>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流程图: 终止 20"/>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12" name="图片 11"/>
            <p:cNvPicPr>
              <a:picLocks noChangeAspect="1"/>
            </p:cNvPicPr>
            <p:nvPr/>
          </p:nvPicPr>
          <p:blipFill>
            <a:blip r:embed="rId1"/>
            <a:stretch>
              <a:fillRect/>
            </a:stretch>
          </p:blipFill>
          <p:spPr>
            <a:xfrm>
              <a:off x="8405680" y="107551"/>
              <a:ext cx="554701" cy="543033"/>
            </a:xfrm>
            <a:prstGeom prst="rect">
              <a:avLst/>
            </a:prstGeom>
          </p:spPr>
        </p:pic>
        <p:sp>
          <p:nvSpPr>
            <p:cNvPr id="13" name="矩形 12"/>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p14:prism isContent="1"/>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1"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 calcmode="lin" valueType="num">
                                      <p:cBhvr additive="base">
                                        <p:cTn id="12"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heel(1)">
                                      <p:cBhvr>
                                        <p:cTn id="18" dur="20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4">
                                            <p:txEl>
                                              <p:pRg st="1" end="1"/>
                                            </p:txEl>
                                          </p:spTgt>
                                        </p:tgtEl>
                                        <p:attrNameLst>
                                          <p:attrName>style.visibility</p:attrName>
                                        </p:attrNameLst>
                                      </p:cBhvr>
                                      <p:to>
                                        <p:strVal val="visible"/>
                                      </p:to>
                                    </p:set>
                                    <p:anim calcmode="lin" valueType="num">
                                      <p:cBhvr additive="base">
                                        <p:cTn id="23" dur="500" fill="hold"/>
                                        <p:tgtEl>
                                          <p:spTgt spid="24">
                                            <p:txEl>
                                              <p:pRg st="1" end="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p:bldP spid="22" grpId="1" bldLvl="0" build="allAtOnce"/>
      <p:bldP spid="2" grpId="0" animBg="1"/>
      <p:bldP spid="24" grpId="0" bldLvl="0"/>
      <p:bldP spid="2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34278" y="548818"/>
            <a:ext cx="8850499" cy="3091586"/>
            <a:chOff x="2484965" y="3194438"/>
            <a:chExt cx="4738323" cy="1655153"/>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rcRect t="24621"/>
            <a:stretch>
              <a:fillRect/>
            </a:stretch>
          </p:blipFill>
          <p:spPr>
            <a:xfrm>
              <a:off x="3147394" y="3194438"/>
              <a:ext cx="3478759" cy="1573348"/>
            </a:xfrm>
            <a:prstGeom prst="rect">
              <a:avLst/>
            </a:prstGeom>
          </p:spPr>
        </p:pic>
        <p:sp>
          <p:nvSpPr>
            <p:cNvPr id="4" name="矩形 3"/>
            <p:cNvSpPr/>
            <p:nvPr/>
          </p:nvSpPr>
          <p:spPr>
            <a:xfrm>
              <a:off x="2484965" y="4602233"/>
              <a:ext cx="4738323" cy="24735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grpSp>
      <p:sp>
        <p:nvSpPr>
          <p:cNvPr id="6" name="矩形 5"/>
          <p:cNvSpPr/>
          <p:nvPr/>
        </p:nvSpPr>
        <p:spPr>
          <a:xfrm>
            <a:off x="2039478" y="3786879"/>
            <a:ext cx="4864540" cy="665674"/>
          </a:xfrm>
          <a:prstGeom prst="rect">
            <a:avLst/>
          </a:prstGeom>
          <a:noFill/>
          <a:ln w="7620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3" name="MH_Entry_1"/>
          <p:cNvSpPr/>
          <p:nvPr>
            <p:custDataLst>
              <p:tags r:id="rId2"/>
            </p:custDataLst>
          </p:nvPr>
        </p:nvSpPr>
        <p:spPr>
          <a:xfrm>
            <a:off x="2084803" y="3922740"/>
            <a:ext cx="4864540" cy="393954"/>
          </a:xfrm>
          <a:custGeom>
            <a:avLst/>
            <a:gdLst>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 name="connsiteX6" fmla="*/ 0 w 2520280"/>
              <a:gd name="connsiteY6" fmla="*/ 0 h 1872208"/>
              <a:gd name="connsiteX7" fmla="*/ 0 w 2520280"/>
              <a:gd name="connsiteY7" fmla="*/ 0 h 1872208"/>
              <a:gd name="connsiteX8" fmla="*/ 0 w 2520280"/>
              <a:gd name="connsiteY8"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2560" b="1" spc="427">
                <a:solidFill>
                  <a:srgbClr val="E91E21"/>
                </a:solidFill>
                <a:latin typeface="Adobe 黑体 Std R" panose="020B0400000000000000" pitchFamily="34" charset="-122"/>
                <a:ea typeface="Adobe 黑体 Std R" panose="020B0400000000000000" pitchFamily="34" charset="-122"/>
              </a:rPr>
              <a:t>请不要让你的生命之树枯萎</a:t>
            </a:r>
            <a:endParaRPr lang="zh-CN" altLang="en-US" sz="2560" b="1" spc="427">
              <a:solidFill>
                <a:srgbClr val="E91E21"/>
              </a:solidFill>
              <a:latin typeface="Adobe 黑体 Std R" panose="020B0400000000000000" pitchFamily="34" charset="-122"/>
              <a:ea typeface="Adobe 黑体 Std R" panose="020B0400000000000000" pitchFamily="34" charset="-122"/>
            </a:endParaRPr>
          </a:p>
        </p:txBody>
      </p:sp>
      <p:grpSp>
        <p:nvGrpSpPr>
          <p:cNvPr id="7" name="组合 6"/>
          <p:cNvGrpSpPr/>
          <p:nvPr/>
        </p:nvGrpSpPr>
        <p:grpSpPr>
          <a:xfrm>
            <a:off x="0" y="39439"/>
            <a:ext cx="8991601" cy="5090939"/>
            <a:chOff x="0" y="39439"/>
            <a:chExt cx="8991601" cy="5090939"/>
          </a:xfrm>
        </p:grpSpPr>
        <p:grpSp>
          <p:nvGrpSpPr>
            <p:cNvPr id="8" name="组合 7"/>
            <p:cNvGrpSpPr/>
            <p:nvPr/>
          </p:nvGrpSpPr>
          <p:grpSpPr>
            <a:xfrm>
              <a:off x="0" y="39439"/>
              <a:ext cx="8991601" cy="4929173"/>
              <a:chOff x="0" y="120504"/>
              <a:chExt cx="11903529" cy="6525486"/>
            </a:xfrm>
          </p:grpSpPr>
          <p:grpSp>
            <p:nvGrpSpPr>
              <p:cNvPr id="12" name="组合 11"/>
              <p:cNvGrpSpPr/>
              <p:nvPr/>
            </p:nvGrpSpPr>
            <p:grpSpPr>
              <a:xfrm>
                <a:off x="174267" y="323108"/>
                <a:ext cx="11729262" cy="6322882"/>
                <a:chOff x="174267" y="323108"/>
                <a:chExt cx="11729262" cy="6322882"/>
              </a:xfrm>
            </p:grpSpPr>
            <p:cxnSp>
              <p:nvCxnSpPr>
                <p:cNvPr id="19" name="直接连接符 18"/>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0" y="120504"/>
                <a:ext cx="11086783" cy="729792"/>
                <a:chOff x="0" y="120504"/>
                <a:chExt cx="11086783" cy="729792"/>
              </a:xfrm>
            </p:grpSpPr>
            <p:sp>
              <p:nvSpPr>
                <p:cNvPr id="14" name="流程图: 终止 13"/>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矩形 14"/>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流程图: 终止 16"/>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流程图: 终止 17"/>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9" name="图片 8"/>
            <p:cNvPicPr>
              <a:picLocks noChangeAspect="1"/>
            </p:cNvPicPr>
            <p:nvPr/>
          </p:nvPicPr>
          <p:blipFill>
            <a:blip r:embed="rId3"/>
            <a:stretch>
              <a:fillRect/>
            </a:stretch>
          </p:blipFill>
          <p:spPr>
            <a:xfrm>
              <a:off x="8405680" y="107551"/>
              <a:ext cx="554701" cy="543033"/>
            </a:xfrm>
            <a:prstGeom prst="rect">
              <a:avLst/>
            </a:prstGeom>
          </p:spPr>
        </p:pic>
        <p:sp>
          <p:nvSpPr>
            <p:cNvPr id="10" name="矩形 9"/>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250" fill="hold"/>
                                        <p:tgtEl>
                                          <p:spTgt spid="5"/>
                                        </p:tgtEl>
                                        <p:attrNameLst>
                                          <p:attrName>ppt_w</p:attrName>
                                        </p:attrNameLst>
                                      </p:cBhvr>
                                      <p:tavLst>
                                        <p:tav tm="0">
                                          <p:val>
                                            <p:strVal val="(6*min(max(#ppt_w*#ppt_h,.3),1)-7.4)/-.7*#ppt_w"/>
                                          </p:val>
                                        </p:tav>
                                        <p:tav tm="100000">
                                          <p:val>
                                            <p:strVal val="#ppt_w"/>
                                          </p:val>
                                        </p:tav>
                                      </p:tavLst>
                                    </p:anim>
                                    <p:anim calcmode="lin" valueType="num">
                                      <p:cBhvr>
                                        <p:cTn id="8" dur="3250" fill="hold"/>
                                        <p:tgtEl>
                                          <p:spTgt spid="5"/>
                                        </p:tgtEl>
                                        <p:attrNameLst>
                                          <p:attrName>ppt_h</p:attrName>
                                        </p:attrNameLst>
                                      </p:cBhvr>
                                      <p:tavLst>
                                        <p:tav tm="0">
                                          <p:val>
                                            <p:strVal val="(6*min(max(#ppt_w*#ppt_h,.3),1)-7.4)/-.7*#ppt_h"/>
                                          </p:val>
                                        </p:tav>
                                        <p:tav tm="100000">
                                          <p:val>
                                            <p:strVal val="#ppt_h"/>
                                          </p:val>
                                        </p:tav>
                                      </p:tavLst>
                                    </p:anim>
                                    <p:anim calcmode="lin" valueType="num">
                                      <p:cBhvr>
                                        <p:cTn id="9" dur="3250" fill="hold"/>
                                        <p:tgtEl>
                                          <p:spTgt spid="5"/>
                                        </p:tgtEl>
                                        <p:attrNameLst>
                                          <p:attrName>ppt_x</p:attrName>
                                        </p:attrNameLst>
                                      </p:cBhvr>
                                      <p:tavLst>
                                        <p:tav tm="0">
                                          <p:val>
                                            <p:fltVal val="0.5"/>
                                          </p:val>
                                        </p:tav>
                                        <p:tav tm="100000">
                                          <p:val>
                                            <p:strVal val="#ppt_x"/>
                                          </p:val>
                                        </p:tav>
                                      </p:tavLst>
                                    </p:anim>
                                    <p:anim calcmode="lin" valueType="num">
                                      <p:cBhvr>
                                        <p:cTn id="10" dur="32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3500"/>
                            </p:stCondLst>
                            <p:childTnLst>
                              <p:par>
                                <p:cTn id="12" presetID="23" presetClass="entr" presetSubtype="52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2250" fill="hold"/>
                                        <p:tgtEl>
                                          <p:spTgt spid="3"/>
                                        </p:tgtEl>
                                        <p:attrNameLst>
                                          <p:attrName>ppt_w</p:attrName>
                                        </p:attrNameLst>
                                      </p:cBhvr>
                                      <p:tavLst>
                                        <p:tav tm="0">
                                          <p:val>
                                            <p:fltVal val="0"/>
                                          </p:val>
                                        </p:tav>
                                        <p:tav tm="100000">
                                          <p:val>
                                            <p:strVal val="#ppt_w"/>
                                          </p:val>
                                        </p:tav>
                                      </p:tavLst>
                                    </p:anim>
                                    <p:anim calcmode="lin" valueType="num">
                                      <p:cBhvr>
                                        <p:cTn id="15" dur="2250" fill="hold"/>
                                        <p:tgtEl>
                                          <p:spTgt spid="3"/>
                                        </p:tgtEl>
                                        <p:attrNameLst>
                                          <p:attrName>ppt_h</p:attrName>
                                        </p:attrNameLst>
                                      </p:cBhvr>
                                      <p:tavLst>
                                        <p:tav tm="0">
                                          <p:val>
                                            <p:fltVal val="0"/>
                                          </p:val>
                                        </p:tav>
                                        <p:tav tm="100000">
                                          <p:val>
                                            <p:strVal val="#ppt_h"/>
                                          </p:val>
                                        </p:tav>
                                      </p:tavLst>
                                    </p:anim>
                                    <p:anim calcmode="lin" valueType="num">
                                      <p:cBhvr>
                                        <p:cTn id="16" dur="2250" fill="hold"/>
                                        <p:tgtEl>
                                          <p:spTgt spid="3"/>
                                        </p:tgtEl>
                                        <p:attrNameLst>
                                          <p:attrName>ppt_x</p:attrName>
                                        </p:attrNameLst>
                                      </p:cBhvr>
                                      <p:tavLst>
                                        <p:tav tm="0">
                                          <p:val>
                                            <p:fltVal val="0.5"/>
                                          </p:val>
                                        </p:tav>
                                        <p:tav tm="100000">
                                          <p:val>
                                            <p:strVal val="#ppt_x"/>
                                          </p:val>
                                        </p:tav>
                                      </p:tavLst>
                                    </p:anim>
                                    <p:anim calcmode="lin" valueType="num">
                                      <p:cBhvr>
                                        <p:cTn id="17" dur="2250" fill="hold"/>
                                        <p:tgtEl>
                                          <p:spTgt spid="3"/>
                                        </p:tgtEl>
                                        <p:attrNameLst>
                                          <p:attrName>ppt_y</p:attrName>
                                        </p:attrNameLst>
                                      </p:cBhvr>
                                      <p:tavLst>
                                        <p:tav tm="0">
                                          <p:val>
                                            <p:fltVal val="0.5"/>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b="27940"/>
          <a:stretch>
            <a:fillRect/>
          </a:stretch>
        </p:blipFill>
        <p:spPr>
          <a:xfrm>
            <a:off x="136327" y="-220249"/>
            <a:ext cx="3645830" cy="3716118"/>
          </a:xfrm>
          <a:prstGeom prst="rect">
            <a:avLst/>
          </a:prstGeom>
        </p:spPr>
      </p:pic>
      <p:grpSp>
        <p:nvGrpSpPr>
          <p:cNvPr id="51" name="组合 50"/>
          <p:cNvGrpSpPr/>
          <p:nvPr/>
        </p:nvGrpSpPr>
        <p:grpSpPr>
          <a:xfrm>
            <a:off x="131637" y="235615"/>
            <a:ext cx="8859964" cy="4622135"/>
            <a:chOff x="174267" y="526976"/>
            <a:chExt cx="11729262" cy="6119014"/>
          </a:xfrm>
        </p:grpSpPr>
        <p:grpSp>
          <p:nvGrpSpPr>
            <p:cNvPr id="72" name="组合 71"/>
            <p:cNvGrpSpPr/>
            <p:nvPr/>
          </p:nvGrpSpPr>
          <p:grpSpPr>
            <a:xfrm>
              <a:off x="174267" y="570122"/>
              <a:ext cx="11729262" cy="6075868"/>
              <a:chOff x="174267" y="570122"/>
              <a:chExt cx="11729262" cy="6075868"/>
            </a:xfrm>
          </p:grpSpPr>
          <p:cxnSp>
            <p:nvCxnSpPr>
              <p:cNvPr id="79" name="直接连接符 78"/>
              <p:cNvCxnSpPr/>
              <p:nvPr/>
            </p:nvCxnSpPr>
            <p:spPr>
              <a:xfrm flipH="1">
                <a:off x="174267" y="570123"/>
                <a:ext cx="0" cy="6056623"/>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cxnSp>
          <p:nvCxnSpPr>
            <p:cNvPr id="76" name="直接连接符 75"/>
            <p:cNvCxnSpPr/>
            <p:nvPr/>
          </p:nvCxnSpPr>
          <p:spPr>
            <a:xfrm flipV="1">
              <a:off x="174267" y="526976"/>
              <a:ext cx="10912515" cy="4314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pic>
        <p:nvPicPr>
          <p:cNvPr id="52" name="图片 51"/>
          <p:cNvPicPr>
            <a:picLocks noChangeAspect="1"/>
          </p:cNvPicPr>
          <p:nvPr/>
        </p:nvPicPr>
        <p:blipFill>
          <a:blip r:embed="rId2"/>
          <a:stretch>
            <a:fillRect/>
          </a:stretch>
        </p:blipFill>
        <p:spPr>
          <a:xfrm>
            <a:off x="8405680" y="57150"/>
            <a:ext cx="554701" cy="543033"/>
          </a:xfrm>
          <a:prstGeom prst="rect">
            <a:avLst/>
          </a:prstGeom>
        </p:spPr>
      </p:pic>
      <p:pic>
        <p:nvPicPr>
          <p:cNvPr id="82" name="冯曦妤 - 再见…警察…再见">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1028106" y="2999103"/>
            <a:ext cx="609600" cy="609600"/>
          </a:xfrm>
          <a:prstGeom prst="rect">
            <a:avLst/>
          </a:prstGeom>
        </p:spPr>
      </p:pic>
      <p:grpSp>
        <p:nvGrpSpPr>
          <p:cNvPr id="4" name="组合 3"/>
          <p:cNvGrpSpPr/>
          <p:nvPr/>
        </p:nvGrpSpPr>
        <p:grpSpPr>
          <a:xfrm>
            <a:off x="2819400" y="1637810"/>
            <a:ext cx="5415554" cy="2215543"/>
            <a:chOff x="2897259" y="2115723"/>
            <a:chExt cx="5415554" cy="2215543"/>
          </a:xfrm>
        </p:grpSpPr>
        <p:sp>
          <p:nvSpPr>
            <p:cNvPr id="17" name="TextBox 18"/>
            <p:cNvSpPr>
              <a:spLocks noChangeArrowheads="1"/>
            </p:cNvSpPr>
            <p:nvPr/>
          </p:nvSpPr>
          <p:spPr bwMode="auto">
            <a:xfrm>
              <a:off x="4331004" y="2115723"/>
              <a:ext cx="2331375" cy="1177229"/>
            </a:xfrm>
            <a:prstGeom prst="rect">
              <a:avLst/>
            </a:prstGeom>
            <a:noFill/>
            <a:ln w="9525">
              <a:noFill/>
              <a:bevel/>
            </a:ln>
          </p:spPr>
          <p:txBody>
            <a:bodyPr wrap="none" lIns="68564" tIns="34282" rIns="68564" bIns="34282">
              <a:spAutoFit/>
            </a:bodyPr>
            <a:lstStyle/>
            <a:p>
              <a:pPr algn="ctr" defTabSz="685800">
                <a:defRPr/>
              </a:pPr>
              <a:r>
                <a:rPr lang="zh-CN" altLang="en-US" sz="7200" b="1" kern="0" spc="-300" smtClean="0">
                  <a:latin typeface="迷你简海韵" panose="02010604000101010101" pitchFamily="2" charset="-122"/>
                  <a:ea typeface="迷你简海韵" panose="02010604000101010101" pitchFamily="2" charset="-122"/>
                </a:rPr>
                <a:t>感 谢</a:t>
              </a:r>
              <a:endParaRPr lang="zh-CN" altLang="en-US" sz="7200" b="1" kern="0" spc="-300">
                <a:latin typeface="迷你简海韵" panose="02010604000101010101" pitchFamily="2" charset="-122"/>
                <a:ea typeface="迷你简海韵" panose="02010604000101010101" pitchFamily="2" charset="-122"/>
              </a:endParaRPr>
            </a:p>
          </p:txBody>
        </p:sp>
        <p:sp>
          <p:nvSpPr>
            <p:cNvPr id="19" name="TextBox 18"/>
            <p:cNvSpPr>
              <a:spLocks noChangeArrowheads="1"/>
            </p:cNvSpPr>
            <p:nvPr/>
          </p:nvSpPr>
          <p:spPr bwMode="auto">
            <a:xfrm>
              <a:off x="2897259" y="3523369"/>
              <a:ext cx="5415554" cy="807897"/>
            </a:xfrm>
            <a:prstGeom prst="rect">
              <a:avLst/>
            </a:prstGeom>
            <a:noFill/>
            <a:ln w="9525">
              <a:noFill/>
              <a:bevel/>
            </a:ln>
          </p:spPr>
          <p:txBody>
            <a:bodyPr wrap="none" lIns="68564" tIns="34282" rIns="68564" bIns="34282">
              <a:spAutoFit/>
            </a:bodyPr>
            <a:lstStyle/>
            <a:p>
              <a:pPr algn="ctr" defTabSz="685800">
                <a:defRPr/>
              </a:pPr>
              <a:r>
                <a:rPr lang="zh-CN" altLang="en-US" sz="4800" kern="0" smtClean="0">
                  <a:solidFill>
                    <a:srgbClr val="FF0000"/>
                  </a:solidFill>
                  <a:latin typeface="迷你简粗宋" panose="03000509000000000000" pitchFamily="65" charset="-122"/>
                  <a:ea typeface="迷你简粗宋" panose="03000509000000000000" pitchFamily="65" charset="-122"/>
                </a:rPr>
                <a:t>远离毒品  健康成长</a:t>
              </a:r>
              <a:endParaRPr lang="zh-CN" altLang="en-US" sz="4800" kern="0">
                <a:solidFill>
                  <a:srgbClr val="FF0000"/>
                </a:solidFill>
                <a:latin typeface="迷你简粗宋" panose="03000509000000000000" pitchFamily="65" charset="-122"/>
                <a:ea typeface="迷你简粗宋"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19" repeatCount="indefinite" fill="hold" display="0">
                  <p:stCondLst>
                    <p:cond delay="indefinite"/>
                  </p:stCondLst>
                  <p:endCondLst>
                    <p:cond evt="onPrev" delay="0">
                      <p:tgtEl>
                        <p:sldTgt/>
                      </p:tgtEl>
                    </p:cond>
                    <p:cond evt="onStopAudio" delay="0">
                      <p:tgtEl>
                        <p:sldTgt/>
                      </p:tgtEl>
                    </p:cond>
                  </p:endCondLst>
                </p:cTn>
                <p:tgtEl>
                  <p:spTgt spid="82"/>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2212399"/>
            <a:ext cx="9143999"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auto">
              <a:spcBef>
                <a:spcPct val="0"/>
              </a:spcBef>
              <a:spcAft>
                <a:spcPct val="0"/>
              </a:spcAft>
              <a:defRPr/>
            </a:pPr>
            <a:r>
              <a:rPr lang="en-US" altLang="zh-CN" sz="21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www.ppt118.com</a:t>
            </a:r>
            <a:endParaRPr lang="zh-CN" altLang="en-US" sz="210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9143999"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zh-CN" altLang="en-US" sz="2100" spc="15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a:t>
            </a:r>
            <a:r>
              <a:rPr lang="zh-CN" altLang="en-US" sz="2100" spc="15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精品</a:t>
            </a:r>
            <a:r>
              <a:rPr lang="en-US" altLang="zh-CN" sz="2100" spc="15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a:t>
            </a:r>
            <a:r>
              <a:rPr lang="zh-CN" altLang="en-US" sz="2100" spc="15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a:t>
            </a:r>
            <a:r>
              <a:rPr lang="en-US" altLang="zh-CN" sz="2100" spc="15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风云办公</a:t>
            </a:r>
            <a:endParaRPr lang="zh-CN" altLang="en-US" sz="2100" spc="15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8"/>
          <p:cNvSpPr>
            <a:spLocks noChangeArrowheads="1"/>
          </p:cNvSpPr>
          <p:nvPr/>
        </p:nvSpPr>
        <p:spPr bwMode="auto">
          <a:xfrm>
            <a:off x="572306" y="2896478"/>
            <a:ext cx="2708081" cy="1300340"/>
          </a:xfrm>
          <a:prstGeom prst="rect">
            <a:avLst/>
          </a:prstGeom>
          <a:noFill/>
          <a:ln w="9525">
            <a:noFill/>
            <a:bevel/>
          </a:ln>
        </p:spPr>
        <p:txBody>
          <a:bodyPr wrap="none" lIns="68564" tIns="34282" rIns="68564" bIns="34282">
            <a:spAutoFit/>
          </a:bodyPr>
          <a:lstStyle/>
          <a:p>
            <a:pPr algn="ctr" defTabSz="685800">
              <a:defRPr/>
            </a:pPr>
            <a:r>
              <a:rPr lang="zh-CN" altLang="en-US" sz="8000" b="1" kern="0" smtClean="0">
                <a:solidFill>
                  <a:srgbClr val="FF0000"/>
                </a:solidFill>
                <a:latin typeface="迷你简汉真广标" panose="02010609000101010101" pitchFamily="49" charset="-122"/>
                <a:ea typeface="迷你简汉真广标" panose="02010609000101010101" pitchFamily="49" charset="-122"/>
                <a:sym typeface="方正兰亭黑_GBK" pitchFamily="2" charset="-122"/>
              </a:rPr>
              <a:t>远 离</a:t>
            </a:r>
            <a:endParaRPr lang="zh-CN" altLang="en-US" sz="4400" b="1" kern="0">
              <a:solidFill>
                <a:srgbClr val="FF0000"/>
              </a:solidFill>
              <a:latin typeface="迷你简汉真广标" panose="02010609000101010101" pitchFamily="49" charset="-122"/>
              <a:ea typeface="迷你简汉真广标" panose="02010609000101010101" pitchFamily="49" charset="-122"/>
            </a:endParaRPr>
          </a:p>
        </p:txBody>
      </p:sp>
      <p:sp>
        <p:nvSpPr>
          <p:cNvPr id="13" name="文本框 106497"/>
          <p:cNvSpPr txBox="1">
            <a:spLocks noChangeArrowheads="1"/>
          </p:cNvSpPr>
          <p:nvPr/>
        </p:nvSpPr>
        <p:spPr bwMode="auto">
          <a:xfrm>
            <a:off x="3886200" y="873341"/>
            <a:ext cx="23391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你是否听见远方的死亡的喧嚣？</a:t>
            </a:r>
            <a:endParaRPr lang="zh-CN" altLang="en-US" sz="1200">
              <a:solidFill>
                <a:schemeClr val="tx2"/>
              </a:solidFill>
              <a:latin typeface="Arial" panose="020B0604020202020204" pitchFamily="34" charset="0"/>
            </a:endParaRPr>
          </a:p>
        </p:txBody>
      </p:sp>
      <p:sp>
        <p:nvSpPr>
          <p:cNvPr id="15" name="文本框 106498"/>
          <p:cNvSpPr txBox="1">
            <a:spLocks noChangeArrowheads="1"/>
          </p:cNvSpPr>
          <p:nvPr/>
        </p:nvSpPr>
        <p:spPr bwMode="auto">
          <a:xfrm>
            <a:off x="3886200" y="1139846"/>
            <a:ext cx="29546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你是否听见从火海和毒云中传来的呼叫？</a:t>
            </a:r>
            <a:endParaRPr lang="zh-CN" altLang="en-US" sz="1200">
              <a:solidFill>
                <a:schemeClr val="tx2"/>
              </a:solidFill>
              <a:latin typeface="Times New Roman" panose="02020603050405020304" pitchFamily="18" charset="0"/>
            </a:endParaRPr>
          </a:p>
        </p:txBody>
      </p:sp>
      <p:sp>
        <p:nvSpPr>
          <p:cNvPr id="16" name="文本框 106500"/>
          <p:cNvSpPr txBox="1">
            <a:spLocks noChangeArrowheads="1"/>
          </p:cNvSpPr>
          <p:nvPr/>
        </p:nvSpPr>
        <p:spPr bwMode="auto">
          <a:xfrm>
            <a:off x="3886200" y="1434822"/>
            <a:ext cx="3305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我仿佛还听到鸦片战争的枪声还在耳边回响！</a:t>
            </a:r>
            <a:r>
              <a:rPr lang="zh-CN" altLang="en-US" sz="1200">
                <a:solidFill>
                  <a:schemeClr val="tx2"/>
                </a:solidFill>
                <a:latin typeface="Arial" panose="020B0604020202020204" pitchFamily="34" charset="0"/>
              </a:rPr>
              <a:t> </a:t>
            </a:r>
            <a:endParaRPr lang="zh-CN" altLang="en-US" sz="1200">
              <a:solidFill>
                <a:schemeClr val="tx2"/>
              </a:solidFill>
              <a:latin typeface="Arial" panose="020B0604020202020204" pitchFamily="34" charset="0"/>
            </a:endParaRPr>
          </a:p>
        </p:txBody>
      </p:sp>
      <p:sp>
        <p:nvSpPr>
          <p:cNvPr id="17" name="文本框 106501"/>
          <p:cNvSpPr txBox="1">
            <a:spLocks noChangeArrowheads="1"/>
          </p:cNvSpPr>
          <p:nvPr/>
        </p:nvSpPr>
        <p:spPr bwMode="auto">
          <a:xfrm>
            <a:off x="3886200" y="1709005"/>
            <a:ext cx="3305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我依稀看到，从虎门海滩上升起的缕缕白烟。</a:t>
            </a:r>
            <a:r>
              <a:rPr lang="zh-CN" altLang="en-US" sz="1200">
                <a:solidFill>
                  <a:schemeClr val="tx2"/>
                </a:solidFill>
                <a:latin typeface="Arial" panose="020B0604020202020204" pitchFamily="34" charset="0"/>
              </a:rPr>
              <a:t> </a:t>
            </a:r>
            <a:endParaRPr lang="zh-CN" altLang="en-US" sz="1200">
              <a:solidFill>
                <a:schemeClr val="tx2"/>
              </a:solidFill>
              <a:latin typeface="Arial" panose="020B0604020202020204" pitchFamily="34" charset="0"/>
            </a:endParaRPr>
          </a:p>
        </p:txBody>
      </p:sp>
      <p:sp>
        <p:nvSpPr>
          <p:cNvPr id="18" name="文本框 106502"/>
          <p:cNvSpPr txBox="1">
            <a:spLocks noChangeArrowheads="1"/>
          </p:cNvSpPr>
          <p:nvPr/>
        </p:nvSpPr>
        <p:spPr bwMode="auto">
          <a:xfrm>
            <a:off x="3886200" y="1989593"/>
            <a:ext cx="31085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Arial" panose="020B0604020202020204" pitchFamily="34" charset="0"/>
              </a:rPr>
              <a:t>世界上所有白色的无知正在潜滋味的暗长！</a:t>
            </a:r>
            <a:endParaRPr lang="zh-CN" altLang="en-US" sz="1200">
              <a:solidFill>
                <a:schemeClr val="tx2"/>
              </a:solidFill>
              <a:latin typeface="Arial" panose="020B0604020202020204" pitchFamily="34" charset="0"/>
            </a:endParaRPr>
          </a:p>
        </p:txBody>
      </p:sp>
      <p:sp>
        <p:nvSpPr>
          <p:cNvPr id="19" name="文本框 106503"/>
          <p:cNvSpPr txBox="1">
            <a:spLocks noChangeArrowheads="1"/>
          </p:cNvSpPr>
          <p:nvPr/>
        </p:nvSpPr>
        <p:spPr bwMode="auto">
          <a:xfrm>
            <a:off x="3886200" y="2279193"/>
            <a:ext cx="28007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世界上所有黑色的邪恶已经泛滥成灾。</a:t>
            </a:r>
            <a:endParaRPr lang="zh-CN" altLang="en-US" sz="1200">
              <a:solidFill>
                <a:schemeClr val="tx2"/>
              </a:solidFill>
              <a:latin typeface="Arial" panose="020B0604020202020204" pitchFamily="34" charset="0"/>
            </a:endParaRPr>
          </a:p>
        </p:txBody>
      </p:sp>
      <p:sp>
        <p:nvSpPr>
          <p:cNvPr id="20" name="文本框 106504"/>
          <p:cNvSpPr txBox="1">
            <a:spLocks noChangeArrowheads="1"/>
          </p:cNvSpPr>
          <p:nvPr/>
        </p:nvSpPr>
        <p:spPr bwMode="auto">
          <a:xfrm>
            <a:off x="3886200" y="2574472"/>
            <a:ext cx="43829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我们每天遇到罪孽，遇见死亡；它们象云块掠过我们的世界！</a:t>
            </a:r>
            <a:r>
              <a:rPr lang="zh-CN" altLang="en-US" sz="1200">
                <a:solidFill>
                  <a:schemeClr val="tx2"/>
                </a:solidFill>
                <a:latin typeface="Arial" panose="020B0604020202020204" pitchFamily="34" charset="0"/>
              </a:rPr>
              <a:t> </a:t>
            </a:r>
            <a:endParaRPr lang="zh-CN" altLang="en-US" sz="1200">
              <a:solidFill>
                <a:schemeClr val="tx2"/>
              </a:solidFill>
              <a:latin typeface="Arial" panose="020B0604020202020204" pitchFamily="34" charset="0"/>
            </a:endParaRPr>
          </a:p>
        </p:txBody>
      </p:sp>
      <p:sp>
        <p:nvSpPr>
          <p:cNvPr id="21" name="文本框 106505"/>
          <p:cNvSpPr txBox="1">
            <a:spLocks noChangeArrowheads="1"/>
          </p:cNvSpPr>
          <p:nvPr/>
        </p:nvSpPr>
        <p:spPr bwMode="auto">
          <a:xfrm>
            <a:off x="3886200" y="2857246"/>
            <a:ext cx="48445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一倏忽即逝的闪电狂笑来对我们嘲弄。人们必须站在它们面前，说：</a:t>
            </a:r>
            <a:r>
              <a:rPr lang="zh-CN" altLang="en-US" sz="1200">
                <a:solidFill>
                  <a:schemeClr val="tx2"/>
                </a:solidFill>
                <a:latin typeface="Arial" panose="020B0604020202020204" pitchFamily="34" charset="0"/>
              </a:rPr>
              <a:t> </a:t>
            </a:r>
            <a:endParaRPr lang="zh-CN" altLang="en-US" sz="1200">
              <a:solidFill>
                <a:schemeClr val="tx2"/>
              </a:solidFill>
              <a:latin typeface="Arial" panose="020B0604020202020204" pitchFamily="34" charset="0"/>
            </a:endParaRPr>
          </a:p>
        </p:txBody>
      </p:sp>
      <p:sp>
        <p:nvSpPr>
          <p:cNvPr id="22" name="文本框 106506"/>
          <p:cNvSpPr txBox="1">
            <a:spLocks noChangeArrowheads="1"/>
          </p:cNvSpPr>
          <p:nvPr/>
        </p:nvSpPr>
        <p:spPr bwMode="auto">
          <a:xfrm>
            <a:off x="3886200" y="3143877"/>
            <a:ext cx="19207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我们不怕你，嗨，魔鬼！</a:t>
            </a:r>
            <a:r>
              <a:rPr lang="zh-CN" altLang="en-US" sz="1200">
                <a:solidFill>
                  <a:schemeClr val="tx2"/>
                </a:solidFill>
                <a:latin typeface="Arial" panose="020B0604020202020204" pitchFamily="34" charset="0"/>
              </a:rPr>
              <a:t> </a:t>
            </a:r>
            <a:endParaRPr lang="zh-CN" altLang="en-US" sz="1200">
              <a:solidFill>
                <a:schemeClr val="tx2"/>
              </a:solidFill>
              <a:latin typeface="Arial" panose="020B0604020202020204" pitchFamily="34" charset="0"/>
            </a:endParaRPr>
          </a:p>
        </p:txBody>
      </p:sp>
      <p:sp>
        <p:nvSpPr>
          <p:cNvPr id="30" name="文本框 1"/>
          <p:cNvSpPr txBox="1">
            <a:spLocks noChangeArrowheads="1"/>
          </p:cNvSpPr>
          <p:nvPr/>
        </p:nvSpPr>
        <p:spPr bwMode="auto">
          <a:xfrm>
            <a:off x="3886200" y="3407489"/>
            <a:ext cx="15696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我们全凭信念征服你</a:t>
            </a:r>
            <a:endParaRPr lang="zh-CN" altLang="en-US" sz="1200">
              <a:solidFill>
                <a:schemeClr val="tx2"/>
              </a:solidFill>
            </a:endParaRPr>
          </a:p>
        </p:txBody>
      </p:sp>
      <p:sp>
        <p:nvSpPr>
          <p:cNvPr id="31" name="文本框 2"/>
          <p:cNvSpPr txBox="1">
            <a:spLocks noChangeArrowheads="1"/>
          </p:cNvSpPr>
          <p:nvPr/>
        </p:nvSpPr>
        <p:spPr bwMode="auto">
          <a:xfrm>
            <a:off x="3886200" y="3642200"/>
            <a:ext cx="15696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活过了一天又一天。</a:t>
            </a:r>
            <a:endParaRPr lang="zh-CN" altLang="en-US" sz="1200">
              <a:solidFill>
                <a:schemeClr val="tx2"/>
              </a:solidFill>
            </a:endParaRPr>
          </a:p>
        </p:txBody>
      </p:sp>
      <p:sp>
        <p:nvSpPr>
          <p:cNvPr id="32" name="文本框 3"/>
          <p:cNvSpPr txBox="1">
            <a:spLocks noChangeArrowheads="1"/>
          </p:cNvSpPr>
          <p:nvPr/>
        </p:nvSpPr>
        <p:spPr bwMode="auto">
          <a:xfrm>
            <a:off x="3886200" y="3878677"/>
            <a:ext cx="299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我们即使暂时失败，也抱着坚定的信念；</a:t>
            </a:r>
            <a:r>
              <a:rPr lang="zh-CN" altLang="en-US" sz="1200">
                <a:solidFill>
                  <a:schemeClr val="tx2"/>
                </a:solidFill>
                <a:latin typeface="Arial" panose="020B0604020202020204" pitchFamily="34" charset="0"/>
              </a:rPr>
              <a:t> </a:t>
            </a:r>
            <a:endParaRPr lang="zh-CN" altLang="en-US" sz="1200">
              <a:solidFill>
                <a:schemeClr val="tx2"/>
              </a:solidFill>
            </a:endParaRPr>
          </a:p>
        </p:txBody>
      </p:sp>
      <p:sp>
        <p:nvSpPr>
          <p:cNvPr id="34" name="文本框 4"/>
          <p:cNvSpPr txBox="1">
            <a:spLocks noChangeArrowheads="1"/>
          </p:cNvSpPr>
          <p:nvPr/>
        </p:nvSpPr>
        <p:spPr bwMode="auto">
          <a:xfrm>
            <a:off x="3879296" y="4131141"/>
            <a:ext cx="12618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和平是真实的，</a:t>
            </a:r>
            <a:endParaRPr lang="zh-CN" altLang="en-US" sz="1200">
              <a:solidFill>
                <a:schemeClr val="tx2"/>
              </a:solidFill>
            </a:endParaRPr>
          </a:p>
        </p:txBody>
      </p:sp>
      <p:sp>
        <p:nvSpPr>
          <p:cNvPr id="35" name="文本框 107527"/>
          <p:cNvSpPr txBox="1">
            <a:spLocks noChangeArrowheads="1"/>
          </p:cNvSpPr>
          <p:nvPr/>
        </p:nvSpPr>
        <p:spPr bwMode="auto">
          <a:xfrm>
            <a:off x="3886200" y="4408826"/>
            <a:ext cx="1766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tx2"/>
                </a:solidFill>
                <a:latin typeface="Times New Roman" panose="02020603050405020304" pitchFamily="18" charset="0"/>
              </a:rPr>
              <a:t>我们的未来是真实的！</a:t>
            </a:r>
            <a:r>
              <a:rPr lang="zh-CN" altLang="en-US" sz="1200">
                <a:solidFill>
                  <a:schemeClr val="tx2"/>
                </a:solidFill>
                <a:latin typeface="Arial" panose="020B0604020202020204" pitchFamily="34" charset="0"/>
              </a:rPr>
              <a:t> </a:t>
            </a:r>
            <a:endParaRPr lang="zh-CN" altLang="en-US" sz="1200">
              <a:solidFill>
                <a:schemeClr val="tx2"/>
              </a:solidFill>
              <a:latin typeface="Arial" panose="020B0604020202020204" pitchFamily="34" charset="0"/>
            </a:endParaRPr>
          </a:p>
        </p:txBody>
      </p:sp>
      <p:pic>
        <p:nvPicPr>
          <p:cNvPr id="2" name="语音 005">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591759" y="1350056"/>
            <a:ext cx="433493" cy="433493"/>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270" y="55427"/>
            <a:ext cx="3107760" cy="3305614"/>
          </a:xfrm>
          <a:prstGeom prst="rect">
            <a:avLst/>
          </a:prstGeom>
        </p:spPr>
      </p:pic>
      <p:grpSp>
        <p:nvGrpSpPr>
          <p:cNvPr id="37" name="组合 36"/>
          <p:cNvGrpSpPr/>
          <p:nvPr/>
        </p:nvGrpSpPr>
        <p:grpSpPr>
          <a:xfrm>
            <a:off x="0" y="39439"/>
            <a:ext cx="8991601" cy="5090939"/>
            <a:chOff x="0" y="39439"/>
            <a:chExt cx="8991601" cy="5090939"/>
          </a:xfrm>
        </p:grpSpPr>
        <p:grpSp>
          <p:nvGrpSpPr>
            <p:cNvPr id="38" name="组合 37"/>
            <p:cNvGrpSpPr/>
            <p:nvPr/>
          </p:nvGrpSpPr>
          <p:grpSpPr>
            <a:xfrm>
              <a:off x="0" y="39439"/>
              <a:ext cx="8991601" cy="4929173"/>
              <a:chOff x="0" y="120504"/>
              <a:chExt cx="11903529" cy="6525486"/>
            </a:xfrm>
          </p:grpSpPr>
          <p:grpSp>
            <p:nvGrpSpPr>
              <p:cNvPr id="42" name="组合 41"/>
              <p:cNvGrpSpPr/>
              <p:nvPr/>
            </p:nvGrpSpPr>
            <p:grpSpPr>
              <a:xfrm>
                <a:off x="174267" y="323108"/>
                <a:ext cx="11729262" cy="6322882"/>
                <a:chOff x="174267" y="323108"/>
                <a:chExt cx="11729262" cy="6322882"/>
              </a:xfrm>
            </p:grpSpPr>
            <p:cxnSp>
              <p:nvCxnSpPr>
                <p:cNvPr id="49" name="直接连接符 48"/>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0" y="120504"/>
                <a:ext cx="11086783" cy="1131569"/>
                <a:chOff x="0" y="120504"/>
                <a:chExt cx="11086783" cy="1131569"/>
              </a:xfrm>
            </p:grpSpPr>
            <p:sp>
              <p:nvSpPr>
                <p:cNvPr id="44" name="流程图: 终止 43"/>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5" name="矩形 44"/>
                <p:cNvSpPr/>
                <p:nvPr/>
              </p:nvSpPr>
              <p:spPr>
                <a:xfrm>
                  <a:off x="509383" y="120504"/>
                  <a:ext cx="3604684" cy="1131569"/>
                </a:xfrm>
                <a:prstGeom prst="rect">
                  <a:avLst/>
                </a:prstGeom>
              </p:spPr>
              <p:txBody>
                <a:bodyPr wrap="none">
                  <a:spAutoFit/>
                </a:bodyPr>
                <a:lstStyle/>
                <a:p>
                  <a:pPr lvl="0" algn="ctr">
                    <a:lnSpc>
                      <a:spcPct val="150000"/>
                    </a:lnSpc>
                    <a:spcBef>
                      <a:spcPct val="0"/>
                    </a:spcBef>
                    <a:defRPr/>
                  </a:pPr>
                  <a:r>
                    <a:rPr lang="zh-CN" altLang="en-US" sz="2000">
                      <a:latin typeface="微软雅黑" panose="020B0503020204020204" pitchFamily="34" charset="-122"/>
                      <a:ea typeface="微软雅黑" panose="020B0503020204020204" pitchFamily="34" charset="-122"/>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7" name="流程图: 终止 46"/>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8" name="流程图: 终止 47"/>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39" name="图片 38"/>
            <p:cNvPicPr>
              <a:picLocks noChangeAspect="1"/>
            </p:cNvPicPr>
            <p:nvPr/>
          </p:nvPicPr>
          <p:blipFill>
            <a:blip r:embed="rId5"/>
            <a:stretch>
              <a:fillRect/>
            </a:stretch>
          </p:blipFill>
          <p:spPr>
            <a:xfrm>
              <a:off x="8405680" y="107551"/>
              <a:ext cx="554701" cy="543033"/>
            </a:xfrm>
            <a:prstGeom prst="rect">
              <a:avLst/>
            </a:prstGeom>
          </p:spPr>
        </p:pic>
        <p:sp>
          <p:nvSpPr>
            <p:cNvPr id="40" name="矩形 39"/>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2750" fill="hold"/>
                                        <p:tgtEl>
                                          <p:spTgt spid="28"/>
                                        </p:tgtEl>
                                        <p:attrNameLst>
                                          <p:attrName>ppt_w</p:attrName>
                                        </p:attrNameLst>
                                      </p:cBhvr>
                                      <p:tavLst>
                                        <p:tav tm="0">
                                          <p:val>
                                            <p:strVal val="(6*min(max(#ppt_w*#ppt_h,.3),1)-7.4)/-.7*#ppt_w"/>
                                          </p:val>
                                        </p:tav>
                                        <p:tav tm="100000">
                                          <p:val>
                                            <p:strVal val="#ppt_w"/>
                                          </p:val>
                                        </p:tav>
                                      </p:tavLst>
                                    </p:anim>
                                    <p:anim calcmode="lin" valueType="num">
                                      <p:cBhvr>
                                        <p:cTn id="8" dur="2750" fill="hold"/>
                                        <p:tgtEl>
                                          <p:spTgt spid="28"/>
                                        </p:tgtEl>
                                        <p:attrNameLst>
                                          <p:attrName>ppt_h</p:attrName>
                                        </p:attrNameLst>
                                      </p:cBhvr>
                                      <p:tavLst>
                                        <p:tav tm="0">
                                          <p:val>
                                            <p:strVal val="(6*min(max(#ppt_w*#ppt_h,.3),1)-7.4)/-.7*#ppt_h"/>
                                          </p:val>
                                        </p:tav>
                                        <p:tav tm="100000">
                                          <p:val>
                                            <p:strVal val="#ppt_h"/>
                                          </p:val>
                                        </p:tav>
                                      </p:tavLst>
                                    </p:anim>
                                    <p:anim calcmode="lin" valueType="num">
                                      <p:cBhvr>
                                        <p:cTn id="9" dur="2750" fill="hold"/>
                                        <p:tgtEl>
                                          <p:spTgt spid="28"/>
                                        </p:tgtEl>
                                        <p:attrNameLst>
                                          <p:attrName>ppt_x</p:attrName>
                                        </p:attrNameLst>
                                      </p:cBhvr>
                                      <p:tavLst>
                                        <p:tav tm="0">
                                          <p:val>
                                            <p:fltVal val="0.5"/>
                                          </p:val>
                                        </p:tav>
                                        <p:tav tm="100000">
                                          <p:val>
                                            <p:strVal val="#ppt_x"/>
                                          </p:val>
                                        </p:tav>
                                      </p:tavLst>
                                    </p:anim>
                                    <p:anim calcmode="lin" valueType="num">
                                      <p:cBhvr>
                                        <p:cTn id="10" dur="275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3000"/>
                            </p:stCondLst>
                            <p:childTnLst>
                              <p:par>
                                <p:cTn id="12" presetID="42"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par>
                          <p:cTn id="17" fill="hold">
                            <p:stCondLst>
                              <p:cond delay="4000"/>
                            </p:stCondLst>
                            <p:childTnLst>
                              <p:par>
                                <p:cTn id="18" presetID="1" presetClass="mediacall" presetSubtype="0" fill="hold" nodeType="afterEffect">
                                  <p:stCondLst>
                                    <p:cond delay="0"/>
                                  </p:stCondLst>
                                  <p:childTnLst>
                                    <p:cmd type="call" cmd="playFrom(0.0)">
                                      <p:cBhvr>
                                        <p:cTn id="19" dur="1" fill="hold"/>
                                        <p:tgtEl>
                                          <p:spTgt spid="2"/>
                                        </p:tgtEl>
                                      </p:cBhvr>
                                    </p:cmd>
                                  </p:childTnLst>
                                </p:cTn>
                              </p:par>
                              <p:par>
                                <p:cTn id="20" presetID="22" presetClass="entr" presetSubtype="8"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0"/>
                                        <p:tgtEl>
                                          <p:spTgt spid="13"/>
                                        </p:tgtEl>
                                      </p:cBhvr>
                                    </p:animEffect>
                                  </p:childTnLst>
                                </p:cTn>
                              </p:par>
                            </p:childTnLst>
                          </p:cTn>
                        </p:par>
                        <p:par>
                          <p:cTn id="23" fill="hold">
                            <p:stCondLst>
                              <p:cond delay="40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0"/>
                                        <p:tgtEl>
                                          <p:spTgt spid="15"/>
                                        </p:tgtEl>
                                      </p:cBhvr>
                                    </p:animEffect>
                                  </p:childTnLst>
                                </p:cTn>
                              </p:par>
                            </p:childTnLst>
                          </p:cTn>
                        </p:par>
                        <p:par>
                          <p:cTn id="27" fill="hold">
                            <p:stCondLst>
                              <p:cond delay="90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0"/>
                                        <p:tgtEl>
                                          <p:spTgt spid="16"/>
                                        </p:tgtEl>
                                      </p:cBhvr>
                                    </p:animEffect>
                                  </p:childTnLst>
                                </p:cTn>
                              </p:par>
                            </p:childTnLst>
                          </p:cTn>
                        </p:par>
                        <p:par>
                          <p:cTn id="31" fill="hold">
                            <p:stCondLst>
                              <p:cond delay="1400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500"/>
                                        <p:tgtEl>
                                          <p:spTgt spid="17"/>
                                        </p:tgtEl>
                                      </p:cBhvr>
                                    </p:animEffect>
                                  </p:childTnLst>
                                </p:cTn>
                              </p:par>
                            </p:childTnLst>
                          </p:cTn>
                        </p:par>
                        <p:par>
                          <p:cTn id="35" fill="hold">
                            <p:stCondLst>
                              <p:cond delay="195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6000"/>
                                        <p:tgtEl>
                                          <p:spTgt spid="18"/>
                                        </p:tgtEl>
                                      </p:cBhvr>
                                    </p:animEffect>
                                  </p:childTnLst>
                                </p:cTn>
                              </p:par>
                            </p:childTnLst>
                          </p:cTn>
                        </p:par>
                        <p:par>
                          <p:cTn id="39" fill="hold">
                            <p:stCondLst>
                              <p:cond delay="2550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6000"/>
                                        <p:tgtEl>
                                          <p:spTgt spid="19"/>
                                        </p:tgtEl>
                                      </p:cBhvr>
                                    </p:animEffect>
                                  </p:childTnLst>
                                </p:cTn>
                              </p:par>
                            </p:childTnLst>
                          </p:cTn>
                        </p:par>
                        <p:par>
                          <p:cTn id="43" fill="hold">
                            <p:stCondLst>
                              <p:cond delay="31500"/>
                            </p:stCondLst>
                            <p:childTnLst>
                              <p:par>
                                <p:cTn id="44" presetID="22" presetClass="entr" presetSubtype="8"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6250"/>
                                        <p:tgtEl>
                                          <p:spTgt spid="20"/>
                                        </p:tgtEl>
                                      </p:cBhvr>
                                    </p:animEffect>
                                  </p:childTnLst>
                                </p:cTn>
                              </p:par>
                            </p:childTnLst>
                          </p:cTn>
                        </p:par>
                        <p:par>
                          <p:cTn id="47" fill="hold">
                            <p:stCondLst>
                              <p:cond delay="38000"/>
                            </p:stCondLst>
                            <p:childTnLst>
                              <p:par>
                                <p:cTn id="48" presetID="22" presetClass="entr" presetSubtype="8"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7500"/>
                                        <p:tgtEl>
                                          <p:spTgt spid="21"/>
                                        </p:tgtEl>
                                      </p:cBhvr>
                                    </p:animEffect>
                                  </p:childTnLst>
                                </p:cTn>
                              </p:par>
                            </p:childTnLst>
                          </p:cTn>
                        </p:par>
                        <p:par>
                          <p:cTn id="51" fill="hold">
                            <p:stCondLst>
                              <p:cond delay="4550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3250"/>
                                        <p:tgtEl>
                                          <p:spTgt spid="22"/>
                                        </p:tgtEl>
                                      </p:cBhvr>
                                    </p:animEffect>
                                  </p:childTnLst>
                                </p:cTn>
                              </p:par>
                            </p:childTnLst>
                          </p:cTn>
                        </p:par>
                        <p:par>
                          <p:cTn id="55" fill="hold">
                            <p:stCondLst>
                              <p:cond delay="49000"/>
                            </p:stCondLst>
                            <p:childTnLst>
                              <p:par>
                                <p:cTn id="56" presetID="22" presetClass="entr" presetSubtype="8"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4750"/>
                                        <p:tgtEl>
                                          <p:spTgt spid="30"/>
                                        </p:tgtEl>
                                      </p:cBhvr>
                                    </p:animEffect>
                                  </p:childTnLst>
                                </p:cTn>
                              </p:par>
                            </p:childTnLst>
                          </p:cTn>
                        </p:par>
                        <p:par>
                          <p:cTn id="59" fill="hold">
                            <p:stCondLst>
                              <p:cond delay="54000"/>
                            </p:stCondLst>
                            <p:childTnLst>
                              <p:par>
                                <p:cTn id="60" presetID="22" presetClass="entr" presetSubtype="8"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left)">
                                      <p:cBhvr>
                                        <p:cTn id="62" dur="4750"/>
                                        <p:tgtEl>
                                          <p:spTgt spid="31"/>
                                        </p:tgtEl>
                                      </p:cBhvr>
                                    </p:animEffect>
                                  </p:childTnLst>
                                </p:cTn>
                              </p:par>
                            </p:childTnLst>
                          </p:cTn>
                        </p:par>
                        <p:par>
                          <p:cTn id="63" fill="hold">
                            <p:stCondLst>
                              <p:cond delay="59000"/>
                            </p:stCondLst>
                            <p:childTnLst>
                              <p:par>
                                <p:cTn id="64" presetID="22" presetClass="entr" presetSubtype="8"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left)">
                                      <p:cBhvr>
                                        <p:cTn id="66" dur="4750"/>
                                        <p:tgtEl>
                                          <p:spTgt spid="32"/>
                                        </p:tgtEl>
                                      </p:cBhvr>
                                    </p:animEffect>
                                  </p:childTnLst>
                                </p:cTn>
                              </p:par>
                            </p:childTnLst>
                          </p:cTn>
                        </p:par>
                        <p:par>
                          <p:cTn id="67" fill="hold">
                            <p:stCondLst>
                              <p:cond delay="64000"/>
                            </p:stCondLst>
                            <p:childTnLst>
                              <p:par>
                                <p:cTn id="68" presetID="22" presetClass="entr" presetSubtype="8"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wipe(left)">
                                      <p:cBhvr>
                                        <p:cTn id="70" dur="2750"/>
                                        <p:tgtEl>
                                          <p:spTgt spid="34"/>
                                        </p:tgtEl>
                                      </p:cBhvr>
                                    </p:animEffect>
                                  </p:childTnLst>
                                </p:cTn>
                              </p:par>
                            </p:childTnLst>
                          </p:cTn>
                        </p:par>
                        <p:par>
                          <p:cTn id="71" fill="hold">
                            <p:stCondLst>
                              <p:cond delay="67000"/>
                            </p:stCondLst>
                            <p:childTnLst>
                              <p:par>
                                <p:cTn id="72" presetID="22" presetClass="entr" presetSubtype="8"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wipe(left)">
                                      <p:cBhvr>
                                        <p:cTn id="74" dur="2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5" fill="hold" display="0">
                  <p:stCondLst>
                    <p:cond delay="indefinite"/>
                  </p:stCondLst>
                  <p:endCondLst>
                    <p:cond evt="onPrev" delay="0">
                      <p:tgtEl>
                        <p:sldTgt/>
                      </p:tgtEl>
                    </p:cond>
                    <p:cond evt="onStopAudio" delay="0">
                      <p:tgtEl>
                        <p:sldTgt/>
                      </p:tgtEl>
                    </p:cond>
                  </p:endCondLst>
                </p:cTn>
                <p:tgtEl>
                  <p:spTgt spid="2"/>
                </p:tgtEl>
              </p:cMediaNode>
            </p:audio>
          </p:childTnLst>
        </p:cTn>
      </p:par>
    </p:tnLst>
    <p:bldLst>
      <p:bldP spid="23" grpId="0"/>
      <p:bldP spid="13" grpId="0"/>
      <p:bldP spid="15" grpId="0"/>
      <p:bldP spid="16" grpId="0"/>
      <p:bldP spid="17" grpId="0"/>
      <p:bldP spid="18" grpId="0"/>
      <p:bldP spid="19" grpId="0"/>
      <p:bldP spid="20" grpId="0"/>
      <p:bldP spid="21" grpId="0"/>
      <p:bldP spid="22" grpId="0"/>
      <p:bldP spid="30" grpId="0"/>
      <p:bldP spid="31" grpId="0"/>
      <p:bldP spid="32"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0705" y="2301245"/>
            <a:ext cx="8229600" cy="1815882"/>
          </a:xfrm>
          <a:prstGeom prst="rect">
            <a:avLst/>
          </a:prstGeom>
        </p:spPr>
        <p:txBody>
          <a:bodyPr wrap="square">
            <a:spAutoFit/>
          </a:bodyPr>
          <a:lstStyle/>
          <a:p>
            <a:pPr>
              <a:lnSpc>
                <a:spcPct val="200000"/>
              </a:lnSpc>
            </a:pPr>
            <a:r>
              <a:rPr lang="zh-CN" altLang="en-US" sz="1400">
                <a:latin typeface="+mn-ea"/>
              </a:rPr>
              <a:t>毒品既可以从广义上泛指可以对人体造成伤害的化学物质、毒物、毒剂（特别是一些剧毒药物如</a:t>
            </a:r>
            <a:r>
              <a:rPr lang="en-US" altLang="zh-CN" sz="1400">
                <a:latin typeface="+mn-ea"/>
              </a:rPr>
              <a:t>KCN</a:t>
            </a:r>
            <a:r>
              <a:rPr lang="zh-CN" altLang="en-US" sz="1400">
                <a:latin typeface="+mn-ea"/>
              </a:rPr>
              <a:t>），</a:t>
            </a:r>
            <a:endParaRPr lang="zh-CN" altLang="en-US" sz="1400">
              <a:latin typeface="+mn-ea"/>
            </a:endParaRPr>
          </a:p>
          <a:p>
            <a:pPr>
              <a:lnSpc>
                <a:spcPct val="200000"/>
              </a:lnSpc>
            </a:pPr>
            <a:r>
              <a:rPr lang="zh-CN" altLang="en-US" sz="1400">
                <a:latin typeface="+mn-ea"/>
              </a:rPr>
              <a:t>在日常生活口语中可以特指被人类当做嗜好品所滥用的功能性药物，</a:t>
            </a:r>
            <a:endParaRPr lang="zh-CN" altLang="en-US" sz="1400">
              <a:latin typeface="+mn-ea"/>
            </a:endParaRPr>
          </a:p>
          <a:p>
            <a:pPr>
              <a:lnSpc>
                <a:spcPct val="200000"/>
              </a:lnSpc>
            </a:pPr>
            <a:r>
              <a:rPr lang="zh-CN" altLang="en-US" sz="1400">
                <a:latin typeface="+mn-ea"/>
              </a:rPr>
              <a:t>多为精神药品或麻醉药品。因滥用这类药品会害身心健康之，</a:t>
            </a:r>
            <a:endParaRPr lang="zh-CN" altLang="en-US" sz="1400">
              <a:latin typeface="+mn-ea"/>
            </a:endParaRPr>
          </a:p>
          <a:p>
            <a:pPr>
              <a:lnSpc>
                <a:spcPct val="200000"/>
              </a:lnSpc>
            </a:pPr>
            <a:r>
              <a:rPr lang="zh-CN" altLang="en-US" sz="1400">
                <a:latin typeface="+mn-ea"/>
              </a:rPr>
              <a:t>所以中文称之为毒品。</a:t>
            </a:r>
            <a:endParaRPr lang="zh-CN" altLang="en-US" sz="1400">
              <a:latin typeface="+mn-ea"/>
            </a:endParaRPr>
          </a:p>
        </p:txBody>
      </p:sp>
      <p:sp>
        <p:nvSpPr>
          <p:cNvPr id="3" name="TextBox 18"/>
          <p:cNvSpPr>
            <a:spLocks noChangeArrowheads="1"/>
          </p:cNvSpPr>
          <p:nvPr/>
        </p:nvSpPr>
        <p:spPr bwMode="auto">
          <a:xfrm>
            <a:off x="1777106" y="870499"/>
            <a:ext cx="5680049" cy="1177229"/>
          </a:xfrm>
          <a:prstGeom prst="rect">
            <a:avLst/>
          </a:prstGeom>
          <a:noFill/>
          <a:ln w="9525">
            <a:noFill/>
            <a:bevel/>
          </a:ln>
        </p:spPr>
        <p:txBody>
          <a:bodyPr wrap="none" lIns="68564" tIns="34282" rIns="68564" bIns="34282">
            <a:spAutoFit/>
          </a:bodyPr>
          <a:lstStyle/>
          <a:p>
            <a:pPr algn="ctr" defTabSz="685800">
              <a:defRPr/>
            </a:pPr>
            <a:r>
              <a:rPr lang="zh-CN" altLang="en-US" sz="4800" b="1" kern="0" smtClean="0">
                <a:solidFill>
                  <a:srgbClr val="FF0000"/>
                </a:solidFill>
                <a:latin typeface="迷你简汉真广标" panose="02010609000101010101" pitchFamily="49" charset="-122"/>
                <a:ea typeface="迷你简汉真广标" panose="02010609000101010101" pitchFamily="49" charset="-122"/>
              </a:rPr>
              <a:t>毒 品 是 什 么 </a:t>
            </a:r>
            <a:r>
              <a:rPr lang="zh-CN" altLang="en-US" sz="7200" b="1" kern="0" smtClean="0">
                <a:solidFill>
                  <a:srgbClr val="FF0000"/>
                </a:solidFill>
                <a:latin typeface="迷你简汉真广标" panose="02010609000101010101" pitchFamily="49" charset="-122"/>
                <a:ea typeface="迷你简汉真广标" panose="02010609000101010101" pitchFamily="49" charset="-122"/>
              </a:rPr>
              <a:t>？</a:t>
            </a:r>
            <a:endParaRPr lang="zh-CN" altLang="en-US" sz="7200" b="1" kern="0">
              <a:solidFill>
                <a:srgbClr val="FF0000"/>
              </a:solidFill>
              <a:latin typeface="迷你简汉真广标" panose="02010609000101010101" pitchFamily="49" charset="-122"/>
              <a:ea typeface="迷你简汉真广标" panose="02010609000101010101" pitchFamily="49" charset="-122"/>
            </a:endParaRPr>
          </a:p>
        </p:txBody>
      </p:sp>
      <p:grpSp>
        <p:nvGrpSpPr>
          <p:cNvPr id="4" name="组合 3"/>
          <p:cNvGrpSpPr/>
          <p:nvPr/>
        </p:nvGrpSpPr>
        <p:grpSpPr>
          <a:xfrm>
            <a:off x="0" y="39439"/>
            <a:ext cx="8991601" cy="5090939"/>
            <a:chOff x="0" y="39439"/>
            <a:chExt cx="8991601" cy="5090939"/>
          </a:xfrm>
        </p:grpSpPr>
        <p:grpSp>
          <p:nvGrpSpPr>
            <p:cNvPr id="5" name="组合 4"/>
            <p:cNvGrpSpPr/>
            <p:nvPr/>
          </p:nvGrpSpPr>
          <p:grpSpPr>
            <a:xfrm>
              <a:off x="0" y="39439"/>
              <a:ext cx="8991601" cy="4929173"/>
              <a:chOff x="0" y="120504"/>
              <a:chExt cx="11903529" cy="6525486"/>
            </a:xfrm>
          </p:grpSpPr>
          <p:grpSp>
            <p:nvGrpSpPr>
              <p:cNvPr id="9" name="组合 8"/>
              <p:cNvGrpSpPr/>
              <p:nvPr/>
            </p:nvGrpSpPr>
            <p:grpSpPr>
              <a:xfrm>
                <a:off x="174267" y="323108"/>
                <a:ext cx="11729262" cy="6322882"/>
                <a:chOff x="174267" y="323108"/>
                <a:chExt cx="11729262" cy="6322882"/>
              </a:xfrm>
            </p:grpSpPr>
            <p:cxnSp>
              <p:nvCxnSpPr>
                <p:cNvPr id="16" name="直接连接符 15"/>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0" y="120504"/>
                <a:ext cx="11086783" cy="1131569"/>
                <a:chOff x="0" y="120504"/>
                <a:chExt cx="11086783" cy="1131569"/>
              </a:xfrm>
            </p:grpSpPr>
            <p:sp>
              <p:nvSpPr>
                <p:cNvPr id="11" name="流程图: 终止 10"/>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 name="矩形 11"/>
                <p:cNvSpPr/>
                <p:nvPr/>
              </p:nvSpPr>
              <p:spPr>
                <a:xfrm>
                  <a:off x="509383" y="120504"/>
                  <a:ext cx="3604684" cy="1131569"/>
                </a:xfrm>
                <a:prstGeom prst="rect">
                  <a:avLst/>
                </a:prstGeom>
              </p:spPr>
              <p:txBody>
                <a:bodyPr wrap="none">
                  <a:spAutoFit/>
                </a:bodyPr>
                <a:lstStyle/>
                <a:p>
                  <a:pPr lvl="0" algn="ctr">
                    <a:lnSpc>
                      <a:spcPct val="150000"/>
                    </a:lnSpc>
                    <a:spcBef>
                      <a:spcPct val="0"/>
                    </a:spcBef>
                    <a:defRPr/>
                  </a:pPr>
                  <a:r>
                    <a:rPr lang="zh-CN" altLang="en-US" sz="2000">
                      <a:latin typeface="微软雅黑" panose="020B0503020204020204" pitchFamily="34" charset="-122"/>
                      <a:ea typeface="微软雅黑" panose="020B0503020204020204" pitchFamily="34" charset="-122"/>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流程图: 终止 13"/>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流程图: 终止 14"/>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6" name="图片 5"/>
            <p:cNvPicPr>
              <a:picLocks noChangeAspect="1"/>
            </p:cNvPicPr>
            <p:nvPr/>
          </p:nvPicPr>
          <p:blipFill>
            <a:blip r:embed="rId1"/>
            <a:stretch>
              <a:fillRect/>
            </a:stretch>
          </p:blipFill>
          <p:spPr>
            <a:xfrm>
              <a:off x="8405680" y="107551"/>
              <a:ext cx="554701" cy="543033"/>
            </a:xfrm>
            <a:prstGeom prst="rect">
              <a:avLst/>
            </a:prstGeom>
          </p:spPr>
        </p:pic>
        <p:sp>
          <p:nvSpPr>
            <p:cNvPr id="7" name="矩形 6"/>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by="(-#ppt_w*2)" calcmode="lin" valueType="num">
                                      <p:cBhvr rctx="PPT">
                                        <p:cTn id="14" dur="375" autoRev="1" fill="hold">
                                          <p:stCondLst>
                                            <p:cond delay="0"/>
                                          </p:stCondLst>
                                        </p:cTn>
                                        <p:tgtEl>
                                          <p:spTgt spid="2"/>
                                        </p:tgtEl>
                                        <p:attrNameLst>
                                          <p:attrName>ppt_w</p:attrName>
                                        </p:attrNameLst>
                                      </p:cBhvr>
                                    </p:anim>
                                    <p:anim by="(#ppt_w*0.50)" calcmode="lin" valueType="num">
                                      <p:cBhvr>
                                        <p:cTn id="15" dur="375" decel="50000" autoRev="1" fill="hold">
                                          <p:stCondLst>
                                            <p:cond delay="0"/>
                                          </p:stCondLst>
                                        </p:cTn>
                                        <p:tgtEl>
                                          <p:spTgt spid="2"/>
                                        </p:tgtEl>
                                        <p:attrNameLst>
                                          <p:attrName>ppt_x</p:attrName>
                                        </p:attrNameLst>
                                      </p:cBhvr>
                                    </p:anim>
                                    <p:anim from="(-#ppt_h/2)" to="(#ppt_y)" calcmode="lin" valueType="num">
                                      <p:cBhvr>
                                        <p:cTn id="16" dur="750" fill="hold">
                                          <p:stCondLst>
                                            <p:cond delay="0"/>
                                          </p:stCondLst>
                                        </p:cTn>
                                        <p:tgtEl>
                                          <p:spTgt spid="2"/>
                                        </p:tgtEl>
                                        <p:attrNameLst>
                                          <p:attrName>ppt_y</p:attrName>
                                        </p:attrNameLst>
                                      </p:cBhvr>
                                    </p:anim>
                                    <p:animRot by="21600000">
                                      <p:cBhvr>
                                        <p:cTn id="17" dur="75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rcRect b="7037"/>
          <a:stretch>
            <a:fillRect/>
          </a:stretch>
        </p:blipFill>
        <p:spPr>
          <a:xfrm>
            <a:off x="435822" y="1464822"/>
            <a:ext cx="3769474" cy="212032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TextBox 18"/>
          <p:cNvSpPr>
            <a:spLocks noChangeArrowheads="1"/>
          </p:cNvSpPr>
          <p:nvPr/>
        </p:nvSpPr>
        <p:spPr bwMode="auto">
          <a:xfrm>
            <a:off x="3582380" y="650584"/>
            <a:ext cx="1836047" cy="746342"/>
          </a:xfrm>
          <a:prstGeom prst="rect">
            <a:avLst/>
          </a:prstGeom>
          <a:noFill/>
          <a:ln w="9525">
            <a:noFill/>
            <a:bevel/>
          </a:ln>
        </p:spPr>
        <p:txBody>
          <a:bodyPr wrap="none" lIns="68564" tIns="34282" rIns="68564" bIns="34282">
            <a:spAutoFit/>
          </a:bodyPr>
          <a:lstStyle/>
          <a:p>
            <a:pPr algn="ctr" defTabSz="685800">
              <a:defRPr/>
            </a:pPr>
            <a:r>
              <a:rPr lang="zh-CN" altLang="en-US" sz="4400" b="1" kern="0" smtClean="0">
                <a:latin typeface="迷你简细等线" panose="03000509000000000000" pitchFamily="65" charset="-122"/>
                <a:ea typeface="迷你简细等线" panose="03000509000000000000" pitchFamily="65" charset="-122"/>
              </a:rPr>
              <a:t>罂粟花</a:t>
            </a:r>
            <a:endParaRPr lang="zh-CN" altLang="en-US" sz="4400" b="1" kern="0">
              <a:latin typeface="迷你简细等线" panose="03000509000000000000" pitchFamily="65" charset="-122"/>
              <a:ea typeface="迷你简细等线" panose="03000509000000000000" pitchFamily="65"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b="14445"/>
          <a:stretch>
            <a:fillRect/>
          </a:stretch>
        </p:blipFill>
        <p:spPr>
          <a:xfrm>
            <a:off x="4572000" y="1464822"/>
            <a:ext cx="3746756" cy="213808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矩形 4"/>
          <p:cNvSpPr>
            <a:spLocks noGrp="1" noChangeArrowheads="1"/>
          </p:cNvSpPr>
          <p:nvPr/>
        </p:nvSpPr>
        <p:spPr bwMode="auto">
          <a:xfrm>
            <a:off x="3068140" y="3809105"/>
            <a:ext cx="2619393" cy="40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a:latin typeface="Times New Roman" panose="02020603050405020304" pitchFamily="18" charset="0"/>
                <a:ea typeface="楷体" panose="02010609060101010101" pitchFamily="49" charset="-122"/>
              </a:rPr>
              <a:t>最毒的</a:t>
            </a:r>
            <a:r>
              <a:rPr lang="zh-CN" altLang="en-US" smtClean="0">
                <a:latin typeface="Times New Roman" panose="02020603050405020304" pitchFamily="18" charset="0"/>
                <a:ea typeface="楷体" panose="02010609060101010101" pitchFamily="49" charset="-122"/>
              </a:rPr>
              <a:t>花有</a:t>
            </a:r>
            <a:r>
              <a:rPr lang="zh-CN" altLang="en-US">
                <a:latin typeface="Times New Roman" panose="02020603050405020304" pitchFamily="18" charset="0"/>
                <a:ea typeface="楷体" panose="02010609060101010101" pitchFamily="49" charset="-122"/>
              </a:rPr>
              <a:t>最美</a:t>
            </a:r>
            <a:r>
              <a:rPr lang="zh-CN" altLang="en-US" smtClean="0">
                <a:latin typeface="Times New Roman" panose="02020603050405020304" pitchFamily="18" charset="0"/>
                <a:ea typeface="楷体" panose="02010609060101010101" pitchFamily="49" charset="-122"/>
              </a:rPr>
              <a:t>的风姿</a:t>
            </a:r>
            <a:endParaRPr lang="zh-CN" altLang="en-US">
              <a:latin typeface="Times New Roman" panose="02020603050405020304" pitchFamily="18" charset="0"/>
              <a:ea typeface="楷体" panose="02010609060101010101" pitchFamily="49" charset="-122"/>
            </a:endParaRPr>
          </a:p>
          <a:p>
            <a:pPr>
              <a:spcBef>
                <a:spcPct val="20000"/>
              </a:spcBef>
              <a:buFont typeface="Arial" panose="020B0604020202020204" pitchFamily="34" charset="0"/>
              <a:buChar char="•"/>
            </a:pPr>
            <a:endParaRPr lang="zh-CN" altLang="en-US" sz="1000" b="1">
              <a:solidFill>
                <a:srgbClr val="FF3300"/>
              </a:solidFill>
            </a:endParaRPr>
          </a:p>
        </p:txBody>
      </p:sp>
      <p:sp>
        <p:nvSpPr>
          <p:cNvPr id="6" name="矩形 5"/>
          <p:cNvSpPr/>
          <p:nvPr/>
        </p:nvSpPr>
        <p:spPr>
          <a:xfrm>
            <a:off x="686849" y="4209181"/>
            <a:ext cx="7381974" cy="738664"/>
          </a:xfrm>
          <a:prstGeom prst="rect">
            <a:avLst/>
          </a:prstGeom>
        </p:spPr>
        <p:txBody>
          <a:bodyPr wrap="square">
            <a:spAutoFit/>
          </a:bodyPr>
          <a:lstStyle/>
          <a:p>
            <a:r>
              <a:rPr lang="zh-CN" altLang="en-US" sz="1400">
                <a:latin typeface="Arial" panose="020B0604020202020204" pitchFamily="34" charset="0"/>
              </a:rPr>
              <a:t>罂粟</a:t>
            </a:r>
            <a:r>
              <a:rPr lang="en-US" altLang="zh-CN" sz="1400">
                <a:latin typeface="Arial" panose="020B0604020202020204" pitchFamily="34" charset="0"/>
              </a:rPr>
              <a:t>(</a:t>
            </a:r>
            <a:r>
              <a:rPr lang="zh-CN" altLang="en-US" sz="1400">
                <a:latin typeface="Arial" panose="020B0604020202020204" pitchFamily="34" charset="0"/>
              </a:rPr>
              <a:t>学名</a:t>
            </a:r>
            <a:r>
              <a:rPr lang="en-US" altLang="zh-CN" sz="1400">
                <a:latin typeface="Arial" panose="020B0604020202020204" pitchFamily="34" charset="0"/>
              </a:rPr>
              <a:t>:Papaver somniferum)</a:t>
            </a:r>
            <a:r>
              <a:rPr lang="zh-CN" altLang="en-US" sz="1400">
                <a:latin typeface="Arial" panose="020B0604020202020204" pitchFamily="34" charset="0"/>
              </a:rPr>
              <a:t>是罂粟科植物，是制取鸦片的主要原料。别名</a:t>
            </a:r>
            <a:r>
              <a:rPr lang="en-US" altLang="zh-CN" sz="1400">
                <a:latin typeface="Arial" panose="020B0604020202020204" pitchFamily="34" charset="0"/>
              </a:rPr>
              <a:t>:</a:t>
            </a:r>
            <a:r>
              <a:rPr lang="zh-CN" altLang="en-US" sz="1400">
                <a:latin typeface="Arial" panose="020B0604020202020204" pitchFamily="34" charset="0"/>
              </a:rPr>
              <a:t>虞美人、鸦片花、罂粟是罂粟科的一年生草本植物。其含有吗啡、可卡因等物质，过量食用后易致瘾，但也是一种很有价值的观赏植物。</a:t>
            </a:r>
            <a:endParaRPr lang="zh-CN" altLang="en-US" sz="1400"/>
          </a:p>
        </p:txBody>
      </p:sp>
      <p:grpSp>
        <p:nvGrpSpPr>
          <p:cNvPr id="7" name="组合 6"/>
          <p:cNvGrpSpPr/>
          <p:nvPr/>
        </p:nvGrpSpPr>
        <p:grpSpPr>
          <a:xfrm>
            <a:off x="0" y="39439"/>
            <a:ext cx="8991601" cy="5090939"/>
            <a:chOff x="0" y="39439"/>
            <a:chExt cx="8991601" cy="5090939"/>
          </a:xfrm>
        </p:grpSpPr>
        <p:grpSp>
          <p:nvGrpSpPr>
            <p:cNvPr id="8" name="组合 7"/>
            <p:cNvGrpSpPr/>
            <p:nvPr/>
          </p:nvGrpSpPr>
          <p:grpSpPr>
            <a:xfrm>
              <a:off x="0" y="39439"/>
              <a:ext cx="8991601" cy="4929173"/>
              <a:chOff x="0" y="120504"/>
              <a:chExt cx="11903529" cy="6525486"/>
            </a:xfrm>
          </p:grpSpPr>
          <p:grpSp>
            <p:nvGrpSpPr>
              <p:cNvPr id="12" name="组合 11"/>
              <p:cNvGrpSpPr/>
              <p:nvPr/>
            </p:nvGrpSpPr>
            <p:grpSpPr>
              <a:xfrm>
                <a:off x="174267" y="323108"/>
                <a:ext cx="11729262" cy="6322882"/>
                <a:chOff x="174267" y="323108"/>
                <a:chExt cx="11729262" cy="6322882"/>
              </a:xfrm>
            </p:grpSpPr>
            <p:cxnSp>
              <p:nvCxnSpPr>
                <p:cNvPr id="19" name="直接连接符 18"/>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0" y="120504"/>
                <a:ext cx="11086783" cy="1216715"/>
                <a:chOff x="0" y="120504"/>
                <a:chExt cx="11086783" cy="1216715"/>
              </a:xfrm>
            </p:grpSpPr>
            <p:sp>
              <p:nvSpPr>
                <p:cNvPr id="14" name="流程图: 终止 13"/>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矩形 14"/>
                <p:cNvSpPr/>
                <p:nvPr/>
              </p:nvSpPr>
              <p:spPr>
                <a:xfrm>
                  <a:off x="509383" y="120504"/>
                  <a:ext cx="3604684" cy="1216715"/>
                </a:xfrm>
                <a:prstGeom prst="rect">
                  <a:avLst/>
                </a:prstGeom>
              </p:spPr>
              <p:txBody>
                <a:bodyPr wrap="none">
                  <a:spAutoFit/>
                </a:bodyPr>
                <a:lstStyle/>
                <a:p>
                  <a:pPr lvl="0" algn="ctr">
                    <a:lnSpc>
                      <a:spcPct val="150000"/>
                    </a:lnSpc>
                    <a:spcBef>
                      <a:spcPct val="0"/>
                    </a:spcBef>
                    <a:defRPr/>
                  </a:pPr>
                  <a:r>
                    <a:rPr lang="zh-CN" altLang="en-US" sz="2000">
                      <a:latin typeface="微软雅黑" panose="020B0503020204020204" pitchFamily="34" charset="-122"/>
                      <a:ea typeface="微软雅黑" panose="020B0503020204020204" pitchFamily="34" charset="-122"/>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流程图: 终止 16"/>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流程图: 终止 17"/>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9" name="图片 8"/>
            <p:cNvPicPr>
              <a:picLocks noChangeAspect="1"/>
            </p:cNvPicPr>
            <p:nvPr/>
          </p:nvPicPr>
          <p:blipFill>
            <a:blip r:embed="rId3"/>
            <a:stretch>
              <a:fillRect/>
            </a:stretch>
          </p:blipFill>
          <p:spPr>
            <a:xfrm>
              <a:off x="8405680" y="107551"/>
              <a:ext cx="554701" cy="543033"/>
            </a:xfrm>
            <a:prstGeom prst="rect">
              <a:avLst/>
            </a:prstGeom>
          </p:spPr>
        </p:pic>
        <p:sp>
          <p:nvSpPr>
            <p:cNvPr id="10" name="矩形 9"/>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762000" y="2076601"/>
            <a:ext cx="3276600" cy="1902124"/>
          </a:xfrm>
          <a:prstGeom prst="rect">
            <a:avLst/>
          </a:prstGeom>
          <a:noFill/>
        </p:spPr>
        <p:txBody>
          <a:bodyPr wrap="square" lIns="0" tIns="0" rIns="0" bIns="0" rtlCol="0">
            <a:spAutoFit/>
          </a:bodyPr>
          <a:lstStyle/>
          <a:p>
            <a:pPr>
              <a:lnSpc>
                <a:spcPct val="150000"/>
              </a:lnSpc>
            </a:pPr>
            <a:r>
              <a:rPr lang="zh-CN" altLang="en-US" sz="1400">
                <a:latin typeface="仿宋" panose="02010609060101010101" pitchFamily="49" charset="-122"/>
                <a:ea typeface="仿宋" panose="02010609060101010101" pitchFamily="49" charset="-122"/>
              </a:rPr>
              <a:t>大麻，别名火麻，大麻的叶、花、茎含有大麻酚、大麻二酚和四氢大麻酚。吸用大麻使人脑功能失调、记忆力减退。长期服用会产生依赖性，一旦停用，便出现失眠、食欲减退、呕吐、颤抖等症状。另外，由于大麻中焦油含量高，所以致癌率也高。</a:t>
            </a:r>
            <a:r>
              <a:rPr lang="zh-CN" altLang="en-US" sz="1400">
                <a:latin typeface="Arial" panose="020B0604020202020204" pitchFamily="34" charset="0"/>
              </a:rPr>
              <a:t> </a:t>
            </a:r>
            <a:endParaRPr lang="zh-CN" altLang="en-US" sz="1400"/>
          </a:p>
        </p:txBody>
      </p:sp>
      <p:sp>
        <p:nvSpPr>
          <p:cNvPr id="3" name="TextBox 188"/>
          <p:cNvSpPr txBox="1"/>
          <p:nvPr/>
        </p:nvSpPr>
        <p:spPr>
          <a:xfrm>
            <a:off x="838200" y="1594033"/>
            <a:ext cx="1080119" cy="369332"/>
          </a:xfrm>
          <a:prstGeom prst="rect">
            <a:avLst/>
          </a:prstGeom>
          <a:noFill/>
        </p:spPr>
        <p:txBody>
          <a:bodyPr wrap="square" lIns="0" tIns="0" rIns="0" bIns="0" rtlCol="0">
            <a:spAutoFit/>
          </a:bodyPr>
          <a:lstStyle/>
          <a:p>
            <a:pPr algn="dist"/>
            <a:r>
              <a:rPr lang="zh-CN" altLang="en-US" sz="2400" b="1">
                <a:solidFill>
                  <a:srgbClr val="C00000"/>
                </a:solidFill>
                <a:latin typeface="Arial" panose="020B0604020202020204" pitchFamily="34" charset="0"/>
                <a:ea typeface="微软雅黑" panose="020B0503020204020204" pitchFamily="34" charset="-122"/>
              </a:rPr>
              <a:t>大麻</a:t>
            </a:r>
            <a:endParaRPr lang="zh-CN" altLang="en-US" sz="2400" b="1">
              <a:solidFill>
                <a:srgbClr val="C00000"/>
              </a:solidFill>
              <a:latin typeface="Arial" panose="020B0604020202020204" pitchFamily="34" charset="0"/>
              <a:ea typeface="微软雅黑" panose="020B0503020204020204"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4286755" y="1665083"/>
            <a:ext cx="4452505" cy="221734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5" name="组合 4"/>
          <p:cNvGrpSpPr/>
          <p:nvPr/>
        </p:nvGrpSpPr>
        <p:grpSpPr>
          <a:xfrm>
            <a:off x="0" y="39439"/>
            <a:ext cx="8991601" cy="5090939"/>
            <a:chOff x="0" y="39439"/>
            <a:chExt cx="8991601" cy="5090939"/>
          </a:xfrm>
        </p:grpSpPr>
        <p:grpSp>
          <p:nvGrpSpPr>
            <p:cNvPr id="6" name="组合 5"/>
            <p:cNvGrpSpPr/>
            <p:nvPr/>
          </p:nvGrpSpPr>
          <p:grpSpPr>
            <a:xfrm>
              <a:off x="0" y="39439"/>
              <a:ext cx="8991601" cy="4929173"/>
              <a:chOff x="0" y="120504"/>
              <a:chExt cx="11903529" cy="6525486"/>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120504"/>
                <a:ext cx="11086783" cy="1131569"/>
                <a:chOff x="0" y="120504"/>
                <a:chExt cx="11086783" cy="1131569"/>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509383" y="120504"/>
                  <a:ext cx="3604684" cy="1131569"/>
                </a:xfrm>
                <a:prstGeom prst="rect">
                  <a:avLst/>
                </a:prstGeom>
              </p:spPr>
              <p:txBody>
                <a:bodyPr wrap="none">
                  <a:spAutoFit/>
                </a:bodyPr>
                <a:lstStyle/>
                <a:p>
                  <a:pPr lvl="0" algn="ctr">
                    <a:lnSpc>
                      <a:spcPct val="150000"/>
                    </a:lnSpc>
                    <a:spcBef>
                      <a:spcPct val="0"/>
                    </a:spcBef>
                    <a:defRPr/>
                  </a:pPr>
                  <a:r>
                    <a:rPr lang="zh-CN" altLang="en-US" sz="2000">
                      <a:latin typeface="微软雅黑" panose="020B0503020204020204" pitchFamily="34" charset="-122"/>
                      <a:ea typeface="微软雅黑" panose="020B0503020204020204" pitchFamily="34" charset="-122"/>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7" name="图片 6"/>
            <p:cNvPicPr>
              <a:picLocks noChangeAspect="1"/>
            </p:cNvPicPr>
            <p:nvPr/>
          </p:nvPicPr>
          <p:blipFill>
            <a:blip r:embed="rId2"/>
            <a:stretch>
              <a:fillRect/>
            </a:stretch>
          </p:blipFill>
          <p:spPr>
            <a:xfrm>
              <a:off x="8405680" y="107551"/>
              <a:ext cx="554701" cy="543033"/>
            </a:xfrm>
            <a:prstGeom prst="rect">
              <a:avLst/>
            </a:prstGeom>
          </p:spPr>
        </p:pic>
        <p:sp>
          <p:nvSpPr>
            <p:cNvPr id="8" name="矩形 7"/>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762000" y="2343150"/>
            <a:ext cx="3071960" cy="1615827"/>
          </a:xfrm>
          <a:prstGeom prst="rect">
            <a:avLst/>
          </a:prstGeom>
          <a:noFill/>
        </p:spPr>
        <p:txBody>
          <a:bodyPr wrap="square" lIns="0" tIns="0" rIns="0" bIns="0" rtlCol="0">
            <a:spAutoFit/>
          </a:bodyPr>
          <a:lstStyle/>
          <a:p>
            <a:pPr>
              <a:lnSpc>
                <a:spcPct val="150000"/>
              </a:lnSpc>
            </a:pPr>
            <a:r>
              <a:rPr lang="zh-CN" altLang="en-US" sz="1400">
                <a:ea typeface="仿宋" panose="02010609060101010101" pitchFamily="49" charset="-122"/>
              </a:rPr>
              <a:t>吗啡，是从鸦片中提炼出来的白色结晶粉末。它的毒性是鸦片的８～１０倍。它是一种具有很强镇痛作用的生物碱。过多吸食成瘾，严重危害</a:t>
            </a:r>
            <a:endParaRPr lang="zh-CN" altLang="en-US" sz="1400">
              <a:ea typeface="仿宋" panose="02010609060101010101" pitchFamily="49" charset="-122"/>
            </a:endParaRPr>
          </a:p>
          <a:p>
            <a:pPr>
              <a:lnSpc>
                <a:spcPct val="150000"/>
              </a:lnSpc>
            </a:pPr>
            <a:r>
              <a:rPr lang="zh-CN" altLang="en-US" sz="1400">
                <a:ea typeface="仿宋" panose="02010609060101010101" pitchFamily="49" charset="-122"/>
              </a:rPr>
              <a:t>人的身心健康。</a:t>
            </a:r>
            <a:endParaRPr lang="zh-CN" altLang="en-US" sz="1400">
              <a:ea typeface="仿宋" panose="02010609060101010101" pitchFamily="49" charset="-122"/>
            </a:endParaRPr>
          </a:p>
        </p:txBody>
      </p:sp>
      <p:sp>
        <p:nvSpPr>
          <p:cNvPr id="3" name="TextBox 188"/>
          <p:cNvSpPr txBox="1"/>
          <p:nvPr/>
        </p:nvSpPr>
        <p:spPr>
          <a:xfrm>
            <a:off x="838200" y="1733550"/>
            <a:ext cx="792088" cy="369332"/>
          </a:xfrm>
          <a:prstGeom prst="rect">
            <a:avLst/>
          </a:prstGeom>
          <a:noFill/>
        </p:spPr>
        <p:txBody>
          <a:bodyPr wrap="square" lIns="0" tIns="0" rIns="0" bIns="0" rtlCol="0">
            <a:spAutoFit/>
          </a:bodyPr>
          <a:lstStyle/>
          <a:p>
            <a:pPr algn="dist"/>
            <a:r>
              <a:rPr lang="zh-CN" altLang="en-US" sz="2400" b="1">
                <a:solidFill>
                  <a:srgbClr val="C00000"/>
                </a:solidFill>
                <a:latin typeface="微软雅黑" panose="020B0503020204020204" pitchFamily="34" charset="-122"/>
                <a:ea typeface="微软雅黑" panose="020B0503020204020204" pitchFamily="34" charset="-122"/>
              </a:rPr>
              <a:t>吗啡</a:t>
            </a:r>
            <a:endParaRPr lang="zh-CN" altLang="en-US" sz="2400" b="1">
              <a:solidFill>
                <a:srgbClr val="C00000"/>
              </a:solidFill>
              <a:latin typeface="微软雅黑" panose="020B0503020204020204" pitchFamily="34" charset="-122"/>
              <a:ea typeface="微软雅黑" panose="020B0503020204020204"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4157822" y="1403770"/>
            <a:ext cx="4255292" cy="290819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5" name="组合 4"/>
          <p:cNvGrpSpPr/>
          <p:nvPr/>
        </p:nvGrpSpPr>
        <p:grpSpPr>
          <a:xfrm>
            <a:off x="0" y="39439"/>
            <a:ext cx="8991601" cy="5090939"/>
            <a:chOff x="0" y="39439"/>
            <a:chExt cx="8991601" cy="5090939"/>
          </a:xfrm>
        </p:grpSpPr>
        <p:grpSp>
          <p:nvGrpSpPr>
            <p:cNvPr id="6" name="组合 5"/>
            <p:cNvGrpSpPr/>
            <p:nvPr/>
          </p:nvGrpSpPr>
          <p:grpSpPr>
            <a:xfrm>
              <a:off x="0" y="39439"/>
              <a:ext cx="8991601" cy="4929173"/>
              <a:chOff x="0" y="120504"/>
              <a:chExt cx="11903529" cy="6525486"/>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120504"/>
                <a:ext cx="11086783" cy="729792"/>
                <a:chOff x="0" y="120504"/>
                <a:chExt cx="11086783" cy="729792"/>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509383" y="120504"/>
                  <a:ext cx="3604684" cy="729792"/>
                </a:xfrm>
                <a:prstGeom prst="rect">
                  <a:avLst/>
                </a:prstGeom>
              </p:spPr>
              <p:txBody>
                <a:bodyPr wrap="none">
                  <a:spAutoFit/>
                </a:bodyPr>
                <a:lstStyle/>
                <a:p>
                  <a:pPr lvl="0" algn="ctr">
                    <a:lnSpc>
                      <a:spcPct val="150000"/>
                    </a:lnSpc>
                    <a:spcBef>
                      <a:spcPct val="0"/>
                    </a:spcBef>
                    <a:defRPr/>
                  </a:pPr>
                  <a:r>
                    <a:rPr lang="zh-CN" altLang="en-US" sz="2000">
                      <a:latin typeface="微软雅黑" panose="020B0503020204020204" pitchFamily="34" charset="-122"/>
                      <a:ea typeface="微软雅黑" panose="020B0503020204020204" pitchFamily="34" charset="-122"/>
                      <a:sym typeface="+mn-ea"/>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7" name="图片 6"/>
            <p:cNvPicPr>
              <a:picLocks noChangeAspect="1"/>
            </p:cNvPicPr>
            <p:nvPr/>
          </p:nvPicPr>
          <p:blipFill>
            <a:blip r:embed="rId2"/>
            <a:stretch>
              <a:fillRect/>
            </a:stretch>
          </p:blipFill>
          <p:spPr>
            <a:xfrm>
              <a:off x="8405680" y="107551"/>
              <a:ext cx="554701" cy="543033"/>
            </a:xfrm>
            <a:prstGeom prst="rect">
              <a:avLst/>
            </a:prstGeom>
          </p:spPr>
        </p:pic>
        <p:sp>
          <p:nvSpPr>
            <p:cNvPr id="8" name="矩形 7"/>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87"/>
          <p:cNvSpPr txBox="1"/>
          <p:nvPr/>
        </p:nvSpPr>
        <p:spPr>
          <a:xfrm>
            <a:off x="4800600" y="1798082"/>
            <a:ext cx="4049984" cy="2215515"/>
          </a:xfrm>
          <a:prstGeom prst="rect">
            <a:avLst/>
          </a:prstGeom>
          <a:noFill/>
        </p:spPr>
        <p:txBody>
          <a:bodyPr wrap="square" lIns="0" tIns="0" rIns="0" bIns="0" rtlCol="0">
            <a:spAutoFit/>
          </a:bodyPr>
          <a:lstStyle/>
          <a:p>
            <a:pPr>
              <a:lnSpc>
                <a:spcPct val="150000"/>
              </a:lnSpc>
            </a:pPr>
            <a:r>
              <a:rPr lang="zh-CN" altLang="en-US" sz="1600">
                <a:latin typeface="仿宋" panose="02010609060101010101" pitchFamily="49" charset="-122"/>
                <a:ea typeface="仿宋" panose="02010609060101010101" pitchFamily="49" charset="-122"/>
              </a:rPr>
              <a:t>可卡因，又名古柯碱。可卡因是与海洛因齐名的、目前严重危害人类健康的另一种极其危险的毒品。小剂量的可卡因能导致心律减缓；剂量增大后则心律增快，呼吸急促，可出现呕吐、震颤、痉挛、惊厥等现象；如果大计量使用，则可导致死亡。</a:t>
            </a:r>
            <a:r>
              <a:rPr lang="zh-CN" altLang="en-US" sz="1600">
                <a:latin typeface="Arial" panose="020B0604020202020204" pitchFamily="34" charset="0"/>
              </a:rPr>
              <a:t> </a:t>
            </a:r>
            <a:endParaRPr lang="zh-CN" altLang="en-US" sz="1600"/>
          </a:p>
        </p:txBody>
      </p:sp>
      <p:sp>
        <p:nvSpPr>
          <p:cNvPr id="3" name="TextBox 188"/>
          <p:cNvSpPr txBox="1"/>
          <p:nvPr/>
        </p:nvSpPr>
        <p:spPr>
          <a:xfrm>
            <a:off x="4800600" y="1428750"/>
            <a:ext cx="1080119" cy="369332"/>
          </a:xfrm>
          <a:prstGeom prst="rect">
            <a:avLst/>
          </a:prstGeom>
          <a:noFill/>
        </p:spPr>
        <p:txBody>
          <a:bodyPr wrap="square" lIns="0" tIns="0" rIns="0" bIns="0" rtlCol="0">
            <a:spAutoFit/>
          </a:bodyPr>
          <a:lstStyle/>
          <a:p>
            <a:pPr algn="dist"/>
            <a:r>
              <a:rPr lang="zh-CN" altLang="en-US" sz="2400" b="1">
                <a:solidFill>
                  <a:srgbClr val="C00000"/>
                </a:solidFill>
                <a:latin typeface="Adobe 黑体 Std R" panose="020B0400000000000000" pitchFamily="34" charset="-122"/>
                <a:ea typeface="Adobe 黑体 Std R" panose="020B0400000000000000" pitchFamily="34" charset="-122"/>
              </a:rPr>
              <a:t>可卡因</a:t>
            </a:r>
            <a:endParaRPr lang="zh-CN" altLang="en-US" sz="2400" b="1">
              <a:solidFill>
                <a:srgbClr val="C00000"/>
              </a:solidFill>
              <a:latin typeface="Adobe 黑体 Std R" panose="020B0400000000000000" pitchFamily="34" charset="-122"/>
              <a:ea typeface="Adobe 黑体 Std R" panose="020B0400000000000000" pitchFamily="34" charset="-122"/>
            </a:endParaRPr>
          </a:p>
        </p:txBody>
      </p:sp>
      <p:pic>
        <p:nvPicPr>
          <p:cNvPr id="4" name="图片 3"/>
          <p:cNvPicPr>
            <a:picLocks noChangeAspect="1" noChangeArrowheads="1"/>
          </p:cNvPicPr>
          <p:nvPr/>
        </p:nvPicPr>
        <p:blipFill>
          <a:blip r:embed="rId1">
            <a:extLst>
              <a:ext uri="{28A0092B-C50C-407E-A947-70E740481C1C}">
                <a14:useLocalDpi xmlns:a14="http://schemas.microsoft.com/office/drawing/2010/main" val="0"/>
              </a:ext>
            </a:extLst>
          </a:blip>
          <a:srcRect l="15558" b="12856"/>
          <a:stretch>
            <a:fillRect/>
          </a:stretch>
        </p:blipFill>
        <p:spPr bwMode="auto">
          <a:xfrm>
            <a:off x="381000" y="1453458"/>
            <a:ext cx="4071770" cy="28956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5" name="组合 4"/>
          <p:cNvGrpSpPr/>
          <p:nvPr/>
        </p:nvGrpSpPr>
        <p:grpSpPr>
          <a:xfrm>
            <a:off x="0" y="39439"/>
            <a:ext cx="8991601" cy="5090939"/>
            <a:chOff x="0" y="39439"/>
            <a:chExt cx="8991601" cy="5090939"/>
          </a:xfrm>
        </p:grpSpPr>
        <p:grpSp>
          <p:nvGrpSpPr>
            <p:cNvPr id="6" name="组合 5"/>
            <p:cNvGrpSpPr/>
            <p:nvPr/>
          </p:nvGrpSpPr>
          <p:grpSpPr>
            <a:xfrm>
              <a:off x="0" y="39439"/>
              <a:ext cx="8991601" cy="4929173"/>
              <a:chOff x="0" y="120504"/>
              <a:chExt cx="11903529" cy="6525486"/>
            </a:xfrm>
          </p:grpSpPr>
          <p:grpSp>
            <p:nvGrpSpPr>
              <p:cNvPr id="10" name="组合 9"/>
              <p:cNvGrpSpPr/>
              <p:nvPr/>
            </p:nvGrpSpPr>
            <p:grpSpPr>
              <a:xfrm>
                <a:off x="174267" y="323108"/>
                <a:ext cx="11729262" cy="6322882"/>
                <a:chOff x="174267" y="323108"/>
                <a:chExt cx="11729262" cy="6322882"/>
              </a:xfrm>
            </p:grpSpPr>
            <p:cxnSp>
              <p:nvCxnSpPr>
                <p:cNvPr id="17" name="直接连接符 16"/>
                <p:cNvCxnSpPr/>
                <p:nvPr/>
              </p:nvCxnSpPr>
              <p:spPr>
                <a:xfrm flipH="1">
                  <a:off x="174267" y="323108"/>
                  <a:ext cx="0" cy="630363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0477" y="6626745"/>
                  <a:ext cx="11723052" cy="180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897987" y="570122"/>
                  <a:ext cx="5542" cy="607586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120504"/>
                <a:ext cx="11086783" cy="701474"/>
                <a:chOff x="0" y="120504"/>
                <a:chExt cx="11086783" cy="701474"/>
              </a:xfrm>
            </p:grpSpPr>
            <p:sp>
              <p:nvSpPr>
                <p:cNvPr id="12" name="流程图: 终止 11"/>
                <p:cNvSpPr/>
                <p:nvPr/>
              </p:nvSpPr>
              <p:spPr>
                <a:xfrm>
                  <a:off x="445178" y="382360"/>
                  <a:ext cx="122663" cy="30175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509382" y="120504"/>
                  <a:ext cx="3604684" cy="701474"/>
                </a:xfrm>
                <a:prstGeom prst="rect">
                  <a:avLst/>
                </a:prstGeom>
              </p:spPr>
              <p:txBody>
                <a:bodyPr wrap="none">
                  <a:spAutoFit/>
                </a:bodyPr>
                <a:lstStyle/>
                <a:p>
                  <a:pPr lvl="0" algn="ctr">
                    <a:lnSpc>
                      <a:spcPct val="150000"/>
                    </a:lnSpc>
                    <a:spcBef>
                      <a:spcPct val="0"/>
                    </a:spcBef>
                    <a:defRPr/>
                  </a:pPr>
                  <a:r>
                    <a:rPr lang="zh-CN" altLang="en-US" sz="2000" b="1" smtClean="0">
                      <a:latin typeface="微软雅黑" panose="020B0503020204020204" pitchFamily="34" charset="-122"/>
                      <a:ea typeface="微软雅黑" panose="020B0503020204020204" pitchFamily="34" charset="-122"/>
                    </a:rPr>
                    <a:t>三峡旅游职业技术学院</a:t>
                  </a:r>
                  <a:endParaRPr lang="zh-CN" altLang="en-US" sz="200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041888" y="505790"/>
                  <a:ext cx="7044895" cy="2118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流程图: 终止 14"/>
                <p:cNvSpPr/>
                <p:nvPr/>
              </p:nvSpPr>
              <p:spPr>
                <a:xfrm>
                  <a:off x="222589" y="323108"/>
                  <a:ext cx="170550" cy="4202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流程图: 终止 15"/>
                <p:cNvSpPr/>
                <p:nvPr/>
              </p:nvSpPr>
              <p:spPr>
                <a:xfrm>
                  <a:off x="0" y="271626"/>
                  <a:ext cx="174267" cy="52322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pic>
          <p:nvPicPr>
            <p:cNvPr id="7" name="图片 6"/>
            <p:cNvPicPr>
              <a:picLocks noChangeAspect="1"/>
            </p:cNvPicPr>
            <p:nvPr/>
          </p:nvPicPr>
          <p:blipFill>
            <a:blip r:embed="rId2"/>
            <a:stretch>
              <a:fillRect/>
            </a:stretch>
          </p:blipFill>
          <p:spPr>
            <a:xfrm>
              <a:off x="8405680" y="107551"/>
              <a:ext cx="554701" cy="543033"/>
            </a:xfrm>
            <a:prstGeom prst="rect">
              <a:avLst/>
            </a:prstGeom>
          </p:spPr>
        </p:pic>
        <p:sp>
          <p:nvSpPr>
            <p:cNvPr id="8" name="矩形 7"/>
            <p:cNvSpPr/>
            <p:nvPr/>
          </p:nvSpPr>
          <p:spPr>
            <a:xfrm>
              <a:off x="6697691" y="4805076"/>
              <a:ext cx="2062091" cy="28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28444" y="4761046"/>
              <a:ext cx="2262158" cy="369332"/>
            </a:xfrm>
            <a:prstGeom prst="rect">
              <a:avLst/>
            </a:prstGeom>
          </p:spPr>
          <p:txBody>
            <a:bodyPr wrap="none">
              <a:spAutoFit/>
            </a:bodyPr>
            <a:lstStyle/>
            <a:p>
              <a:pPr lvl="0" algn="ctr">
                <a:lnSpc>
                  <a:spcPct val="150000"/>
                </a:lnSpc>
                <a:spcBef>
                  <a:spcPct val="0"/>
                </a:spcBef>
                <a:defRPr/>
              </a:pPr>
              <a:r>
                <a:rPr lang="zh-CN" altLang="en-US" sz="1200" spc="600" smtClean="0">
                  <a:solidFill>
                    <a:schemeClr val="bg1"/>
                  </a:solidFill>
                  <a:latin typeface="微软雅黑" panose="020B0503020204020204" pitchFamily="34" charset="-122"/>
                  <a:ea typeface="微软雅黑" panose="020B0503020204020204" pitchFamily="34" charset="-122"/>
                </a:rPr>
                <a:t>国家禁毒宣传委员会</a:t>
              </a:r>
              <a:endParaRPr lang="zh-CN" altLang="en-US" sz="1200" spc="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p="http://schemas.openxmlformats.org/presentationml/2006/main">
  <p:tag name="ID" val="553512"/>
  <p:tag name="MH" val="20160830110146"/>
  <p:tag name="MH_LIBRARY" val="CONTENTS"/>
  <p:tag name="MH_ORDER" val="1"/>
  <p:tag name="MH_TYPE" val="ENTRY"/>
</p:tagLst>
</file>

<file path=ppt/tags/tag2.xml><?xml version="1.0" encoding="utf-8"?>
<p:tagLst xmlns:p="http://schemas.openxmlformats.org/presentationml/2006/main">
  <p:tag name="ID" val="553512"/>
  <p:tag name="MH" val="20160830110146"/>
  <p:tag name="MH_LIBRARY" val="CONTENTS"/>
  <p:tag name="MH_ORDER" val="1"/>
  <p:tag name="MH_TYPE" val="ENTRY"/>
</p:tagLst>
</file>

<file path=ppt/tags/tag3.xml><?xml version="1.0" encoding="utf-8"?>
<p:tagLst xmlns:p="http://schemas.openxmlformats.org/presentationml/2006/main">
  <p:tag name="ID" val="553512"/>
  <p:tag name="MH" val="20160830110146"/>
  <p:tag name="MH_LIBRARY" val="CONTENTS"/>
  <p:tag name="MH_ORDER" val="1"/>
  <p:tag name="MH_TYPE" val="ENTRY"/>
</p:tagLst>
</file>

<file path=ppt/tags/tag4.xml><?xml version="1.0" encoding="utf-8"?>
<p:tagLst xmlns:p="http://schemas.openxmlformats.org/presentationml/2006/main">
  <p:tag name="ID" val="553512"/>
  <p:tag name="MH" val="20160830110146"/>
  <p:tag name="MH_LIBRARY" val="CONTENTS"/>
  <p:tag name="MH_ORDER" val="1"/>
  <p:tag name="MH_TYPE" val="ENTRY"/>
</p:tagLst>
</file>

<file path=ppt/tags/tag5.xml><?xml version="1.0" encoding="utf-8"?>
<p:tagLst xmlns:p="http://schemas.openxmlformats.org/presentationml/2006/main">
  <p:tag name="AS_NET" val="2.0.50727.5485"/>
  <p:tag name="AS_OS" val="Microsoft Windows NT 6.1.7601 Service Pack 1"/>
  <p:tag name="AS_RELEASE_DATE" val="2018.04.09"/>
  <p:tag name="AS_TITLE" val="Aspose.Slides for .NET 2.0"/>
  <p:tag name="AS_VERSION" val="18.4"/>
  <p:tag name="ISPRING_PLAYERS_CUSTOMIZATION" val="UEsDBBQAAgAIADd770g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A3e+9IuOc88l4AAABjAAAAHAAAAHVuaXZlcnNhbC9sb2NhbF9zZXR0aW5ncy54bWwNyr0OQEAMAODdUzTd/W0Gx2a04AEaGpH0WnFHeHu3fcPX9q8XePgKh6nDuqgQWFfbDt0dLvOQNwghkm4kpuxQDaHvslZsJZk4xhQDnEIfXzP7hMgj+TSHWwTLLvsBUEsDBBQAAgAIAIOAj0X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Dd770i3fittZAEAAO8CAAApAAAAdW5pdmVyc2FsL3NraW5fY3VzdG9taXphdGlvbl9zZXR0aW5ncy54bWyNUstqHDEQvPsrhH9gJbVeA5MFPc2CDwE7+DzsKGawrQkjmZigj4/G8bLeeE2iPnVVdzXdqj4/TMk+5zI/Tb+GMs3pJpYypfu8vUCo38+P8/J1iTmWvDkid1Ma55+79H1esYbmMqRxWEa7snmLUXh9SEmtnGoZM4wiyTz1CjnPbeM6cB3YxjlKbL/5S+KP7hL3MZXzqv3mhP3YsEs5LmWXxviyhdPq99TpBlfLME6tLm8FW6MeplbH1kCMcMl9pRoABLLcEYerlJ3UBHnMOIZqFAUKiHBOOlGJpBxaFjrRVJjvBGKSMeoq9bR1I62No7ZK6AjRbZpXna0hGIkxIoQAc5ULCAajVg1NQ4NaDwgODIiqjSYKULDBBFa988JypKgXGFdmDGB8PO5xu/fnOqL/vc7hnP8QPPsFZ9nVW5sz5ur3z8vSim/j04/HoUQ0jV8uw7fr68s3P75698CuJm3bfurp31BLAwQUAAIACAA4e+9IilcxJWIwAAARXAAAFwAAAHVuaXZlcnNhbC91bml2ZXJzYWwucG5n7Xx7WFNX1rcdO9qZoozT6QvhkrSDlVYtGCJCJCS1tlC1Sr1g7AikNgLeSIRwi+TSjlNoayC1iBG5pB1UFDQptRICudRSEySQ441GGyBCSI4Sk5AcQxJy+xKw1Trt8833vO/7Pd/FP3jOcw57rb32uvzWWjv7nE/e2ZA6749hf5w1a9a8NW+9sWnWrN9jZ82aXfjMHP+TBnHCYf/lKcqm1Ndn8ZQRd/03T+euWr9q1qw29rPuHb/33/9h/1vvUmbNmt8d+HtKTj69c9as7afWvLFqS2mWcYjMPpdL1ZCzNme9lvXawsZvNn3agj3jPttSn/rqX1etX/fJC5vCoxekhzUveOHF64vePPPJG/8Y/aFm1+/SF+w+9/GRH+akP7XqlWOnVvgy7rgZmh0EvdVIMVFy+hvp54Sg462Kyb6phL05ZuEV79c5rsiQzTivhR07XKqtPITwTlRwJD6PebZfxFn1J9uIOdf72tF2/UTtktak6YeDc28lpnK6QTbjfpO1PPBkln1Nu1IxAvk8Uh9+ePrJbWyv3jkfNzo/cBOxZgVQ4r49F/cy/+nAfQf7a6qkqfN3MwNRtMYv3dEO31ia94SoSgu5gv2P95eVA6idjgM33d7ApIPDRBgWd//LYPGlZpxnd3f/q5hPRgxpvvtpGn2dxp1DVUd1XAbtToDptU4SvFaOwmD+sdrhAex3o7GWT6ydGYyBogaMSevt1An7QMW9GyB6DLnVgw0wLzG0BXFxEApHsayT3l9HrlognXhWut9yY3NaZgsJkEQjaZ7zzEkgZu54EM1p0yJ8Dl12rPj+JqrreezUVTa2feNirroIbmgleMZ1eWwsTV+2op24fxjQNTPMegnbJQS6QcAzCGRiBRZvXgXQVSrxz/sttXRfN1iM6fnACuF8EKfpRxpaHB1PI1WIWY2wcFCxtdO0jRqpop8dXBS1v2io2nqiHKAxSRXdIpzsktNq6DS8mM9qHChqXkbz6/Lb/KFbEzDYVtlbh5+6n8uczI0lh8PwMmNB5jBC1U/sS8VaDyfEskVfF2Zw7CA7Kev3RwWoz2gTBxEi0XosKSa8Sdmxb9B+AyzGb53HpeI4oNGy9orG2aARipauLo5RqFfzEPb+Im27M55fH6HS7V2hIYtaltsvX1mZlbeSkKDJxQBi+S2sKgNbh4gm+0YQ3pE6djXbJ/XZfQw1yFHrsdp87Zqg7rQ9jj77D8W3IzQJkM7ZGMb0QvQ4idwaQemicdlyBV8rBO1LBAhpmtBYWh+qWTegHbOuJSVgvUv5cXx4Eq+svI99GNzkQQd8yMROcm6093z82VUiaz0sGPxyH/xNylDoYhn7xxxWDx2a7Mjk1c1V5HeJIrVE0Bi0UNtOrafdE+EaV2OHQxPTqCRte8nImnlcp2ApdAEWN6cKKGJ9ADtXkIm1B30Ae4ZCZ/TbtJ2iBgJliOnh+2xWj6jBBfC/6CvS5svkPdnCGCBaVamukgNqFbXekiHPy4GIOiONR5UImbI+2r0Mjrqv6V2eIk8ONhisFpltZrpQyL6L0c+1ZzSauRlHBZBnmYnDzzcl8RRq2Fo5FMmu4282JcDLRDh4Lg2nt39xoL51S3cuvMw7rCSy5Eo5QCzJfQtOrJ/bFsl8atasD1xg23wu7Nm4xW9kZceXf4U8uvO9UFkehT6nghVEZIXGbR0rhrKpuKY9w3A2mqcwyr89LA8XHBoku7YJzWcAY0zymRHKku7R0pM5MjH1H33LjhlQC+fBDslePubKLQ2Tgqt5gA7yWDu0uBeOyEMFkWzUMKAWeorguQxejbNNL9BeCiHQKH19Oi1aZ6Tuq0R2KDnJpLQCv72NpR9l+1fryZBEemSvwYTkmHAyWLZrMMYMIiEPyvduj/39GAR7gbb+NBxcTM1Sj6A4lVcpPT3H5RITLE52fZDhyg0NwAfXNJY6hNrfxzeFdafM+fRcBvfD3ayXiImXHcuCa1cPI+xqxqBzUthP0xhd3WeAPFci+3p1GBa0kPcmra3KR3L648L0U0GnYNFQB/GzPp1wfVa8UExI4RnlHw8yGWUY+aBpEft8PO6HSQrgiSKDVss2SL06po6rzSz9vDt3TrdFfJwA2fyr9APO2dyFEZooJ7xXLSTRzCw5S8SV1xJeiRSaHbgFOcL1tkT8ZXq7Ri7c57KFCcL1BiuDB6idHVoJNYZqEi4FipJOBdzYrmjwhHNhf5ItORd3amwF9N4xgZwu42u/tqz9qudKouk5al/+rUmtMkpe/MLl0vN0HZ4HdOT3UsIF4mfBRFoVnqYUXFYtPJibdQYNX8LR2ZPYXAGqvCq/sIdeMLS+HKjDKn9wb1MDnpYRFFvqSUiGPgWM2Wx1dQRWrnZie25y7BRn6BwQn5oiGRZ6OoZKy0LZ4c4sGAEcd8UyNxTQ/Uu5xSCkwstcLi4Uzcm0B12GQoF4YIngMsQ1zw0AdWzJClrOGz06bfpmWLr+qffhr8ct62vqKb1ws5SF3LPzs548ubyXyFqwM6NkYKJW3mMTDpUyg5KbMX5kzEyUj6AO4k0oCQOWBPUqgz70B9+QQ7BSnkepG8QKFHkFmYx+lwqGlS9JTaPWn3NCDZqq1nKgpwftDQKpO92RAvGStAOOPq7djUYcZMQgunN5ddIEa7Gpjl9G4gjkRW30QUui87hSw3TGm0FDZrIyvWWE4rqp9WDkGAa8zN1YxU5q1JZKnINyCMZGKgOrus04sLQ7V/YxcmVf3KKd7h61kOEO3d1HfJ+n6FnGq6s4ytoAWygrIn4bag9X6bzOUu0UxktT97wXB48WIABnAFMbv5+o4feHLljiFAn4X0X4JNnl3ci1VQbrZEeMTLUi7i9VCtTCKvZ2Ostp3xd0nPiO+LJ2Xz/XHHBBOdSv8yOKh9Wg1RYjwPzSP0t9kH2fHzG9oZ4CpwPeo/Z7okQlsxc2Enjh3fplOFK5XIQr14rNUqM24+SUpKoVnjSp/Mzp1LfJ8wpcTuSsGbwI4mKy0t53jNKcnsBKO5K7QVgcLXkfw+cHlFkkYIJaHkQIrtMwA+PV/lz9YreqW29HBLQyGcQNpPBvR0KxgcEfdCNp0zm9guiYzvPz5RN/mM7/VSPPBa6JEd3Rgev+RLMjkPGeDdx8EPVvU5WnTVcM+//Xpt1m0nEIklLbAD42i+mxPbum993PUC/mri7KyaiYGTB+iOAevRTMdHSnUioWer6pn4eOajnfNMPu6FSrdKo19bmKhWJx/YKBW1dnZlu3ZhO+qLhwWpRvN31+I70hMnJazq+OLCxKz02dkWHpS2syn5D8H0JiSuWLJ3+8BAE4pqXRLgKvdQ3beIdKJFBD7kvAbowUo8LkRjaN37sz7VcfnCz0Zr9Gm7rbrGiz1OvQ4Tj2xoeMV/oaqfragm2iYOtgka9VWfXA19aCGrR3m6tIJ+ReezZWNHHn1YbVD2W7626dc8k1dir7PkbH6Ox66GPXnILIP5vr6panAHXDaSXbH51IvyD/qK9gap2/4ryz1XBAV4OP4a6zRWg7+5vA9abmLv7KpJXTkfHeKw1MKDQxSdAChqp2Jx3IsjMOxD3U0kmInPTMfHCrLaKpNSyZT8ElCx8VAF/593xSOoCc7NxzP6gh7RdCp1xMDDDFX0g4UK5sflRD6U3v1W8foLBaSL9FpOahfotIaKhq/BI686j8Ay+HBiQkFlZfRRViHxWeH/Z77WBLI/FE3W8RaY/8Bo027w6t5RETEeL/KBOmJ8vVV5xbHrqHUrrnLyxK64Eqwa+zJ68GNz9ql5aNy5TnxtHDv7G43EbqKZGo6VdZRTXEMcZ/VaTQoUL3jV+VCllSbdn8qxLI2g1V3JXcXzNmCw/1GxN1tJB+Y6I21bDjzK+K3WRo+S0Rilpkab+0v3r+37v9oea78x+GspGPQnr9PpmX9JgwGsyc4dSE3XBc0S/MRoYvMDfVrXicY5k/FjUrFg2HUE3NRx4XpLHMJCzY8ivhuJcvLg60cjXdo2gFRUlReR4JmCF23AuBbjd2roxyBNxzH7Ph/wNQPECja8M1HaV3T3KG9S/e/3EvP5PBc17Yk8HllSX9QuUW2yAFyBRBDWZaXXPjgfHRGnwWtbAVWgw4849ctGaaD6guTdv4c8FRNhTAVKuRtp4XlkCh8lTURwSDE4iOesULxy7GNt1GTyamyvzRoR+928xl3B/ernC4vns2NkMitn+a1g1Stz5K5q8Rsa5bQFZWI56u91eHs/RfDzJEVqRU73lREJ69sI8uK1Jf3S+J4XfU8xHseB4gj9R5MPz8um/sGGu+Fc0ytOs6McM07hF5fYXGqFWy0ZKtTbQYZ73MRsRE9nO3s/jNcPKji64ZOReGRf2gs7IKDuNxKVl/OP4lOagcwLru6Ygsg/yDWvzGgM9IRSTRAX8vvXGZGewcxJHB9iYMacxSUJeBkwEWGrR3zvcm6hgR9LhXMllCjGqwJIb/dD+xyoqUvVYLxplQ2BweQqdlGaBEIcmdSG9UlVYJGTSvE3O/9BEPZvNZZOJb9dmscNzvGi/GCmoJlmMv5mfgwohZvUa541gBFR7N0bWBG5HsOjV7Rz6Gu5FUx07otTX5Z59iscuyx/rpKVq0kmt2u/Uvrsi+EQHspp3TGyCHMA1e4hKewKiM2Z30X2jg6qurM8sF7/rrZ10opJfRC7penL0zZp0znkjI8hwb8feLsFmgS9/ujNdNIeNOZWDhCf2AbiVAxJjSK7+kiMbjgBJv6W5MM/IaKZyj8zfDTucYJdLOb0yz2QaMv1ge8oYxfR6FiuOfqJ8r6dmVGDb7fVIdfos+X0bMM4cIY3RTluLeIuhPaBzHRM3IdbwNsdtBLAQellHCAKa6Yylir2i0cEnTmRHo8i9cDjbSefVcmD7OlCe/6C4t2XlbXVUGc1vHAcunl53yns2MDJpoNE5FKHEMlsHvdnbnYidLB3IZQysaN2dFdtK9WspaagzE7m8ejAZelOZkDHnv0IsQQ5KHaH/fsbLI0efRI4IBPpR4zCBb8vJmhpsW9BksCmKQOHFu3aTWY0lsGiQn0XJejjw4mg5EZZY43tamjoFg8nEEqjt7TJtq4hg2DwNQrbw/SKJ1gsgCT+lZ1ilIlcLmPzpV751E9qfpsOda1TvPKm6HwCA9PkuPpT6v7WDAJ+Pm5wRFqHTFxI63ndsgF3WQyuo7fUzNwheZktmDZAaTj8nyG3vPjeW4ZiOkYcyjdCHLU3gKeoozkdoojOGWxX8zPvmkonxC8u+T3DDwpd5dP352QsBB/fPnnHqGQ2A4R1NxU1ebPln9OeNvyvJHuiYF/e46Qqdj2C6x7xr/7MQhxS8asf90q/c/Y/DB+QldLNM5mqRxKi/5pWesIRsrE4ZLob3V/Os+B8LX5F45/D2ItQsPaXwejdRxpQJbaNkrndwbYmbYu4KXcDWfAWhumS1+JHFGIQUwayEUyAYEkduq0Km+gUaCmR0RzyA+9S9RzCEcHN/bjXwQwpKpAT72uKVwbTOLS/0oN34O9g2qLdcWP+pFzWg6u+O6sZd9kWk5RFgqlWyXetTSzPkfBN9qxtrOWPde8uQ8KO+0r/gyXrPZGsQT3z2rm7Bf0cmHW/kh9rqfITXWr2adqjRxivntnRWNTK/Tulfmyf6Jeokva48tvsqN72u9yOb24J56hz7UIf25OBB7pww6VSJ8innJs1Iy8VHsEUKSKfonVCXjPR0ul9+ABfe0ze4OV9uDxW0whmscskv+LqXwFTLg77P2cjhSa+8SdoxzjVoBGUpZa0k4rHKS2FepZreb2bzOzGyz1mg7R6Yb8gjazb6mFKnXIGU4o25L3Qop7ZxCexDhvq0rOqzOLMp8SQUiWw3lTiIJEWsGEOZTVvIXJGnxIOGBz9UdxevEhkxzZynot+1/BHJ103b3znf6ss1UoAyeaa1u54AqJ7K9wAX6K0Wr0X0gXTvZZGHMkQtbSfhbrtIysUUWTnaF5f7lbLlEGfoxzucEOByAXScg0G0DCgVotci3OeVMt5wdc05ho9aLZfK+HucFPt149STOaGeY7cO0Dc090o86PVP5ONiMVkibUgDW32FYVNB84jORq7VFFcAgAyPbnJZcRB1CARhIn00dyGb065y2lgI6S+aiZlEH7txpUVeyExSU5AuBWHqVoA34kq5HVUtAJrHr1SMo/r0Iuh7FFUYsIwZVExP7jfIiLdJq6FiqSu39eGUMtxJfVHW4KKORfdhPaB4ar+E6Be+A/Eg758GGR2f2PyJmg7k4161UjveEiKtAZZ0yzOdStANc9UVk1M4YgI+vMRCXD7OdNafxQ6b8BF9HmWx0z+2uKqqj72OhmBbEJd7uu4MmPQd7AfXGKWNobVucTuW0Iml6Yh8H0OcXSjBcskngWeCq8+tkpaR4kPzAVoYVWUa0rD9P+3wdTKLMdvjLEXdZA34oBkExrOjHmbxfBtNPRzh4xKB67UCNVt4DjlAYF3JtaxWWtX1pDGs1WSgKx6JO6Y23QpdDTRDxnUh+UL9NQD0JLuU/3ehjFfykfZ469IXWq3H93dlbBOJxa2FIN1j60rijFD/EK1BbtSaC47uQ3h3mTtm3tRdRq4k7C+srgNB0dv7At7fmcdOdHdpi2CrzqMbBwlSMA4vth35S3pC/EBUHKkBaGeuLAaOM0jjU7g+FPEZfsv5DFP/m2878yWgkzSQepZS5RC2F8FWUW5PFCTVXO6agXs+OmTjsJBETB71zD24aRvi8ucPK/ccEwA5HhG/FXUebvZVk73BZ2EzaNPjoTpdkQt/W2uUdiYz7yRzw+S+a9uyPYFuushn3X+WUdIPuceW5wUV2NTYn5dY3Hv4V7l+b8m1gjat7Bs6LqmWlx3zWqYxhQAd9gU65hBSdzO/a872odQRVKb/jn0s9/2DChUis/GV0GIfNlKO6d5Vfyfe5b1LDcH/FxbDVQVynKAXSVuFP6oEBmmvzzuXD3nd1jAcZYugEa4e2piEN57mv21ZLgBgx3FQlcmfKcKOGzzjiN9YSYVqY2R/1zRZMqzpdRtScUkus+Uk0WWl6dhgnl1ZPmHfc1S8NGZB2+TWPjydJ7RZSkmM+1zUI9uLODwb/HOaIbG5qH/LPJKY7OS9VwWIP3KltpE/eUshr535zxPedv8Qew+4W4X6UcK35fD/EYCbzepe82rrKb2QpiPapj8PQ8isdnoQEcOPy7CNnvZnKntDj8ptV/xR6St29HfRGeenJuy8T72jDkrXdCO9+Z+5R18UHfWmXMX/+h8H9AfCzAkvtBx/AbYla6wj2YHZSL5Ft4FEo9wHMDgk8wc/m050Jqa04QT3upz0oCdPG96ajx6+Wmcs0271CnfuBsxbadbg/bqk8kAFMwz0QA/Y/mDf6+lzsxIcFN5pA+ZD5JyBufJvr7Mvt3cg2OL8LkbzjdepoDxjd33nANoBXrGIbqF4nqMBJ62N/osnwubk+yM/JHogxN6Rwxj0o+S/bnABTEmHrgONMDOkDTF+4Wx1Ikk4ANZ3chPmRD9rmNZ0tgR+KQwju0RDFz9sOn58Qe8f53hbMz+31mvFHuv3PO1seGcp7WNouPNO68n9O8qPBn6k7HMoSCcUy3srPcgM+J+7Dg5ftxRI5JJY8UqOUBX6jk8ZIXEPmLPdEBY5W+MmJqBqzkcYGy+iPlNSTvUu+WxgpNZWJHxYv4iDute6eacVHKLPK0+7u2Dk9/fzc2O7m+8tm1FVxnjOy+UDojL67bykmXklmzcw9ci/bcUQp9SeuuSGx4vvXLiG8IwjJ3etc7/1LHMn9k6mCO6gHLFTaMKx08gJfvDvb6YB9cqLpPtML+ISOnlRsgeXeeeCo1yb1qtgkIXdaGYn1YhKKlvOe+zrOc11hean77TnH3Mfxp869PHtj4zpGTdU7ErmVXoNTcX1uUBM3DgLULFutIYtmuZTKyWp4lMftvok4Tv6i1X2f4hkM3RKCMCLrZNNyCZcXtgLc8Y2r8WcJ88oBd9JB6iWwPQPrUx+E7Yy7/f2kZmFf6w+yIiQ7QRgjQNgRqux7l+900kUiLtvjT+atNMxdyfS2QZUTWpIs0AGOoizb7gdK5Kslo6iD6xjiPccuLztuyQk6LKSXX96Yde4/hKTB4iPy/mPVI9EHc8qvsDBUHIctVyxJ3kyqlof5s35FIUHBNRvc/pxh/EnZRXUjqH6fDCye1f9CrUHPpKAECByci99LYm7BNulKa3Jk/SKciStXymGrc3uJLHyDvtNSHMb/R7Vp77TFP4gsGyoONGQAapP+eY72+QaoNbaChYJeq84vkGBnK0OxFJ8z9RZUHNPam3jcpeQv6tdmFpXdxR7BSZ0Usb3JpPW9dyzVt3g6xvYnljWspOVsqSdcRofhyhvjZCzEGm4//07fV9WKuGEWoiENdqD9YBqJOdBR7crd2aD49sfKVdfQHHOlhb6lxsxGVimbmDU/WWtDJBb1zc7Tg0cX5LCWqxHrgLeqX4w+uDt+i38Ve66wmoS+DJ4iL4Van7ECXpI0X4dWIgid7ModFPe7iOw7ffZ3eIcGSRJG3aP84nKO9bG5uSdYlk/7LZ8q3a4GIusT6l/68yg+y+IL7uOuqh0U+KpUqk0fuk5+Bw0nJ31aJa+r+AKjGkeCLt2kcL19HH13TQ2u2pkVNhtsFFuu/xQuzfO5MLzMgWbHqPGlyoP9mGWnBpkZnKfiiHdKn99NSvK5GnezPtdiqfeQ1jEjsuMUho38tMp6TK2wlkIUJXGffOPdiF7udfetCGsuWhMF2d/LiGeEPQgzw42RzdeoR/DRgBZ0rx1H/6RwGPakSxOK44clV/+0zv+CIIanTPvH7f2TATSNDYAJ9kDatQUKe6lEZX+IUXv4/v5BO1qncet1rRc/IPY+9v//LOz97yEZn/IntRIL2WeUih0hvlFChruaaU2LGfYnu9/ZMyQcKLkhAKAlD3vECyqBxHbuUInUNRTiz/zL97/jhAP2qayHjaPR1samn41Y+wHx8i+f6wYaJ5aN/RKLW+b8+faxyUf1uifiqardvxgiO+zYyzTy8/cPmJPk7Y8ifrr2rZ2hrkmBtH8V3VrNXcrUoNvFj+SO1rDU7yao+8qBisc5LqPB60agHT+2PpIDWvIXBnHlOQ7a4wL9oRtsg2ERp56wfsL6Cet/m/VQjsN9U44tPtNJMkg9At/kiliJY7ROlUfWOPs17n6rtXWM6PGXjuM6NZ4uqqNhu7s0HlMCokTiw7krfBPXJq2UtsfiPRTLNt4YgZ7jOr7XcevS6OObdbbtrxB1+4LKEyKRUekcwktE0JHo50eLUXlo5U4sdBPNFG2G23nGR/awsgYS/1wOEJOyHe5Yn06a4dYRvDodXxV5f9LL6u/ekQVzJkmhJE7TSGm8LnR+YFtXfWKcCK4QYlW6fJlO/WKBv8+uVYBsFE+RLSRhOPnOz1z6fDkR8MMjOZNmonC7RP2T+aC6n21f+OtTR/BvDM4/UHYN47gU+txmRn82LCiK+H5Kd2DTiYOIwrU0CijvYhm9RpC9ABYuf6Euv9ibP5XvOkKALPLXYLtpWOqbe7FZJhx8L214tQlnSgqupyYJAOLYCq11MBp4FUHJOCpo3Wj7taV39Ust6OADDcuzItGsF5E6VVD17qAPYfNRf6mSn5ZdO8eq0ebL3zou8DeLAN0rSEC9VwVEHxyb7Aw1B0Oq9xhl3lKtFcM9QpB7BAhwza1/dYvJhRXAuDVUlf1y33uJMQj+6b5jfoV9uH8wdwluuBG/vQpfUHW4LQwLKt730lr04NahXEYZ414+dZgfZqd+/ise1QBNoBVFsOVyB9pEqQlqpF7aNeeKiDCPC0sBmXMLvTRZ3kqIrhfww7D8KXfjN7/i2GyKo+9mohSndqFW8Pz9L2wRqrjKDhHNMBRUHNY9uoxxhMaqdSLtor8tJ+O7QcfGKUvLFdYJrZPNjC507/K3ig7767nC/tLs3cNwOyBv9VYCGK7FXZB5XK6Kzv7XoFH762nRVIHXAgVV4sX/zDfXVGk7B5nwEFRQzv4IXTHx475laCluzMmKi6sCOfIGnxjId2VgSXVPUQax7Do2siUF6NlVK1f0oJnJcYV6awaO0AguwzY7ncm7yx5Jzfj4qn+MQDf9xX4B81csjqJh3/6V4UHc4OuPpun0yqgdDsyKbrD7m3+Nvf4J57InrJ+wfsL6P8UahkXzpJYEb4rTpWz7xT8D2K/48OnEozS++dHnCNdNee/hf32umfpBIBp/bn6MRuvM0jwCwrzAfrrIEUi0BcueMgloZLBM9N/UR6w8yfSZfclzo/sf6qpoLUwm8RjJlHe47rFohGfDOtzDwyVnNscFqonN6kd4vDRdjVw492TQk0H/xqCGOBpj+jzLyEchMYFjQOv4Imtv016e6TzXc++SS+PzHrKLwGROYKM4VXV2CeBaBBAldIZ4HFKCJdyHhxHGj/iLleLeCWfgzY/53MAGnm6C2vCl+W4zVxLxLIXbo4a9jj8K5lcfLpDQUwBVVpnRaswz08AkhLgI9zij6yMorSbwI88dMffGPDr1o12kagKov4qMGg19U8A/0efhdZIysLhi2c18rmVylzcxf2Cilo3KurpyjtI5CWOA8kg2R60ksJ1CQIADH1v30KTG0TertAG/Xv88V5jJGKNvl30n+nS5KndXPWHeSp7i5nHDsI1XIkZn6Y35VBLkhgDCcHQ3EZsVA2jHOjdiU0zV7MMuPJA8O5sXDrxEZgfqDKnec0Rdyeaw48sBVjM1cBg+FyOn8H5ph0AtE1QGm2rnf3e2dxt6znesD4Wa0PmoRqV2Z4pscJFUjxUyjowsR8QSR2nO0Nc3m+rYCWGrd5KqXZW8sDzUBiWunOuqbLsQhm0FG61t7QiyxCh8ePTnxiuw6fqewipVwZJbrWt7g/4BC0aR9MZzyOVVH+bzOjH2WmZkpR3Kf385nLk9RRl0VPv8l8T3Gsg4LMMWqtXqrCJxkelRGJqptfv+lMhwu1bqJgeYPbvcpY7iz+rDZ2tfJoOWAqebCMGWgHia0s93rTKI17Tnm8Gj6jGqnqgUIIAlhIMZuATs8KRQw3ncFoWOCFxvwwJk0/AyXuucPuTaKvyGU6yjRMyQt8dNG3K0QaKGuEV64r5YYMly+WnqwAQaq+xIM/lLVupZal+fUQZ2RWI3NxpCd0Bo5WqDOwJyt0fdRT+ukVPduTIRi7H9le7R0rLtMimLAft91MHbbqKVeK+vSI34EvgT2pQgfZ8iwbATvJmAkXJMAyyrlSPY8bjhl9konGoQx9GhK9WgyhIBGUr7jMeOHy52JYJZD9NV804Hpl3tllcW9v3XBK06rwKwEFZoigd0K33/Gr1K34C1dVjJvJRhP/8w4Wy47C/Sm4O4+MrjkK4ccG1/TMC6+dzpI1mn0VlD6DnK1pg0AOdz63QWr12qYV/kUh+m5YbPA8Ww61PAZMRnUXVWI7JY7ykRGzI5ZAPm8ahVdYMUILlk+u0v78q+1aeV/MeESnvf0cfuALpzaQHYEWWB+MdE64JjCX40OhQ45GY1Bg7YwbCA6PGlzecOML8/3YlZDV5Pw9GdiPje27UG8MUt/8JuczngnvuplVyYc6Pedy6wUmdsV66jb8lrRcP/6t832h5bUY7jRvtjc5en5T0Z9GTQf9egOFpBhu8uztOcKr1+Le3/tr3wJyRPSJ6QPCF5QvKE5AnJE5InJE9InpA8IXlC8oTkCcn/eyQHPDYVYn345/cnC1K2/LydZrMqYgnuO6m4A8vz37qWprj12SPvOAkDL9iEaFzDdvj6yM8L86mLxvadVrIMy/57v2QxK7G+hOZzaaTTn9hK/PN/2ctS0fO4GqeyJMZ7h+29MypgGAQx2IkPgzNEgVOPSdQsKoPaSJUMgAG233rizJsGFhUSxpxyhPsiYnBXV28ehZvvG28zH8L4ugZNJAyN4TEQpI7AURrr5cZWjAZjHoeemv6QiqMXLyloj/2uq3If3jnYAlCPqgcFmaaV1rIDDYDvVIDWrUXEcm8LFRAPy1VPfR+NzQ8cHOIw7nJiJG5drNRoxTmrccLpl7PuRiGcPWoeaBLdv7aOzDDiPHfTpLpOp/0lQR2/TmffN2gKHM3czgvnEOx2Wwsuiq0lFgpct+fiOlzU4R/cvp7kKt/hlbb0oca5gcUdCbmQXCXFNbQGPgeiA5MVeS0u+CoGGWF/NoSMoQ2r0tFA1xSNFDX7GuDuAzKq1gzYtqcl226oYxS7jitQX1+a/tCXt1McWRJFcAU1Oo/7vot1f1enzZVdspQtwPkgHFO3q8GlUw0mCMJVOuBN2fcZCcON5u1nvCxMFbutpIvGo7rd7yptkAfO6WKcLIW7VlY0BZS/H6f7PRzAQG87S76IOoO1v1vEjbpstmhpSKCyAhhfMxQyAFJagt6EfWHdW35ifMV5Vs7AyzV4Rz9xM9ywki036gxY9sfUC0SZUiSOnIsqAO2Lybln4dJcYmKkQMGtsPzxdtAnUCuKOZnLbI9Iq2j1suqnkFY0S2AncQCqmyppHYHWiDa5V/LHJzGBb281uwu320q4TTPSNF02F9mE3O8mqP+0RF1URS5G1fdrB9JFo9Dly+bLk/aY2TsYQ/OvUctEYSjtWCgc9UKV+nsH9NnGfNd4v0hqLysb4B7ejEsZVnKvm4qJsxpiywZN1oHK1dgUW1vujIWqma62qTJgQTrXd7YTuDpmPs82aFzLacPXQr9sMeRQ3xxyf9q1VtZuaXndlGUrSygHjM8cEwi0O1jqYC2yVV3SPZrOTCG5kLyyLpNzKMXmKQ1pYSe3migPL/P8uuaOyRvZbvMBUjrhYEDRvWwRnutbD8OSd7PeGSg6b5xYrrhZY6hsTNtqKxMUOM7CcUFcFZ5+zz+4653pS+uUWOMSWydVG+n7Ap/bGevxIblrbfHH0u3oFpzjIO5l6ZyEHQ7RSeTr6ap5TouulVR9FeVrf99GTioQWLXj0E2ML5wrpLkTy/p8MnCpAIFbDNdqNH3Z2rZyMVNLMQM9eThZEVlwwDENVhaQ6QVDAj+AXiYS/CoboJten760kFAH/Dr0O5HpEMCYPK/TFFWdnVrZ1+KKuMX13OLWECoMf1tBI3WZigQb6VhBUcMIqknvSFgliDtV6Tvd91XkiY5w58rcWRHSBKc4VJtTfskt2XkMrr0f+jpkCH0GdI3l61chiVoa1+hINPj9xoq0gtZFQPbAhNMg9RpCCK4fVXC6wHcC59XiYsjqM9jJs51pYAv4eYuiaerm+XGseoMnrG9G+QiaH0GYf/XR/0HZTH81Z4BetZQ5x5r75dTfMipGoKNxf61cdXexGoGCy9gd5CK2XFvNL2IcwciuoHmKm4k8RetSuQ5iDu5i/VNbDJmHQl+hUBlD4c9DrqxMeDODhdGHbuZDGZMylbpFgoiae7OVL5m6k+QZtRrHn+cGzinE8hW6Ml/3jDlbx7RjwhPjU60x7HEi0OLaF3gHqAT9R7xAzBsnzg58E9GZAG+VghmpWW99XcONi1CBZilU5EwCyb5JstRofg/Ky3F23S1ljUfbrNuEMVIS37CFcMjPe0PjOqzc+bUlAqKOeWhwqvRzA2RTqCEV0tohxDArGs3ni3pV73f0S+27HU+bMmyeUOK2t9HPtKrfYDzNMEFcHw39x62IsnaxJ73ghdzSiH5VpV3Or5kWlGUVVlojJsuHN0ybXpnpzZOPmxNVRelEt0Lj5C1m+u7Bo5mcfpvWXKmWCiq5eyKaRtdvIbD9kil3wRFQyYTza6cZVBfQvfMb9dLmnKfXaw1tqmGNk6+9wTRfn/jDoHDchfSRr71MJBTVjbS0z831OxyUJ5j8cZjkvbBpWoHLvdzvnHurfRcxRe6z2BX+MEa7Dkkdh6zmhITDstAQGAZUyCbQvoa4KJ3jk++R204589tlz+L1+M16yStMTh25LHNAtXPrUDOqF0yI6drjiFDhZXQrFTSfITqG5ou0hi77haQ3vfu2EKqTy9NuK9M1bG16PbrUXi62+F6oLPhK/9U5L/e8XyvtAq4xnsdnnNuCKNs6lOvSLnAyr1uFsjM4a9Z0mFImE71LTLuTOivxO/TGPQ4WQNOjOBw2cpmxskSb/hnUg075waix8Fqnjvvjp1AvA2m9EzCtIZEk9YTJMudxnec30tdPhmI/TMLTcVVW3NIBW7e7SbPb7ItvDXg98JWqQzL1QDdrvan3b1xFzfi9skWqHtzSq4lEfXspdDn03ecZuGAKzPR+WZ0lMR26mZD10kqvaUX5xa6py+JxbMMRIB54lUvIeqtwYEKYl5RV1ZbQz3+hYWhgAuZXF3uEIg+cx/GM3srlit2zkYpsIa8zeKJ4wK49PcWsyBEy3FG9TePFG6cF2cHPp9v2npwORVUN6nSnaNOMPrZ6hvSneHvcFVTZsoQUxZFVy3C1ib6GvRmNT5FXSI9Tgk454+3rh3Bge/OMRjY12h0iiJoVT1Nyc/cRzi73fVzG4/LDg7g+aZ5KbFrRAjR/vhHF3MZlTN09RPAMEMSOSo2jUuCoIThrDkmhEq9Slxf0xZVWCSJVvfr+Yi3z7U1F9BmD3dybQfD8bRo9gKIxJgbCLVPjP8yytVyZDsX688G027N1GjLpr/18R4R2eFm50PJ6PfJ3JB/jeKeFJPpdHBMfjtNLPLFczRu2+Np0+90TFiqL29Ln2k3Lk7kgz2IIt52jZ2oKQwkaeTJND6TY4m8RHYOOSYGUbrF7hzVdEQnQXNtiqatLWkatG1xhPwN/1vHJuCs/ogUvXs7Y6+54jXGONwMWQWV55ATfjMBpue7g1ONywH3cLhCwH8gbQqC1uV3960+Ir+Yl0WSOJHBSOs5osJAYujtFvqqymvG9ca2m62u00DFCWy0pjlbl+xOZlBQsUYdoBwcmanHhM7aO4t9xXyK4LxXcOzvWLkyzbfs2bYuGDTGFNC+ibq1ElTLgq1s+rcPmOK9GcpU2VMp0/6TIPsJ5N3vdMMJ3MH1IMnXTn9pBU6AQ7JVqM/A/hg+1jFDcxw6EEd/r1Qit27ZrGcisu7U81+ZK/BkJ3O8wDctxoNN8Uz1C8UZUBNU5p8b2LqAm2WFc++Tv15Yg/Up8w2bzF+bR06dq2F8B3foi9zmpTRDj7Zc6E0J8Tpwv11Q7/dq9O3pex9/md4y7dItazPJjPkJbqwygsSvzY6Umz+yrA/LGdLtw7fxxS36rgd+JmcnamZADjR9qfyB64A3/y778L3putye8pjcLheu9jHhC44uxHLaUqze29tkVf0qMQTTdPtPCl/vtEg3sddl62CLQatnTn4HDVpwbXESoFonpyGul9e4hesYKiUQQ+WGF+90e7ifjhqtI2gYr4tVe6V00+/hhzaBvAuHtPikSi70In5ZJs7C9V3GLK+KVhPhJy9YBu2K93xCHu/ezDr3ii90okZdbyBUsq2drsnKmTkhGZ1C24VUnx62np62xfmzv+XOdmTPp+qAfJ6Uv+xophQOq97cOgXe89wDvWfffMuRfj1A+GodqPUNSV0ksQRfPPv7u14LV78bUkas56mm1aoqTTBV77mjPtZg5dacliAq3dIdWs0nYwmrS6uxlvyh7MtVtpVseKNB+CeG5iqhhqtBfjxuW+f+5E+FzyBX87iIYNjpQ7W6f03+6/Oubw6bAq5ZZw1UQfh5dlG7zFDznx5al/LN9vi+X+e6U9bqou91FzC1fTINKyZcz2JI/cKe2RY1HhAc+/0vV1+b2Ss0R6Q/KIjd+MM2zwH5xAo2kYd8euCLfnq6JTdhIxw1/NB1Ogw8vgcQbTfBNqcg2M304YUD1nl89pyXWGv4RwsG6ZbQNLYgiQHpSENlbcIsWjhtnSNNXI8jpdOng99UOxBkay88JExwozKJ9MqLN3hjVgvUFSr2pe7m47QxvQraj3i0ju1OciISpEp9JI0Z/rjMabU52uGc01ju6XbbcxP5Juz3SyxvpadgNKmcJbobp3TXu5PGILVxXoEzFKKXAcKmD9mf+ls5nVVTb9cBXJhSHc5P2FXsnNV51iM9K8CoKtmhFHrnPgdCssFq2TmO31R8FpqnU56w3naF+z6fCA+bBM0bbp5KubBzTfHMWa36XtHnI/rK1LIM+3NxpmaASQiYNvEu+2wj3wUN+PCW8Mle5llTn2sL+vXuLN6+qy792jH69dygYmB1oyToNIYfPFjcYx3v4NPGhEMtgqUPEZvaQrB+5xvHSA04yXWKmm5dUKEdKmPaSWHK1Wo8dIAbauQnH2Efw1AgcvyszssjdDxaGxI4KLROwEtvak137e1u5cTv1Glcf26FXGe8403x3cWL3gtsZufcD/Whpgel6TFFkwhAPPgUyn/P3oMGXDsVKSi0XgxkTo2eaGw8cyjhqaHFNN7sG2G/0tGAkznExuHfJ9ChT075Gc6m2MqF3yVM/3zssbGZG1nTnux+RDdHkl3xcPH2aS+pn51CZ87l3fV6Nb/vwn2a+R90jQx+gON7GTV1lxzAc3YijJdNjE1NvLT+f5/3m0CFfcMz33/N+t+3N1MDzNW9ueIP3+nt//x9QSwMEFAACAAgAOHvvSJF1CYhMAAAAawAAABsAAAB1bml2ZXJzYWwvdW5pdmVyc2FsLnBuZy54bWyzsa/IzVEoSy0qzszPs1Uy1DNQsrfj5bIpKEoty0wtV6gAigEFIUBJodJWycQIwS3PTCnJAKowMDFACGakZqZnlNgqmVsgBPWBZgIAUEsBAgAAFAACAAgAN3vvSBra6juqAAAAHwEAABoAAAAAAAAAAQAAAAAAAAAAAHVuaXZlcnNhbC9pMThuX3ByZXNldHMueG1sUEsBAgAAFAACAAgAN3vvSLjnPPJeAAAAYwAAABwAAAAAAAAAAQAAAAAA4gAAAHVuaXZlcnNhbC9sb2NhbF9zZXR0aW5ncy54bWxQSwECAAAUAAIACACDgI9FzoIJN+wCAACICAAAFAAAAAAAAAABAAAAAAB6AQAAdW5pdmVyc2FsL3BsYXllci54bWxQSwECAAAUAAIACAA3e+9It34rbWQBAADvAgAAKQAAAAAAAAABAAAAAACYBAAAdW5pdmVyc2FsL3NraW5fY3VzdG9taXphdGlvbl9zZXR0aW5ncy54bWxQSwECAAAUAAIACAA4e+9IilcxJWIwAAARXAAAFwAAAAAAAAAAAAAAAABDBgAAdW5pdmVyc2FsL3VuaXZlcnNhbC5wbmdQSwECAAAUAAIACAA4e+9IkXUJiEwAAABrAAAAGwAAAAAAAAABAAAAAADaNgAAdW5pdmVyc2FsL3VuaXZlcnNhbC5wbmcueG1sUEsFBgAAAAAGAAYAuQEAAF83AAAAAA=="/>
  <p:tag name="ISPRING_PRESENTATION_TITLE" val="392"/>
  <p:tag name="ISPRING_RESOURCE_PATHS_HASH_PRESENTER" val="b29647daff61114e15f06148ce704a3ef08ab13"/>
  <p:tag name="ISPRING_SCORM_ENDPOINT" val="&lt;endpoint&gt;&lt;enable&gt;0&lt;/enable&gt;&lt;lrs&gt;http://&lt;/lrs&gt;&lt;auth&gt;0&lt;/auth&gt;&lt;login&gt;&lt;/login&gt;&lt;password&gt;&lt;/password&gt;&lt;key&gt;&lt;/key&gt;&lt;name&gt;&lt;/name&gt;&lt;email&gt;&lt;/email&gt;&lt;/endpoint&gt;&#10;"/>
  <p:tag name="ISPRING_SCORM_PASSING_SCORE" val="100.0000000000"/>
  <p:tag name="ISPRING_SCORM_RATE_SLIDES" val="1"/>
  <p:tag name="ISPRING_ULTRA_SCORM_COURSE_ID" val="B3551B0F-70E8-4C2E-8096-B78FACC8F56F"/>
  <p:tag name="ISPRINGCLOUDFOLDERID" val="0"/>
  <p:tag name="ISPRINGCLOUDFOLDERPATH" val="Repository"/>
  <p:tag name="ISPRINGONLINEFOLDERID" val="0"/>
  <p:tag name="ISPRINGONLINEFOLDERPATH" val="Content List"/>
</p:tagLst>
</file>

<file path=ppt/theme/theme1.xml><?xml version="1.0" encoding="utf-8"?>
<a:theme xmlns:a="http://schemas.openxmlformats.org/drawingml/2006/main" name="Office Theme">
  <a:themeElements>
    <a:clrScheme name="自定义 3">
      <a:dk1>
        <a:sysClr val="windowText" lastClr="000000"/>
      </a:dk1>
      <a:lt1>
        <a:sysClr val="window" lastClr="FFFFFF"/>
      </a:lt1>
      <a:dk2>
        <a:srgbClr val="323232"/>
      </a:dk2>
      <a:lt2>
        <a:srgbClr val="E3DED1"/>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4554</Words>
  <Application>WPS 演示</Application>
  <PresentationFormat>On-screen Show (16:9)</PresentationFormat>
  <Paragraphs>471</Paragraphs>
  <Slides>34</Slides>
  <Notes>34</Notes>
  <HiddenSlides>0</HiddenSlides>
  <MMClips>3</MMClips>
  <ScaleCrop>false</ScaleCrop>
  <HeadingPairs>
    <vt:vector size="6" baseType="variant">
      <vt:variant>
        <vt:lpstr>已用的字体</vt:lpstr>
      </vt:variant>
      <vt:variant>
        <vt:i4>31</vt:i4>
      </vt:variant>
      <vt:variant>
        <vt:lpstr>主题</vt:lpstr>
      </vt:variant>
      <vt:variant>
        <vt:i4>1</vt:i4>
      </vt:variant>
      <vt:variant>
        <vt:lpstr>幻灯片标题</vt:lpstr>
      </vt:variant>
      <vt:variant>
        <vt:i4>34</vt:i4>
      </vt:variant>
    </vt:vector>
  </HeadingPairs>
  <TitlesOfParts>
    <vt:vector size="66" baseType="lpstr">
      <vt:lpstr>Arial</vt:lpstr>
      <vt:lpstr>宋体</vt:lpstr>
      <vt:lpstr>Wingdings</vt:lpstr>
      <vt:lpstr>迷你简海韵</vt:lpstr>
      <vt:lpstr>迷你简粗宋</vt:lpstr>
      <vt:lpstr>微软雅黑</vt:lpstr>
      <vt:lpstr>迷你简汉真广标</vt:lpstr>
      <vt:lpstr>Times New Roman</vt:lpstr>
      <vt:lpstr>方正兰亭黑_GBK</vt:lpstr>
      <vt:lpstr>Calibri</vt:lpstr>
      <vt:lpstr>迷你简细等线</vt:lpstr>
      <vt:lpstr>楷体</vt:lpstr>
      <vt:lpstr>仿宋</vt:lpstr>
      <vt:lpstr>Adobe 黑体 Std R</vt:lpstr>
      <vt:lpstr>Arial Unicode MS</vt:lpstr>
      <vt:lpstr>黑体</vt:lpstr>
      <vt:lpstr>Franklin Gothic Book</vt:lpstr>
      <vt:lpstr>方正综艺简体</vt:lpstr>
      <vt:lpstr>汉仪长美黑简</vt:lpstr>
      <vt:lpstr>Roboto</vt:lpstr>
      <vt:lpstr>STIXGeneral-Bold</vt:lpstr>
      <vt:lpstr>STIXGeneral-Regular</vt:lpstr>
      <vt:lpstr>FontAwesome</vt:lpstr>
      <vt:lpstr>Roboto Light</vt:lpstr>
      <vt:lpstr>Gungsuh</vt:lpstr>
      <vt:lpstr>Adobe Myungjo Std M</vt:lpstr>
      <vt:lpstr>Meiryo</vt:lpstr>
      <vt:lpstr>Yu Gothic UI</vt:lpstr>
      <vt:lpstr>Arial Narrow</vt:lpstr>
      <vt:lpstr>Wide Latin</vt:lpstr>
      <vt:lpstr>Segoe Print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上海剑姬网络科技有限公司</Company>
  <LinksUpToDate>false</LinksUpToDate>
  <SharedDoc>false</SharedDoc>
  <HyperlinksChanged>false</HyperlinksChanged>
  <AppVersion>14.0000</AppVersion>
  <Manager>风云办公</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风云办公PPT模板</dc:title>
  <dc:creator>风云办公</dc:creator>
  <cp:keywords>风云办公</cp:keywords>
  <dc:description>风云办公 http://www.ppt118.com</dc:description>
  <cp:lastModifiedBy>一笑而过</cp:lastModifiedBy>
  <cp:revision>680</cp:revision>
  <dcterms:created xsi:type="dcterms:W3CDTF">2006-08-16T00:00:00Z</dcterms:created>
  <dcterms:modified xsi:type="dcterms:W3CDTF">2019-10-31T06:05:10Z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2052-11.1.0.8799</vt:lpwstr>
  </property>
</Properties>
</file>