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4"/>
  </p:notesMasterIdLst>
  <p:sldIdLst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313" r:id="rId25"/>
    <p:sldId id="312" r:id="rId26"/>
    <p:sldId id="314" r:id="rId27"/>
    <p:sldId id="311" r:id="rId28"/>
    <p:sldId id="310" r:id="rId29"/>
    <p:sldId id="309" r:id="rId30"/>
    <p:sldId id="280" r:id="rId31"/>
    <p:sldId id="281" r:id="rId32"/>
    <p:sldId id="282" r:id="rId33"/>
    <p:sldId id="283" r:id="rId34"/>
    <p:sldId id="284" r:id="rId35"/>
    <p:sldId id="285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259" r:id="rId52"/>
    <p:sldId id="315" r:id="rId5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A5A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notesMaster" Target="notesMasters/notesMaster1.xml"/><Relationship Id="rId53" Type="http://schemas.openxmlformats.org/officeDocument/2006/relationships/slide" Target="slides/slide51.xml"/><Relationship Id="rId52" Type="http://schemas.openxmlformats.org/officeDocument/2006/relationships/slide" Target="slides/slide50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43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104864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t" anchorCtr="0" compatLnSpc="1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4864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92" tIns="45745" rIns="91492" bIns="45745" numCol="1" anchor="b" anchorCtr="0" compatLnSpc="1"/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3765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E335F522-6256-461E-A79F-4037A6D0C8F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1C1A564D-84E6-4D0E-9D2B-1519760DAFCC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3765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3765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430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310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450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025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710" indent="-137160" algn="l" defTabSz="913765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anose="05040102010807070707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jpeg"/><Relationship Id="rId1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9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1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3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4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5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6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7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8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9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1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标题 1"/>
          <p:cNvSpPr>
            <a:spLocks noGrp="1"/>
          </p:cNvSpPr>
          <p:nvPr>
            <p:ph type="ctrTitle"/>
          </p:nvPr>
        </p:nvSpPr>
        <p:spPr>
          <a:xfrm>
            <a:off x="0" y="1988185"/>
            <a:ext cx="8647430" cy="1463040"/>
          </a:xfrm>
        </p:spPr>
        <p:txBody>
          <a:bodyPr>
            <a:noAutofit/>
          </a:bodyPr>
          <a:lstStyle/>
          <a:p>
            <a:r>
              <a:rPr lang="zh-HK" altLang="en-US" sz="6600" dirty="0">
                <a:solidFill>
                  <a:srgbClr val="C00000"/>
                </a:solidFill>
              </a:rPr>
              <a:t>珍爱生命</a:t>
            </a:r>
            <a:r>
              <a:rPr lang="en-US" altLang="zh-HK" sz="6600" dirty="0">
                <a:solidFill>
                  <a:srgbClr val="C00000"/>
                </a:solidFill>
              </a:rPr>
              <a:t>  </a:t>
            </a:r>
            <a:r>
              <a:rPr lang="zh-HK" altLang="zh-HK" sz="6600" dirty="0">
                <a:solidFill>
                  <a:srgbClr val="C00000"/>
                </a:solidFill>
              </a:rPr>
              <a:t>远离毒品</a:t>
            </a:r>
            <a:endParaRPr lang="zh-CN" altLang="en-US" sz="6600" dirty="0">
              <a:solidFill>
                <a:srgbClr val="C00000"/>
              </a:solidFill>
            </a:endParaRPr>
          </a:p>
        </p:txBody>
      </p:sp>
      <p:sp>
        <p:nvSpPr>
          <p:cNvPr id="1048587" name="副标题 2"/>
          <p:cNvSpPr>
            <a:spLocks noGrp="1"/>
          </p:cNvSpPr>
          <p:nvPr>
            <p:ph type="subTitle" idx="1"/>
          </p:nvPr>
        </p:nvSpPr>
        <p:spPr>
          <a:xfrm>
            <a:off x="3322955" y="5257165"/>
            <a:ext cx="6085205" cy="870585"/>
          </a:xfrm>
        </p:spPr>
        <p:txBody>
          <a:bodyPr>
            <a:normAutofit/>
          </a:bodyPr>
          <a:lstStyle/>
          <a:p>
            <a:r>
              <a:rPr lang="en-US" altLang="zh-CN" sz="2800" b="1" dirty="0" smtClean="0">
                <a:solidFill>
                  <a:schemeClr val="bg2">
                    <a:lumMod val="50000"/>
                  </a:schemeClr>
                </a:solidFill>
              </a:rPr>
              <a:t>       19</a:t>
            </a:r>
            <a:r>
              <a:rPr lang="zh-CN" altLang="en-US" sz="2800" b="1" dirty="0" smtClean="0">
                <a:solidFill>
                  <a:schemeClr val="bg2">
                    <a:lumMod val="50000"/>
                  </a:schemeClr>
                </a:solidFill>
              </a:rPr>
              <a:t>旅游一班   商桂园老师主讲</a:t>
            </a:r>
            <a:endParaRPr lang="zh-CN" altLang="en-US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8" name="图片 2097187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9" name="图片 2097188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0" name="图片 2097189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1" name="图片 2097190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2" name="图片 2097191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3" name="图片 2097192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4" name="图片 2097193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5" name="图片 2097194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6" name="图片 2097195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7" name="图片 2097196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  <p:pic>
        <p:nvPicPr>
          <p:cNvPr id="2097198" name="图片 2097197"/>
          <p:cNvPicPr/>
          <p:nvPr/>
        </p:nvPicPr>
        <p:blipFill>
          <a:blip r:embed="rId2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0" name="图片 2097179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99" name="图片 2097198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0" name="图片 2097199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1" name="图片 2097200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3" name="图片 2097202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4" name="图片 2097203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2" name="图片 2097201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5" name="图片 2097204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6" name="图片 2097205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07" name="图片 2097206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9" name="图片 2097178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1" name="图片 2097180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8" name="图片 2097177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7" name="图片 2097176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2" name="图片 2097171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1" name="图片 2097170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70" name="图片 2097169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7" name="图片 2097166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6" name="图片 2097165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5" name="图片 2097164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4" name="图片 2097163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3" name="图片 2097162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2" name="图片 2097181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2" name="图片 2097161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1" name="图片 2097160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60" name="图片 2097159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9" name="图片 2097158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8" name="图片 2097157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图片 2097156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图片 2097155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图片 2097154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4" name="图片 2097153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3" name="图片 2097152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3" name="图片 2097182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2097151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745" y="1241533"/>
            <a:ext cx="6101255" cy="457594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6851" y="2762382"/>
            <a:ext cx="230152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6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下课</a:t>
            </a:r>
            <a:r>
              <a:rPr lang="zh-CN" altLang="en-US" sz="6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！</a:t>
            </a:r>
            <a:endParaRPr lang="zh-CN" altLang="en-US" sz="6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4" name="图片 2097183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5" name="图片 2097184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6" name="图片 2097185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87" name="图片 2097186"/>
          <p:cNvPicPr/>
          <p:nvPr/>
        </p:nvPicPr>
        <p:blipFill>
          <a:blip r:embed="rId1"/>
          <a:stretch>
            <a:fillRect/>
          </a:stretch>
        </p:blipFill>
        <p:spPr>
          <a:xfrm>
            <a:off x="14110" y="0"/>
            <a:ext cx="9115779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积分">
  <a:themeElements>
    <a:clrScheme name="积分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积分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积分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0</TotalTime>
  <Words>36</Words>
  <Application>WPS 演示</Application>
  <PresentationFormat>全屏显示(4:3)</PresentationFormat>
  <Paragraphs>6</Paragraphs>
  <Slides>51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51</vt:i4>
      </vt:variant>
    </vt:vector>
  </HeadingPairs>
  <TitlesOfParts>
    <vt:vector size="66" baseType="lpstr">
      <vt:lpstr>Arial</vt:lpstr>
      <vt:lpstr>宋体</vt:lpstr>
      <vt:lpstr>Wingdings</vt:lpstr>
      <vt:lpstr>Tw Cen MT</vt:lpstr>
      <vt:lpstr>Wingdings 3</vt:lpstr>
      <vt:lpstr>微軟正黑體</vt:lpstr>
      <vt:lpstr>黑体</vt:lpstr>
      <vt:lpstr>Tw Cen MT Condensed</vt:lpstr>
      <vt:lpstr>Courier New</vt:lpstr>
      <vt:lpstr>Lucida Sans Unicode</vt:lpstr>
      <vt:lpstr>华文仿宋</vt:lpstr>
      <vt:lpstr>仿宋_GB2312</vt:lpstr>
      <vt:lpstr>微软雅黑</vt:lpstr>
      <vt:lpstr>Arial Unicode MS</vt:lpstr>
      <vt:lpstr>积分</vt:lpstr>
      <vt:lpstr>珍爱生命  远离毒品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珍爱生命  远离毒品</dc:title>
  <dc:creator>vivo Y85A</dc:creator>
  <cp:lastModifiedBy>Administrator</cp:lastModifiedBy>
  <cp:revision>9</cp:revision>
  <dcterms:created xsi:type="dcterms:W3CDTF">2015-05-11T17:24:00Z</dcterms:created>
  <dcterms:modified xsi:type="dcterms:W3CDTF">2019-10-18T06:36:56Z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