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sldIdLst>
    <p:sldId id="298" r:id="rId2"/>
    <p:sldId id="289" r:id="rId3"/>
    <p:sldId id="288" r:id="rId4"/>
    <p:sldId id="257" r:id="rId5"/>
    <p:sldId id="259" r:id="rId6"/>
    <p:sldId id="290" r:id="rId7"/>
    <p:sldId id="292" r:id="rId8"/>
    <p:sldId id="294" r:id="rId9"/>
    <p:sldId id="261" r:id="rId10"/>
    <p:sldId id="262" r:id="rId11"/>
    <p:sldId id="264" r:id="rId12"/>
    <p:sldId id="266" r:id="rId13"/>
    <p:sldId id="265" r:id="rId14"/>
    <p:sldId id="285" r:id="rId15"/>
    <p:sldId id="286" r:id="rId16"/>
    <p:sldId id="287" r:id="rId17"/>
    <p:sldId id="276" r:id="rId18"/>
  </p:sldIdLst>
  <p:sldSz cx="9144000" cy="6858000" type="screen4x3"/>
  <p:notesSz cx="6858000" cy="9144000"/>
  <p:embeddedFontLst>
    <p:embeddedFont>
      <p:font typeface="隶书" panose="02010509060101010101" pitchFamily="49" charset="-122"/>
      <p:regular r:id="rId20"/>
    </p:embeddedFont>
    <p:embeddedFont>
      <p:font typeface="华文行楷" panose="02010800040101010101" pitchFamily="2" charset="-122"/>
      <p:regular r:id="rId21"/>
    </p:embeddedFont>
    <p:embeddedFont>
      <p:font typeface="黑体" panose="02010609060101010101" pitchFamily="49" charset="-122"/>
      <p:regular r:id="rId22"/>
    </p:embeddedFont>
    <p:embeddedFont>
      <p:font typeface="华文楷体" panose="02010600040101010101" pitchFamily="2" charset="-122"/>
      <p:regular r:id="rId23"/>
    </p:embeddedFont>
    <p:embeddedFont>
      <p:font typeface="微软雅黑" panose="020B0503020204020204" pitchFamily="34" charset="-122"/>
      <p:regular r:id="rId24"/>
      <p:bold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Arial Narrow" panose="020B0606020202030204" pitchFamily="34" charset="0"/>
      <p:regular r:id="rId30"/>
      <p:bold r:id="rId31"/>
      <p:italic r:id="rId32"/>
      <p:boldItalic r:id="rId33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0066FF"/>
    <a:srgbClr val="FFFF00"/>
    <a:srgbClr val="FF3300"/>
    <a:srgbClr val="BBE0E3"/>
    <a:srgbClr val="33CC33"/>
    <a:srgbClr val="99FF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2094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8F291D-292C-4726-9A15-09285BF553A7}" type="datetimeFigureOut">
              <a:rPr lang="zh-CN" altLang="en-US" smtClean="0"/>
              <a:t>2019/9/23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0320A3-E02E-4B58-A824-D5A21BF7A3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828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2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320A3-E02E-4B58-A824-D5A21BF7A37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2861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3239B-71C1-4137-9D2B-3AAE5073B4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3106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17CD0-7AFD-4915-BAAF-CAC47B19B0E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57107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79675-E1E5-4092-AF9D-99DB20BCCC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72959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242FB-CC3A-4C85-BC59-1889DB59C61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2381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EE4AB-7617-49D2-AAA6-9FA9D289E6B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45616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4570-15C0-4145-8E7B-2A26D31B7B2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1560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9C0C5-3FBE-49D0-99D6-CD551966438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6297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019B2-B6D0-442A-930E-F6ECB012032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59817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B25A0-94F0-4F7B-B217-35FE0EB0804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2482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294BC-FA9A-4908-9A0B-9BB049D0620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54695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849A0-52D0-4F61-84A7-C4ABA8BE7D2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84905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E1B040C8-E2A3-4D0B-BAC1-D7D0C932E23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WordArt 3" descr="紫色网格"/>
          <p:cNvSpPr>
            <a:spLocks noChangeArrowheads="1" noChangeShapeType="1" noTextEdit="1"/>
          </p:cNvSpPr>
          <p:nvPr/>
        </p:nvSpPr>
        <p:spPr bwMode="auto">
          <a:xfrm>
            <a:off x="1619672" y="2708920"/>
            <a:ext cx="60960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9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黑体"/>
                <a:ea typeface="黑体"/>
              </a:rPr>
              <a:t>远离毒品  共享美好</a:t>
            </a:r>
            <a:endParaRPr lang="zh-CN" altLang="en-US" sz="9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黑体"/>
              <a:ea typeface="黑体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4712362"/>
            <a:ext cx="5569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公安县章田寺乡中心学校  朱红梅</a:t>
            </a:r>
            <a:endParaRPr lang="zh-CN" altLang="en-US" sz="2800" dirty="0">
              <a:solidFill>
                <a:srgbClr val="00B05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26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导致精神疾病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-9061"/>
            <a:ext cx="57245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 descr="吸毒对个人的危害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149" y="1747891"/>
            <a:ext cx="4266771" cy="412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 descr="不支持 FSO! 只能显示jpg图片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7" y="1584793"/>
            <a:ext cx="4177239" cy="4296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 descr="漫画3_去年今日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148" y="1408727"/>
            <a:ext cx="8851339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900113" y="530066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3600" b="0">
                <a:latin typeface="华文行楷" pitchFamily="2" charset="-122"/>
                <a:ea typeface="华文行楷" pitchFamily="2" charset="-122"/>
              </a:rPr>
              <a:t>漫画：去年今日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祸害家庭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5040312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 descr="吸毒耗费家财画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AF5"/>
              </a:clrFrom>
              <a:clrTo>
                <a:srgbClr val="FBFA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9775" y="549275"/>
            <a:ext cx="4343400" cy="627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 descr="吸毒对家庭的危害画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563" y="1989138"/>
            <a:ext cx="4318000" cy="442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吸毒危害社会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8280400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6372225" y="3500438"/>
            <a:ext cx="1439863" cy="7921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3556" name="Picture 4" descr="吸毒社会危害画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2349500"/>
            <a:ext cx="5257800" cy="433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536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323850" y="2132856"/>
            <a:ext cx="4535488" cy="707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吸毒的</a:t>
            </a:r>
            <a:r>
              <a:rPr lang="zh-CN" altLang="en-US" sz="3600" kern="10" dirty="0" smtClean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危害</a:t>
            </a:r>
            <a:endParaRPr lang="zh-CN" altLang="en-US" sz="3600" kern="10" dirty="0">
              <a:ln w="19050">
                <a:solidFill>
                  <a:schemeClr val="accent2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/>
              <a:ea typeface="宋体"/>
            </a:endParaRPr>
          </a:p>
        </p:txBody>
      </p:sp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1403350" y="4293096"/>
            <a:ext cx="6705600" cy="2050554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zh-CN" altLang="en-US" sz="3600" kern="10" normalizeH="1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毁灭自己   祸及家庭   危害社会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381000"/>
            <a:ext cx="6096000" cy="13716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chemeClr val="tx1"/>
                </a:solidFill>
              </a:rPr>
              <a:t>青少年如何防止吸毒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848600" cy="4114800"/>
          </a:xfrm>
        </p:spPr>
        <p:txBody>
          <a:bodyPr/>
          <a:lstStyle/>
          <a:p>
            <a:pPr eaLnBrk="1" hangingPunct="1"/>
            <a:endParaRPr lang="zh-CN" altLang="zh-CN" sz="3600" b="1" smtClean="0"/>
          </a:p>
        </p:txBody>
      </p:sp>
      <p:pic>
        <p:nvPicPr>
          <p:cNvPr id="29700" name="Picture 4" descr="lhh_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7696200" cy="436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609600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chemeClr val="tx1"/>
                </a:solidFill>
              </a:rPr>
              <a:t>青少年如何防止吸毒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81200"/>
            <a:ext cx="6248400" cy="4267200"/>
          </a:xfrm>
        </p:spPr>
        <p:txBody>
          <a:bodyPr/>
          <a:lstStyle/>
          <a:p>
            <a:pPr eaLnBrk="1" hangingPunct="1"/>
            <a:endParaRPr lang="zh-CN" altLang="zh-CN" sz="3600" b="1" smtClean="0"/>
          </a:p>
        </p:txBody>
      </p:sp>
      <p:pic>
        <p:nvPicPr>
          <p:cNvPr id="31748" name="Picture 4" descr="lhh_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71628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609600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chemeClr val="tx1"/>
                </a:solidFill>
              </a:rPr>
              <a:t>青少年如何防止吸毒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6096000" cy="4114800"/>
          </a:xfrm>
        </p:spPr>
        <p:txBody>
          <a:bodyPr/>
          <a:lstStyle/>
          <a:p>
            <a:pPr eaLnBrk="1" hangingPunct="1"/>
            <a:endParaRPr lang="zh-CN" altLang="zh-CN" sz="4400" b="1" smtClean="0"/>
          </a:p>
        </p:txBody>
      </p:sp>
      <p:pic>
        <p:nvPicPr>
          <p:cNvPr id="32772" name="Picture 4" descr="lhh_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8001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5" y="1812798"/>
            <a:ext cx="8130075" cy="4341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51519" y="204125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pic>
        <p:nvPicPr>
          <p:cNvPr id="6146" name="Picture 2" descr="6474eeca28e999d853664f6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9314"/>
            <a:ext cx="9144000" cy="3998686"/>
          </a:xfrm>
          <a:prstGeom prst="rect">
            <a:avLst/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7" name="WordArt 2" descr="紫色网格"/>
          <p:cNvSpPr>
            <a:spLocks noChangeArrowheads="1" noChangeShapeType="1" noTextEdit="1"/>
          </p:cNvSpPr>
          <p:nvPr/>
        </p:nvSpPr>
        <p:spPr bwMode="auto">
          <a:xfrm>
            <a:off x="1652081" y="876629"/>
            <a:ext cx="5976665" cy="148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9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微软雅黑" pitchFamily="34" charset="-122"/>
                <a:ea typeface="微软雅黑" pitchFamily="34" charset="-122"/>
              </a:rPr>
              <a:t>美丽的诱惑</a:t>
            </a:r>
            <a:endParaRPr lang="zh-CN" altLang="en-US" sz="9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blipFill dpi="0" rotWithShape="1">
                <a:blip r:embed="rId4"/>
                <a:srcRect/>
                <a:tile tx="0" ty="0" sx="100000" sy="100000" flip="none" algn="tl"/>
              </a:blipFill>
              <a:effectLst>
                <a:outerShdw dist="35921" dir="2700000" algn="ctr" rotWithShape="0">
                  <a:srgbClr val="990000"/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38725" y="-14515"/>
            <a:ext cx="4015963" cy="24050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ea typeface="隶书" pitchFamily="49" charset="-122"/>
              </a:rPr>
              <a:t>最毒的花</a:t>
            </a:r>
            <a:endParaRPr lang="zh-CN" altLang="en-US" b="1" dirty="0" smtClean="0">
              <a:solidFill>
                <a:srgbClr val="FF0000"/>
              </a:solidFill>
            </a:endParaRPr>
          </a:p>
          <a:p>
            <a:pPr algn="ctr" eaLnBrk="1" hangingPunct="1">
              <a:buFontTx/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ea typeface="隶书" pitchFamily="49" charset="-122"/>
              </a:rPr>
              <a:t>有最美的风姿</a:t>
            </a:r>
            <a:endParaRPr lang="zh-CN" altLang="en-US" b="1" dirty="0" smtClean="0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1412362"/>
            <a:ext cx="9144000" cy="544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9010-3_G0145_b001-GG88_CO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2924175"/>
            <a:ext cx="4967287" cy="372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9006-3_G0145_b001-GG88_CO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5040312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5940425" y="1268413"/>
            <a:ext cx="2519363" cy="906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6350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罂粟花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45467" y="4760686"/>
            <a:ext cx="3545443" cy="128292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 eaLnBrk="1" hangingPunct="1">
              <a:buFontTx/>
              <a:buNone/>
            </a:pPr>
            <a:r>
              <a:rPr lang="zh-CN" altLang="en-US" b="1" kern="0" smtClean="0">
                <a:solidFill>
                  <a:srgbClr val="FF0000"/>
                </a:solidFill>
                <a:latin typeface="Times New Roman" pitchFamily="18" charset="0"/>
                <a:ea typeface="隶书" pitchFamily="49" charset="-122"/>
              </a:rPr>
              <a:t>最毒的花</a:t>
            </a:r>
            <a:endParaRPr lang="zh-CN" altLang="en-US" b="1" kern="0" smtClean="0">
              <a:solidFill>
                <a:srgbClr val="FF0000"/>
              </a:solidFill>
            </a:endParaRPr>
          </a:p>
          <a:p>
            <a:pPr algn="ctr" eaLnBrk="1" hangingPunct="1">
              <a:buFontTx/>
              <a:buNone/>
            </a:pPr>
            <a:r>
              <a:rPr lang="zh-CN" altLang="en-US" b="1" kern="0" smtClean="0">
                <a:solidFill>
                  <a:srgbClr val="FF0000"/>
                </a:solidFill>
                <a:latin typeface="Times New Roman" pitchFamily="18" charset="0"/>
                <a:ea typeface="隶书" pitchFamily="49" charset="-122"/>
              </a:rPr>
              <a:t>有最美的风姿</a:t>
            </a:r>
            <a:endParaRPr lang="zh-CN" altLang="en-US" b="1" kern="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5-061909514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8250" y="3573463"/>
            <a:ext cx="2430463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罂粟1副本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467100"/>
            <a:ext cx="3097213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罂粟果1"/>
          <p:cNvPicPr>
            <a:picLocks noChangeAspect="1" noChangeArrowheads="1"/>
          </p:cNvPicPr>
          <p:nvPr/>
        </p:nvPicPr>
        <p:blipFill>
          <a:blip r:embed="rId4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5538" y="3213100"/>
            <a:ext cx="190500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1114425" y="6235700"/>
            <a:ext cx="1081088" cy="388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6350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罂粟花</a:t>
            </a:r>
          </a:p>
        </p:txBody>
      </p:sp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4140200" y="6308725"/>
            <a:ext cx="1079500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罂粟果</a:t>
            </a:r>
          </a:p>
        </p:txBody>
      </p:sp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>
            <a:off x="6948488" y="6272213"/>
            <a:ext cx="1081087" cy="38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鸦  片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31202" y="1227471"/>
            <a:ext cx="8857555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kumimoji="1" lang="en-US" altLang="zh-CN" sz="2800" dirty="0">
                <a:solidFill>
                  <a:srgbClr val="000000"/>
                </a:solidFill>
              </a:rPr>
              <a:t>       </a:t>
            </a:r>
            <a:r>
              <a:rPr kumimoji="1" lang="zh-CN" altLang="en-US" sz="2800" dirty="0">
                <a:solidFill>
                  <a:srgbClr val="FF0000"/>
                </a:solidFill>
              </a:rPr>
              <a:t>罂粟，原本是一种美丽的植物，但自从人们从这种</a:t>
            </a:r>
          </a:p>
          <a:p>
            <a:pPr eaLnBrk="1" hangingPunct="1">
              <a:lnSpc>
                <a:spcPct val="125000"/>
              </a:lnSpc>
            </a:pPr>
            <a:r>
              <a:rPr kumimoji="1" lang="zh-CN" altLang="en-US" sz="2800" dirty="0">
                <a:solidFill>
                  <a:srgbClr val="FF0000"/>
                </a:solidFill>
              </a:rPr>
              <a:t>娇艳的花中提炼出了鸦片之后，它便成了一种罪恶之花。</a:t>
            </a:r>
          </a:p>
          <a:p>
            <a:pPr eaLnBrk="1" hangingPunct="1">
              <a:lnSpc>
                <a:spcPct val="125000"/>
              </a:lnSpc>
            </a:pPr>
            <a:r>
              <a:rPr kumimoji="1" lang="zh-CN" altLang="en-US" sz="2800" dirty="0" smtClean="0">
                <a:solidFill>
                  <a:srgbClr val="FF0000"/>
                </a:solidFill>
              </a:rPr>
              <a:t>让</a:t>
            </a:r>
            <a:r>
              <a:rPr kumimoji="1" lang="zh-CN" altLang="en-US" sz="2800" dirty="0">
                <a:solidFill>
                  <a:srgbClr val="FF0000"/>
                </a:solidFill>
              </a:rPr>
              <a:t>人感到美丽背后</a:t>
            </a:r>
            <a:r>
              <a:rPr kumimoji="1" lang="zh-CN" altLang="en-US" sz="2800" dirty="0" smtClean="0">
                <a:solidFill>
                  <a:srgbClr val="FF0000"/>
                </a:solidFill>
              </a:rPr>
              <a:t>无比恶毒</a:t>
            </a:r>
            <a:r>
              <a:rPr kumimoji="1" lang="zh-CN" altLang="en-US" sz="2800" dirty="0">
                <a:solidFill>
                  <a:srgbClr val="FF0000"/>
                </a:solidFill>
              </a:rPr>
              <a:t>的诱惑。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  <p:bldP spid="717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17475"/>
            <a:ext cx="7772400" cy="863600"/>
          </a:xfrm>
        </p:spPr>
        <p:txBody>
          <a:bodyPr/>
          <a:lstStyle/>
          <a:p>
            <a:pPr eaLnBrk="1" hangingPunct="1"/>
            <a:r>
              <a:rPr lang="zh-CN" altLang="en-US" b="1" dirty="0" smtClean="0">
                <a:latin typeface="宋体" pitchFamily="2" charset="-122"/>
              </a:rPr>
              <a:t>从鸦片战争说起</a:t>
            </a:r>
            <a:endParaRPr lang="zh-CN" altLang="en-US" b="1" dirty="0" smtClean="0">
              <a:latin typeface="宋体" pitchFamily="2" charset="-122"/>
              <a:cs typeface="Times New Roman" pitchFamily="18" charset="0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8208963" y="2492375"/>
            <a:ext cx="611187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>
                <a:latin typeface="Arial Narrow" pitchFamily="34" charset="0"/>
              </a:rPr>
              <a:t>吸鸦片的清朝人</a:t>
            </a:r>
          </a:p>
        </p:txBody>
      </p:sp>
      <p:pic>
        <p:nvPicPr>
          <p:cNvPr id="9220" name="Picture 4" descr="W0200609205019798386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268413"/>
            <a:ext cx="7343775" cy="548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908050"/>
            <a:ext cx="4321175" cy="50419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b="1" dirty="0" smtClean="0">
                <a:latin typeface="宋体" pitchFamily="2" charset="-122"/>
              </a:rPr>
              <a:t>  </a:t>
            </a:r>
            <a:r>
              <a:rPr lang="zh-CN" altLang="en-US" b="1" dirty="0" smtClean="0">
                <a:latin typeface="宋体" pitchFamily="2" charset="-122"/>
              </a:rPr>
              <a:t>林则徐上书道光皇帝，痛陈烟毒的巨大危害，并警告说</a:t>
            </a:r>
            <a:r>
              <a:rPr lang="en-US" altLang="zh-CN" b="1" dirty="0" smtClean="0">
                <a:latin typeface="宋体" pitchFamily="2" charset="-122"/>
              </a:rPr>
              <a:t>:</a:t>
            </a:r>
          </a:p>
          <a:p>
            <a:pPr algn="just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b="1" dirty="0" smtClean="0"/>
              <a:t>“</a:t>
            </a:r>
            <a:r>
              <a:rPr lang="zh-CN" altLang="en-US" b="1" dirty="0" smtClean="0">
                <a:latin typeface="宋体" pitchFamily="2" charset="-122"/>
              </a:rPr>
              <a:t>若不查禁烟毒，数十年后，中原几无可以御敌之兵，国几无可以充饷之银。</a:t>
            </a:r>
            <a:r>
              <a:rPr lang="zh-CN" altLang="en-US" b="1" dirty="0" smtClean="0"/>
              <a:t>”</a:t>
            </a:r>
          </a:p>
        </p:txBody>
      </p:sp>
      <p:pic>
        <p:nvPicPr>
          <p:cNvPr id="11267" name="Picture 3" descr="31963287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1850" y="0"/>
            <a:ext cx="4502150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219700" y="6140450"/>
            <a:ext cx="3384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chemeClr val="tx2"/>
                </a:solidFill>
              </a:rPr>
              <a:t>禁毒第一勇士：林则徐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2009060410323119987251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9144000" cy="608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3378200"/>
            <a:ext cx="8210550" cy="1241425"/>
          </a:xfrm>
          <a:solidFill>
            <a:srgbClr val="BBE0E3">
              <a:alpha val="69019"/>
            </a:srgbClr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3600" b="1" dirty="0" smtClean="0">
                <a:solidFill>
                  <a:srgbClr val="FF0000"/>
                </a:solidFill>
                <a:latin typeface="宋体" pitchFamily="2" charset="-122"/>
              </a:rPr>
              <a:t>新中国成立后，政府在全国开展了规模浩大的禁止鸦片烟毒的运动。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99792" y="3284984"/>
            <a:ext cx="3628158" cy="332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WordArt 3" descr="紫色网格"/>
          <p:cNvSpPr>
            <a:spLocks noChangeArrowheads="1" noChangeShapeType="1" noTextEdit="1"/>
          </p:cNvSpPr>
          <p:nvPr/>
        </p:nvSpPr>
        <p:spPr bwMode="auto">
          <a:xfrm>
            <a:off x="1754808" y="1571870"/>
            <a:ext cx="60960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9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黑体"/>
                <a:ea typeface="黑体"/>
              </a:rPr>
              <a:t>吸毒的危害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410</Words>
  <Application>Microsoft Office PowerPoint</Application>
  <PresentationFormat>全屏显示(4:3)</PresentationFormat>
  <Paragraphs>50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Arial</vt:lpstr>
      <vt:lpstr>宋体</vt:lpstr>
      <vt:lpstr>隶书</vt:lpstr>
      <vt:lpstr>华文行楷</vt:lpstr>
      <vt:lpstr>黑体</vt:lpstr>
      <vt:lpstr>华文楷体</vt:lpstr>
      <vt:lpstr>Times New Roman</vt:lpstr>
      <vt:lpstr>微软雅黑</vt:lpstr>
      <vt:lpstr>Calibri</vt:lpstr>
      <vt:lpstr>Arial Narrow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从鸦片战争说起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青少年如何防止吸毒</vt:lpstr>
      <vt:lpstr>青少年如何防止吸毒</vt:lpstr>
      <vt:lpstr>青少年如何防止吸毒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Win10</cp:lastModifiedBy>
  <cp:revision>10</cp:revision>
  <dcterms:created xsi:type="dcterms:W3CDTF">2012-06-10T16:21:12Z</dcterms:created>
  <dcterms:modified xsi:type="dcterms:W3CDTF">2019-09-23T06:14:55Z</dcterms:modified>
</cp:coreProperties>
</file>