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66"/>
      </p:cViewPr>
      <p:guideLst>
        <p:guide orient="horz" pos="217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19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6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917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208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6651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42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645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63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60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291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44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89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29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97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56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33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35B7B-6BD3-497B-896A-08704BE1A6CE}" type="datetimeFigureOut">
              <a:rPr lang="zh-CN" altLang="en-US" smtClean="0"/>
              <a:t>2019/11/21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A1C8E07-7879-483F-8E88-959B374623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68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320179"/>
            <a:ext cx="6444031" cy="1280271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7030A0"/>
                </a:solidFill>
              </a:rPr>
              <a:t>黄石</a:t>
            </a:r>
            <a:r>
              <a:rPr lang="zh-CN" altLang="en-US" dirty="0" smtClean="0">
                <a:solidFill>
                  <a:srgbClr val="7030A0"/>
                </a:solidFill>
              </a:rPr>
              <a:t>市下陆区有色小学   高姗</a:t>
            </a:r>
            <a:endParaRPr lang="zh-CN" alt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a9ef72be6a5b828f8cccad72312e9e56ddfb2a5f9e17-oRRpDN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3340" y="3175"/>
            <a:ext cx="9265920" cy="6868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在中国吸食毒品会有什么后果，你知道吗？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6187" y="2210830"/>
            <a:ext cx="6095238" cy="37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男子吸毒致精神恍惚 在高速上弃车步行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        </a:t>
            </a:r>
            <a:r>
              <a:rPr lang="zh-CN" altLang="en-US"/>
              <a:t>有一车辆在经过收费站时，驾驶员情况异常。接到报警后，民警立刻出警，抵达至收费站时看到一辆黑色小车，驾驶员在旁边神情恍惚，言语不清。民警询问收费站工作人员得知，该车在距离收费站大约30米左右处停了下来，随即驾驶员下了车，之后车子开始一直往前滑行，而驾驶员也不管自己的车辆，自己走路也摇摇晃晃的。该无人驾驶的车辆撞开收费站收费杆，继续往前滑行，几名工作人员合力才将车辆拦停下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男子吸毒致精神恍惚 在高速上弃车步行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/>
              <a:t>        </a:t>
            </a:r>
            <a:r>
              <a:rPr lang="zh-CN" altLang="en-US"/>
              <a:t>公安局民警对其进行了详细的检测，结果呈阳性，确定是吸食了毒品。就在当晚，民警在其驾驶的车辆内也搜到了残留的毒品。</a:t>
            </a:r>
          </a:p>
          <a:p>
            <a:r>
              <a:rPr lang="zh-CN" altLang="en-US"/>
              <a:t>     “</a:t>
            </a:r>
            <a:r>
              <a:rPr lang="zh-CN" altLang="en-US">
                <a:solidFill>
                  <a:srgbClr val="FF0000"/>
                </a:solidFill>
              </a:rPr>
              <a:t>我认识到了错误，这种东西真的不能碰</a:t>
            </a:r>
            <a:r>
              <a:rPr lang="zh-CN" altLang="en-US"/>
              <a:t>。”当民警告诉该男子，车辆是如何经过收费站时，他表示如果没有民警的及时控制，可能会造成严重的后果。目前，该男子被万年县公安局依法行政拘留12天，其驾驶证被抚州市车管所依法注销。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她有令人羡慕的家庭和工作 却因沾染毒品而一无所有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1900"/>
              <a:t> “在2014年，一次朋友聚会上，大家都喝了酒，朋友拿出吸毒工具以解酒、减肥为名让大家‘玩一玩’，出于好奇，我就试了一次……”小美回忆说。</a:t>
            </a:r>
          </a:p>
          <a:p>
            <a:endParaRPr lang="en-US" altLang="zh-CN" sz="1900"/>
          </a:p>
          <a:p>
            <a:r>
              <a:rPr lang="en-US" altLang="zh-CN" sz="1900"/>
              <a:t>　　就是这一次接触，从此一发不可收拾。</a:t>
            </a:r>
          </a:p>
          <a:p>
            <a:endParaRPr lang="en-US" altLang="zh-CN" sz="1900"/>
          </a:p>
          <a:p>
            <a:r>
              <a:rPr lang="en-US" altLang="zh-CN" sz="1900"/>
              <a:t>　　小美从此以后对毒品产生了依赖，意志力和控制力逐渐被摧毁，她经常主动去找“朋友”们吸毒，似乎只有这样，才能减轻离婚带来的痛苦。</a:t>
            </a:r>
          </a:p>
          <a:p>
            <a:endParaRPr lang="en-US" altLang="zh-CN" sz="1900"/>
          </a:p>
          <a:p>
            <a:r>
              <a:rPr lang="en-US" altLang="zh-CN" sz="1900"/>
              <a:t>　　由于长期吸毒，小美难以控制心瘾，无视家人的关怀，身体也受到了极大的危害。</a:t>
            </a:r>
          </a:p>
          <a:p>
            <a:endParaRPr lang="en-US" altLang="zh-CN" sz="1900"/>
          </a:p>
          <a:p>
            <a:r>
              <a:rPr lang="en-US" altLang="zh-CN" sz="1900"/>
              <a:t>　　2018年，小美被送至吉林省女子强制隔离戒毒所强制戒毒。</a:t>
            </a:r>
          </a:p>
          <a:p>
            <a:endParaRPr lang="en-US" altLang="zh-CN" sz="1900"/>
          </a:p>
          <a:p>
            <a:r>
              <a:rPr lang="en-US" altLang="zh-CN" sz="1900"/>
              <a:t>　　“到了这里我才明白，毒品给自己和亲人带来多大的危害，也是在这里，我也读懂了自己内心对家庭、父母、孩子的思念。”小美说。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ee7b94ce4143c4c880b8e053693e4c79557ea4b241d2e-b2A4zK_fw65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3970" y="17780"/>
            <a:ext cx="4691380" cy="7456170"/>
          </a:xfrm>
          <a:prstGeom prst="rect">
            <a:avLst/>
          </a:prstGeom>
        </p:spPr>
      </p:pic>
      <p:pic>
        <p:nvPicPr>
          <p:cNvPr id="5" name="图片 4" descr="78689bb932ffaff53f8c9c44bd4f492c7637636711ebe-S3cskN_fw6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410" y="19685"/>
            <a:ext cx="4434205" cy="6819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5219d79576e84447afa771fe19554718384e29611d077-oktJCZ_fw65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985" y="12700"/>
            <a:ext cx="9272270" cy="7266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59632" y="2420888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小学生毒品预防教育</a:t>
            </a:r>
            <a:endParaRPr lang="zh-CN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70294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1493018" y="188640"/>
            <a:ext cx="6445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spc="0" dirty="0" smtClean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小学生毒品预防教育</a:t>
            </a:r>
            <a:endParaRPr lang="zh-CN" altLang="en-US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93934" cy="7461448"/>
          </a:xfrm>
        </p:spPr>
      </p:pic>
      <p:sp>
        <p:nvSpPr>
          <p:cNvPr id="5" name="TextBox 4"/>
          <p:cNvSpPr txBox="1"/>
          <p:nvPr/>
        </p:nvSpPr>
        <p:spPr>
          <a:xfrm>
            <a:off x="4355976" y="332656"/>
            <a:ext cx="47880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       1987</a:t>
            </a:r>
            <a:r>
              <a:rPr lang="zh-CN" altLang="en-US" sz="2400" dirty="0"/>
              <a:t>年</a:t>
            </a:r>
            <a:r>
              <a:rPr lang="en-US" altLang="zh-CN" sz="2400" dirty="0"/>
              <a:t>6</a:t>
            </a:r>
            <a:r>
              <a:rPr lang="zh-CN" altLang="en-US" sz="2400" dirty="0"/>
              <a:t>月</a:t>
            </a:r>
            <a:r>
              <a:rPr lang="en-US" altLang="zh-CN" sz="2400" dirty="0"/>
              <a:t>12</a:t>
            </a:r>
            <a:r>
              <a:rPr lang="zh-CN" altLang="en-US" sz="2400" dirty="0"/>
              <a:t>日至</a:t>
            </a:r>
            <a:r>
              <a:rPr lang="en-US" altLang="zh-CN" sz="2400" dirty="0"/>
              <a:t>26</a:t>
            </a:r>
            <a:r>
              <a:rPr lang="zh-CN" altLang="en-US" sz="2400" dirty="0"/>
              <a:t>日，联合国在维也纳召开由</a:t>
            </a:r>
            <a:r>
              <a:rPr lang="en-US" altLang="zh-CN" sz="2400" dirty="0"/>
              <a:t>138</a:t>
            </a:r>
            <a:r>
              <a:rPr lang="zh-CN" altLang="en-US" sz="2400" dirty="0"/>
              <a:t>个国家的</a:t>
            </a:r>
            <a:r>
              <a:rPr lang="en-US" altLang="zh-CN" sz="2400" dirty="0"/>
              <a:t>3000</a:t>
            </a:r>
            <a:r>
              <a:rPr lang="zh-CN" altLang="en-US" sz="2400" dirty="0"/>
              <a:t>多名代表参加的麻醉品滥用和非法贩运问题部长级会议，会议提出了“</a:t>
            </a:r>
            <a:r>
              <a:rPr lang="zh-CN" altLang="en-US" sz="2400" dirty="0">
                <a:solidFill>
                  <a:srgbClr val="FF0000"/>
                </a:solidFill>
              </a:rPr>
              <a:t>爱生命，不吸毒</a:t>
            </a:r>
            <a:r>
              <a:rPr lang="zh-CN" altLang="en-US" sz="2400" dirty="0"/>
              <a:t>”的口号，并与会代表一致同意将</a:t>
            </a:r>
            <a:r>
              <a:rPr lang="en-US" altLang="zh-CN" sz="2400" dirty="0">
                <a:solidFill>
                  <a:srgbClr val="FF0000"/>
                </a:solidFill>
              </a:rPr>
              <a:t>6</a:t>
            </a:r>
            <a:r>
              <a:rPr lang="zh-CN" altLang="en-US" sz="2400" dirty="0">
                <a:solidFill>
                  <a:srgbClr val="FF0000"/>
                </a:solidFill>
              </a:rPr>
              <a:t>月</a:t>
            </a:r>
            <a:r>
              <a:rPr lang="en-US" altLang="zh-CN" sz="2400" dirty="0">
                <a:solidFill>
                  <a:srgbClr val="FF0000"/>
                </a:solidFill>
              </a:rPr>
              <a:t>26</a:t>
            </a:r>
            <a:r>
              <a:rPr lang="zh-CN" altLang="en-US" sz="2400" dirty="0">
                <a:solidFill>
                  <a:srgbClr val="FF0000"/>
                </a:solidFill>
              </a:rPr>
              <a:t>日</a:t>
            </a:r>
            <a:r>
              <a:rPr lang="zh-CN" altLang="en-US" sz="2400" dirty="0"/>
              <a:t>定为“</a:t>
            </a:r>
            <a:r>
              <a:rPr lang="zh-CN" altLang="en-US" sz="2400" dirty="0">
                <a:solidFill>
                  <a:srgbClr val="FF0000"/>
                </a:solidFill>
              </a:rPr>
              <a:t>国际禁毒日</a:t>
            </a:r>
            <a:r>
              <a:rPr lang="zh-CN" altLang="en-US" sz="2400" dirty="0"/>
              <a:t>”，以引起世界各国对毒品问题的重视，同时号召全球人民共同来解决毒品问题。</a:t>
            </a:r>
          </a:p>
          <a:p>
            <a:r>
              <a:rPr lang="zh-CN" altLang="en-US" sz="2400" dirty="0" smtClean="0"/>
              <a:t>        每</a:t>
            </a:r>
            <a:r>
              <a:rPr lang="zh-CN" altLang="en-US" sz="2400" dirty="0"/>
              <a:t>年“</a:t>
            </a:r>
            <a:r>
              <a:rPr lang="en-US" altLang="zh-CN" sz="2400" dirty="0"/>
              <a:t>6.26”</a:t>
            </a:r>
            <a:r>
              <a:rPr lang="zh-CN" altLang="en-US" sz="2400" dirty="0"/>
              <a:t>国际禁毒日前后，各级政府都会通过报刊、广播、电视等新闻媒介及其他多种形式集中开展禁毒宣传活动。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0000"/>
                </a:solidFill>
              </a:rPr>
              <a:t>什么</a:t>
            </a:r>
            <a:r>
              <a:rPr lang="zh-CN" altLang="en-US" b="1" dirty="0" smtClean="0">
                <a:solidFill>
                  <a:srgbClr val="FF0000"/>
                </a:solidFill>
              </a:rPr>
              <a:t>是毒品？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毒品一般是指使人形成</a:t>
            </a:r>
            <a:r>
              <a:rPr lang="zh-CN" altLang="en-US" dirty="0" smtClean="0">
                <a:solidFill>
                  <a:srgbClr val="FF0000"/>
                </a:solidFill>
              </a:rPr>
              <a:t>瘾</a:t>
            </a:r>
            <a:r>
              <a:rPr lang="zh-CN" altLang="en-US" dirty="0" smtClean="0"/>
              <a:t>癖的药物，这里的药物一词是个广义的概念，主要指吸毒者滥用的鸦片、海洛因、冰毒等，还包括具有依赖性的天然植物、烟、酒和溶剂等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" y="3779806"/>
            <a:ext cx="2812526" cy="24510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779805"/>
            <a:ext cx="3096344" cy="24510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84561"/>
            <a:ext cx="3203848" cy="244632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1282" y="3761953"/>
            <a:ext cx="1653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鸦片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43808" y="3779806"/>
            <a:ext cx="2387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海洛因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13941" y="3779806"/>
            <a:ext cx="1653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冰毒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新型毒品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9" y="1268760"/>
            <a:ext cx="4684530" cy="3024336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09" y="1257164"/>
            <a:ext cx="4439591" cy="303593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1263585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摇头丸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04409" y="1263585"/>
            <a:ext cx="1258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</a:t>
            </a:r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粉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09066"/>
            <a:ext cx="4704409" cy="258046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4309066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咖啡因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409" y="4293094"/>
            <a:ext cx="4439591" cy="300947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711734" y="4344515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三唑仑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吸毒为什么会成瘾？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6" y="1196751"/>
            <a:ext cx="4187574" cy="57211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1196750"/>
            <a:ext cx="46085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/>
              <a:t>（</a:t>
            </a:r>
            <a:r>
              <a:rPr lang="en-US" altLang="zh-CN" sz="4800" dirty="0" smtClean="0"/>
              <a:t>1</a:t>
            </a:r>
            <a:r>
              <a:rPr lang="zh-CN" altLang="en-US" sz="4800" dirty="0" smtClean="0"/>
              <a:t>）</a:t>
            </a:r>
            <a:r>
              <a:rPr lang="zh-CN" altLang="en-US" sz="4800" dirty="0" smtClean="0">
                <a:solidFill>
                  <a:schemeClr val="accent1">
                    <a:lumMod val="75000"/>
                  </a:schemeClr>
                </a:solidFill>
              </a:rPr>
              <a:t>身体</a:t>
            </a:r>
            <a:r>
              <a:rPr lang="zh-CN" altLang="en-US" sz="4800" dirty="0" smtClean="0"/>
              <a:t>依赖性，由于反复用药所造成的一种强烈的依赖性。</a:t>
            </a:r>
          </a:p>
          <a:p>
            <a:r>
              <a:rPr lang="zh-CN" altLang="en-US" sz="4800" dirty="0" smtClean="0"/>
              <a:t>（</a:t>
            </a:r>
            <a:r>
              <a:rPr lang="en-US" altLang="zh-CN" sz="4800" dirty="0" smtClean="0"/>
              <a:t>2</a:t>
            </a:r>
            <a:r>
              <a:rPr lang="zh-CN" altLang="en-US" sz="4800" dirty="0" smtClean="0"/>
              <a:t>）</a:t>
            </a:r>
            <a:r>
              <a:rPr lang="zh-CN" altLang="en-US" sz="4800" dirty="0" smtClean="0">
                <a:solidFill>
                  <a:schemeClr val="accent1">
                    <a:lumMod val="75000"/>
                  </a:schemeClr>
                </a:solidFill>
              </a:rPr>
              <a:t>精神</a:t>
            </a:r>
            <a:r>
              <a:rPr lang="zh-CN" altLang="en-US" sz="4800" dirty="0" smtClean="0"/>
              <a:t>依赖性。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吸食毒品的危害？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 </a:t>
            </a:r>
            <a:r>
              <a:rPr lang="zh-CN" altLang="en-US" dirty="0" smtClean="0"/>
              <a:t>身心危害</a:t>
            </a:r>
            <a:endParaRPr lang="zh-CN" altLang="en-US" dirty="0"/>
          </a:p>
        </p:txBody>
      </p:sp>
      <p:pic>
        <p:nvPicPr>
          <p:cNvPr id="4" name="图片 3" descr="201411270328528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2053590"/>
            <a:ext cx="9112885" cy="4768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吸食毒品的危害？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2 </a:t>
            </a:r>
            <a:r>
              <a:rPr lang="zh-CN" altLang="en-US"/>
              <a:t>社会危害</a:t>
            </a:r>
          </a:p>
        </p:txBody>
      </p:sp>
      <p:pic>
        <p:nvPicPr>
          <p:cNvPr id="4" name="图片 3" descr="t01ba7f5e943c7926e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2124710"/>
            <a:ext cx="9123680" cy="4798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吸食毒品的危害？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3 </a:t>
            </a:r>
            <a:r>
              <a:rPr lang="zh-CN" altLang="en-US"/>
              <a:t>人体机能危害</a:t>
            </a:r>
          </a:p>
        </p:txBody>
      </p:sp>
      <p:pic>
        <p:nvPicPr>
          <p:cNvPr id="4" name="图片 3" descr="tooopen_sy_1469254785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" y="2141220"/>
            <a:ext cx="9167495" cy="4739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平面">
  <a:themeElements>
    <a:clrScheme name="平面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平面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面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536</Words>
  <Application>Microsoft Office PowerPoint</Application>
  <PresentationFormat>全屏显示(4:3)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方正姚体</vt:lpstr>
      <vt:lpstr>华文新魏</vt:lpstr>
      <vt:lpstr>Arial</vt:lpstr>
      <vt:lpstr>Trebuchet MS</vt:lpstr>
      <vt:lpstr>Wingdings 3</vt:lpstr>
      <vt:lpstr>平面</vt:lpstr>
      <vt:lpstr>PowerPoint 演示文稿</vt:lpstr>
      <vt:lpstr>PowerPoint 演示文稿</vt:lpstr>
      <vt:lpstr>PowerPoint 演示文稿</vt:lpstr>
      <vt:lpstr>什么是毒品？</vt:lpstr>
      <vt:lpstr>新型毒品</vt:lpstr>
      <vt:lpstr>吸毒为什么会成瘾？</vt:lpstr>
      <vt:lpstr>吸食毒品的危害？</vt:lpstr>
      <vt:lpstr>吸食毒品的危害？</vt:lpstr>
      <vt:lpstr>吸食毒品的危害？</vt:lpstr>
      <vt:lpstr>PowerPoint 演示文稿</vt:lpstr>
      <vt:lpstr>在中国吸食毒品会有什么后果，你知道吗？</vt:lpstr>
      <vt:lpstr>男子吸毒致精神恍惚 在高速上弃车步行</vt:lpstr>
      <vt:lpstr>男子吸毒致精神恍惚 在高速上弃车步行</vt:lpstr>
      <vt:lpstr>她有令人羡慕的家庭和工作 却因沾染毒品而一无所有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有色小学</cp:lastModifiedBy>
  <cp:revision>9</cp:revision>
  <dcterms:created xsi:type="dcterms:W3CDTF">2019-11-20T04:43:00Z</dcterms:created>
  <dcterms:modified xsi:type="dcterms:W3CDTF">2019-11-21T01:15:26Z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</Properties>
</file>