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672547" y="7335079"/>
            <a:ext cx="48379" cy="96225"/>
          </a:xfrm>
        </p:spPr>
        <p:txBody>
          <a:bodyPr anchor="b">
            <a:normAutofit/>
          </a:bodyPr>
          <a:lstStyle>
            <a:lvl1pPr algn="ctr">
              <a:defRPr sz="50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单击此处添加标题 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899137" y="4277216"/>
            <a:ext cx="4266976" cy="148748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 smtClean="0"/>
              <a:t>VALUE OUR LIFE,STAY AWAY FROW DRUG.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结束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2019-10-30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珍爱生命，远离毒品_240.jpg" hidden="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900" y="736600"/>
            <a:ext cx="109093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 descr="C:\Documents and Settings\Administrator\桌面\全屏看图\20191028_153639_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0"/>
            <a:ext cx="111251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 descr="C:\Documents and Settings\Administrator\桌面\全屏看图\20191028_153639_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400" y="228600"/>
            <a:ext cx="104648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zh-CN" dirty="0" smtClean="0"/>
              <a:t>《我们拒绝毒品》</a:t>
            </a:r>
          </a:p>
          <a:p>
            <a:r>
              <a:rPr lang="zh-CN" altLang="zh-CN" dirty="0" smtClean="0"/>
              <a:t>毒品</a:t>
            </a:r>
            <a:r>
              <a:rPr lang="en-US" altLang="zh-CN" dirty="0" smtClean="0"/>
              <a:t>-- </a:t>
            </a:r>
            <a:r>
              <a:rPr lang="zh-CN" altLang="zh-CN" dirty="0" smtClean="0"/>
              <a:t>一把杀人不见血的刀，一条紧勒咽喉的绳，一潭污染生命的水，一盏导向“死海”的灯。</a:t>
            </a:r>
          </a:p>
          <a:p>
            <a:r>
              <a:rPr lang="zh-CN" altLang="zh-CN" dirty="0" smtClean="0"/>
              <a:t>吸毒</a:t>
            </a:r>
            <a:r>
              <a:rPr lang="en-US" altLang="zh-CN" dirty="0" smtClean="0"/>
              <a:t>--</a:t>
            </a:r>
            <a:r>
              <a:rPr lang="zh-CN" altLang="zh-CN" dirty="0" smtClean="0"/>
              <a:t>如同把自身变成了傀儡，如同把灵魂交给了魔鬼，如同任生命在风中泯灭，如同任青春如花般凋零。</a:t>
            </a:r>
          </a:p>
          <a:p>
            <a:r>
              <a:rPr lang="zh-CN" altLang="zh-CN" dirty="0" smtClean="0"/>
              <a:t>君不见</a:t>
            </a:r>
            <a:r>
              <a:rPr lang="en-US" altLang="zh-CN" dirty="0" smtClean="0"/>
              <a:t>--</a:t>
            </a:r>
            <a:r>
              <a:rPr lang="zh-CN" altLang="zh-CN" dirty="0" smtClean="0"/>
              <a:t>“瘾君子”们死去活来的惨状</a:t>
            </a:r>
            <a:r>
              <a:rPr lang="en-US" altLang="zh-CN" dirty="0" smtClean="0"/>
              <a:t>?</a:t>
            </a:r>
            <a:r>
              <a:rPr lang="zh-CN" altLang="zh-CN" dirty="0" smtClean="0"/>
              <a:t>君不闻父母亲朋无泪的哭声</a:t>
            </a:r>
            <a:r>
              <a:rPr lang="en-US" altLang="zh-CN" dirty="0" smtClean="0"/>
              <a:t>?</a:t>
            </a:r>
            <a:r>
              <a:rPr lang="zh-CN" altLang="zh-CN" dirty="0" smtClean="0"/>
              <a:t>害已害人害家害国，毒品啊，损害了全人类数千年的健康与文明</a:t>
            </a:r>
            <a:r>
              <a:rPr lang="en-US" altLang="zh-CN" dirty="0" smtClean="0"/>
              <a:t>!</a:t>
            </a:r>
            <a:endParaRPr lang="zh-CN" altLang="zh-CN" dirty="0" smtClean="0"/>
          </a:p>
          <a:p>
            <a:r>
              <a:rPr lang="zh-CN" altLang="zh-CN" dirty="0" smtClean="0"/>
              <a:t>曾记否</a:t>
            </a:r>
            <a:r>
              <a:rPr lang="en-US" altLang="zh-CN" dirty="0" smtClean="0"/>
              <a:t>/</a:t>
            </a:r>
            <a:r>
              <a:rPr lang="zh-CN" altLang="zh-CN" dirty="0" smtClean="0"/>
              <a:t>百年前民族的劫难</a:t>
            </a:r>
            <a:r>
              <a:rPr lang="en-US" altLang="zh-CN" dirty="0" smtClean="0"/>
              <a:t>?</a:t>
            </a:r>
            <a:r>
              <a:rPr lang="zh-CN" altLang="zh-CN" dirty="0" smtClean="0"/>
              <a:t>曾记否“东亚病夫”这耻辱的名称</a:t>
            </a:r>
            <a:r>
              <a:rPr lang="en-US" altLang="zh-CN" dirty="0" smtClean="0"/>
              <a:t>?</a:t>
            </a:r>
            <a:r>
              <a:rPr lang="zh-CN" altLang="zh-CN" dirty="0" smtClean="0"/>
              <a:t>历史的教训，国家的重任，应该铭刻于我们每个人的心中</a:t>
            </a:r>
            <a:r>
              <a:rPr lang="en-US" altLang="zh-CN" dirty="0" smtClean="0"/>
              <a:t>!</a:t>
            </a:r>
            <a:endParaRPr lang="zh-CN" altLang="zh-CN" dirty="0" smtClean="0"/>
          </a:p>
          <a:p>
            <a:r>
              <a:rPr lang="zh-CN" altLang="zh-CN" dirty="0" smtClean="0"/>
              <a:t>青少年朋友们，我们是祖国的希望，我们是地球未来的主人，面对疯狂的毒流，让我们同声疾呼</a:t>
            </a:r>
            <a:r>
              <a:rPr lang="en-US" altLang="zh-CN" dirty="0" smtClean="0"/>
              <a:t>:</a:t>
            </a:r>
            <a:r>
              <a:rPr lang="zh-CN" altLang="zh-CN" dirty="0" smtClean="0"/>
              <a:t>不</a:t>
            </a:r>
            <a:r>
              <a:rPr lang="en-US" altLang="zh-CN" dirty="0" smtClean="0"/>
              <a:t>!</a:t>
            </a:r>
            <a:r>
              <a:rPr lang="zh-CN" altLang="zh-CN" dirty="0" smtClean="0"/>
              <a:t>我们拒绝毒品</a:t>
            </a:r>
            <a:r>
              <a:rPr lang="en-US" altLang="zh-CN" dirty="0" smtClean="0"/>
              <a:t>!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 descr="C:\Documents and Settings\Administrator\桌面\全屏看图\20191028_153639_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00" y="-2159000"/>
            <a:ext cx="11607799" cy="901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a1e6d3a-5cf0-4947-9919-7d6edaf4a96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8a1e6d3a-5cf0-4947-9919-7d6edaf4a966" id="{FF929B8B-6832-4CBB-B2EE-FBB702C93308}" vid="{B8F2ED10-523A-4EE4-BFB8-26DAE4DFB0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珍爱生命，远离毒品</Template>
  <TotalTime>27</TotalTime>
  <Words>264</Words>
  <Application>Microsoft Office PowerPoint</Application>
  <PresentationFormat>自定义</PresentationFormat>
  <Paragraphs>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8a1e6d3a-5cf0-4947-9919-7d6edaf4a966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xbany</cp:lastModifiedBy>
  <cp:revision>4</cp:revision>
  <dcterms:modified xsi:type="dcterms:W3CDTF">2019-10-30T06:43:09Z</dcterms:modified>
</cp:coreProperties>
</file>