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37.xml" ContentType="application/vnd.openxmlformats-officedocument.presentationml.tags+xml"/>
  <Override PartName="/ppt/tags/tag738.xml" ContentType="application/vnd.openxmlformats-officedocument.presentationml.tags+xml"/>
  <Override PartName="/ppt/tags/tag739.xml" ContentType="application/vnd.openxmlformats-officedocument.presentationml.tags+xml"/>
  <Override PartName="/ppt/tags/tag74.xml" ContentType="application/vnd.openxmlformats-officedocument.presentationml.tags+xml"/>
  <Override PartName="/ppt/tags/tag740.xml" ContentType="application/vnd.openxmlformats-officedocument.presentationml.tags+xml"/>
  <Override PartName="/ppt/tags/tag741.xml" ContentType="application/vnd.openxmlformats-officedocument.presentationml.tags+xml"/>
  <Override PartName="/ppt/tags/tag742.xml" ContentType="application/vnd.openxmlformats-officedocument.presentationml.tags+xml"/>
  <Override PartName="/ppt/tags/tag743.xml" ContentType="application/vnd.openxmlformats-officedocument.presentationml.tags+xml"/>
  <Override PartName="/ppt/tags/tag744.xml" ContentType="application/vnd.openxmlformats-officedocument.presentationml.tags+xml"/>
  <Override PartName="/ppt/tags/tag745.xml" ContentType="application/vnd.openxmlformats-officedocument.presentationml.tags+xml"/>
  <Override PartName="/ppt/tags/tag746.xml" ContentType="application/vnd.openxmlformats-officedocument.presentationml.tags+xml"/>
  <Override PartName="/ppt/tags/tag747.xml" ContentType="application/vnd.openxmlformats-officedocument.presentationml.tags+xml"/>
  <Override PartName="/ppt/tags/tag748.xml" ContentType="application/vnd.openxmlformats-officedocument.presentationml.tags+xml"/>
  <Override PartName="/ppt/tags/tag749.xml" ContentType="application/vnd.openxmlformats-officedocument.presentationml.tags+xml"/>
  <Override PartName="/ppt/tags/tag75.xml" ContentType="application/vnd.openxmlformats-officedocument.presentationml.tags+xml"/>
  <Override PartName="/ppt/tags/tag750.xml" ContentType="application/vnd.openxmlformats-officedocument.presentationml.tags+xml"/>
  <Override PartName="/ppt/tags/tag751.xml" ContentType="application/vnd.openxmlformats-officedocument.presentationml.tags+xml"/>
  <Override PartName="/ppt/tags/tag752.xml" ContentType="application/vnd.openxmlformats-officedocument.presentationml.tags+xml"/>
  <Override PartName="/ppt/tags/tag753.xml" ContentType="application/vnd.openxmlformats-officedocument.presentationml.tags+xml"/>
  <Override PartName="/ppt/tags/tag754.xml" ContentType="application/vnd.openxmlformats-officedocument.presentationml.tags+xml"/>
  <Override PartName="/ppt/tags/tag755.xml" ContentType="application/vnd.openxmlformats-officedocument.presentationml.tags+xml"/>
  <Override PartName="/ppt/tags/tag756.xml" ContentType="application/vnd.openxmlformats-officedocument.presentationml.tags+xml"/>
  <Override PartName="/ppt/tags/tag757.xml" ContentType="application/vnd.openxmlformats-officedocument.presentationml.tags+xml"/>
  <Override PartName="/ppt/tags/tag758.xml" ContentType="application/vnd.openxmlformats-officedocument.presentationml.tags+xml"/>
  <Override PartName="/ppt/tags/tag759.xml" ContentType="application/vnd.openxmlformats-officedocument.presentationml.tags+xml"/>
  <Override PartName="/ppt/tags/tag76.xml" ContentType="application/vnd.openxmlformats-officedocument.presentationml.tags+xml"/>
  <Override PartName="/ppt/tags/tag760.xml" ContentType="application/vnd.openxmlformats-officedocument.presentationml.tags+xml"/>
  <Override PartName="/ppt/tags/tag761.xml" ContentType="application/vnd.openxmlformats-officedocument.presentationml.tags+xml"/>
  <Override PartName="/ppt/tags/tag762.xml" ContentType="application/vnd.openxmlformats-officedocument.presentationml.tags+xml"/>
  <Override PartName="/ppt/tags/tag763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3"/>
    <p:sldId id="269" r:id="rId4"/>
    <p:sldId id="270" r:id="rId5"/>
    <p:sldId id="292" r:id="rId6"/>
    <p:sldId id="272" r:id="rId7"/>
    <p:sldId id="271" r:id="rId8"/>
    <p:sldId id="259" r:id="rId9"/>
    <p:sldId id="283" r:id="rId10"/>
    <p:sldId id="281" r:id="rId11"/>
    <p:sldId id="273" r:id="rId12"/>
    <p:sldId id="284" r:id="rId13"/>
    <p:sldId id="274" r:id="rId14"/>
    <p:sldId id="275" r:id="rId15"/>
    <p:sldId id="276" r:id="rId16"/>
    <p:sldId id="282" r:id="rId17"/>
    <p:sldId id="277" r:id="rId18"/>
    <p:sldId id="280" r:id="rId19"/>
    <p:sldId id="286" r:id="rId20"/>
    <p:sldId id="285" r:id="rId21"/>
    <p:sldId id="287" r:id="rId22"/>
    <p:sldId id="293" r:id="rId23"/>
    <p:sldId id="288" r:id="rId24"/>
    <p:sldId id="290" r:id="rId25"/>
    <p:sldId id="289" r:id="rId26"/>
    <p:sldId id="291" r:id="rId27"/>
  </p:sldIdLst>
  <p:sldSz cx="12192000" cy="6858000"/>
  <p:notesSz cx="6858000" cy="9144000"/>
  <p:embeddedFontLst>
    <p:embeddedFont>
      <p:font typeface="微软雅黑" panose="020B0503020204020204" charset="-122"/>
      <p:regular r:id="rId31"/>
    </p:embeddedFont>
    <p:embeddedFont>
      <p:font typeface="楷体" panose="02010609060101010101" charset="-122"/>
      <p:regular r:id="rId32"/>
    </p:embeddedFont>
    <p:embeddedFont>
      <p:font typeface="Calibri" panose="020F0502020204030204" pitchFamily="34" charset="0"/>
      <p:regular r:id="rId33"/>
      <p:bold r:id="rId34"/>
      <p:italic r:id="rId35"/>
      <p:boldItalic r:id="rId3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 varScale="1">
        <p:scale>
          <a:sx n="70" d="100"/>
          <a:sy n="70" d="100"/>
        </p:scale>
        <p:origin x="-150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font" Target="fonts/font6.fntdata"/><Relationship Id="rId35" Type="http://schemas.openxmlformats.org/officeDocument/2006/relationships/font" Target="fonts/font5.fntdata"/><Relationship Id="rId34" Type="http://schemas.openxmlformats.org/officeDocument/2006/relationships/font" Target="fonts/font4.fntdata"/><Relationship Id="rId33" Type="http://schemas.openxmlformats.org/officeDocument/2006/relationships/font" Target="fonts/font3.fntdata"/><Relationship Id="rId32" Type="http://schemas.openxmlformats.org/officeDocument/2006/relationships/font" Target="fonts/font2.fntdata"/><Relationship Id="rId31" Type="http://schemas.openxmlformats.org/officeDocument/2006/relationships/font" Target="fonts/font1.fntdata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image" Target="../media/image2.png"/><Relationship Id="rId5" Type="http://schemas.openxmlformats.org/officeDocument/2006/relationships/tags" Target="../tags/tag3.xml"/><Relationship Id="rId4" Type="http://schemas.openxmlformats.org/officeDocument/2006/relationships/image" Target="../media/image1.jpeg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414.xml"/><Relationship Id="rId8" Type="http://schemas.openxmlformats.org/officeDocument/2006/relationships/tags" Target="../tags/tag413.xml"/><Relationship Id="rId78" Type="http://schemas.openxmlformats.org/officeDocument/2006/relationships/tags" Target="../tags/tag482.xml"/><Relationship Id="rId77" Type="http://schemas.openxmlformats.org/officeDocument/2006/relationships/tags" Target="../tags/tag481.xml"/><Relationship Id="rId76" Type="http://schemas.openxmlformats.org/officeDocument/2006/relationships/tags" Target="../tags/tag480.xml"/><Relationship Id="rId75" Type="http://schemas.openxmlformats.org/officeDocument/2006/relationships/tags" Target="../tags/tag479.xml"/><Relationship Id="rId74" Type="http://schemas.openxmlformats.org/officeDocument/2006/relationships/tags" Target="../tags/tag478.xml"/><Relationship Id="rId73" Type="http://schemas.openxmlformats.org/officeDocument/2006/relationships/tags" Target="../tags/tag477.xml"/><Relationship Id="rId72" Type="http://schemas.openxmlformats.org/officeDocument/2006/relationships/tags" Target="../tags/tag476.xml"/><Relationship Id="rId71" Type="http://schemas.openxmlformats.org/officeDocument/2006/relationships/tags" Target="../tags/tag475.xml"/><Relationship Id="rId70" Type="http://schemas.openxmlformats.org/officeDocument/2006/relationships/tags" Target="../tags/tag474.xml"/><Relationship Id="rId7" Type="http://schemas.openxmlformats.org/officeDocument/2006/relationships/tags" Target="../tags/tag412.xml"/><Relationship Id="rId69" Type="http://schemas.openxmlformats.org/officeDocument/2006/relationships/tags" Target="../tags/tag473.xml"/><Relationship Id="rId68" Type="http://schemas.openxmlformats.org/officeDocument/2006/relationships/tags" Target="../tags/tag472.xml"/><Relationship Id="rId67" Type="http://schemas.openxmlformats.org/officeDocument/2006/relationships/tags" Target="../tags/tag471.xml"/><Relationship Id="rId66" Type="http://schemas.openxmlformats.org/officeDocument/2006/relationships/tags" Target="../tags/tag470.xml"/><Relationship Id="rId65" Type="http://schemas.openxmlformats.org/officeDocument/2006/relationships/tags" Target="../tags/tag469.xml"/><Relationship Id="rId64" Type="http://schemas.openxmlformats.org/officeDocument/2006/relationships/tags" Target="../tags/tag468.xml"/><Relationship Id="rId63" Type="http://schemas.openxmlformats.org/officeDocument/2006/relationships/tags" Target="../tags/tag467.xml"/><Relationship Id="rId62" Type="http://schemas.openxmlformats.org/officeDocument/2006/relationships/tags" Target="../tags/tag466.xml"/><Relationship Id="rId61" Type="http://schemas.openxmlformats.org/officeDocument/2006/relationships/tags" Target="../tags/tag465.xml"/><Relationship Id="rId60" Type="http://schemas.openxmlformats.org/officeDocument/2006/relationships/tags" Target="../tags/tag464.xml"/><Relationship Id="rId6" Type="http://schemas.openxmlformats.org/officeDocument/2006/relationships/tags" Target="../tags/tag411.xml"/><Relationship Id="rId59" Type="http://schemas.openxmlformats.org/officeDocument/2006/relationships/tags" Target="../tags/tag463.xml"/><Relationship Id="rId58" Type="http://schemas.openxmlformats.org/officeDocument/2006/relationships/tags" Target="../tags/tag462.xml"/><Relationship Id="rId57" Type="http://schemas.openxmlformats.org/officeDocument/2006/relationships/tags" Target="../tags/tag461.xml"/><Relationship Id="rId56" Type="http://schemas.openxmlformats.org/officeDocument/2006/relationships/tags" Target="../tags/tag460.xml"/><Relationship Id="rId55" Type="http://schemas.openxmlformats.org/officeDocument/2006/relationships/tags" Target="../tags/tag459.xml"/><Relationship Id="rId54" Type="http://schemas.openxmlformats.org/officeDocument/2006/relationships/tags" Target="../tags/tag458.xml"/><Relationship Id="rId53" Type="http://schemas.openxmlformats.org/officeDocument/2006/relationships/tags" Target="../tags/tag457.xml"/><Relationship Id="rId52" Type="http://schemas.openxmlformats.org/officeDocument/2006/relationships/tags" Target="../tags/tag456.xml"/><Relationship Id="rId51" Type="http://schemas.openxmlformats.org/officeDocument/2006/relationships/tags" Target="../tags/tag455.xml"/><Relationship Id="rId50" Type="http://schemas.openxmlformats.org/officeDocument/2006/relationships/tags" Target="../tags/tag454.xml"/><Relationship Id="rId5" Type="http://schemas.openxmlformats.org/officeDocument/2006/relationships/tags" Target="../tags/tag410.xml"/><Relationship Id="rId49" Type="http://schemas.openxmlformats.org/officeDocument/2006/relationships/tags" Target="../tags/tag453.xml"/><Relationship Id="rId48" Type="http://schemas.openxmlformats.org/officeDocument/2006/relationships/tags" Target="../tags/tag452.xml"/><Relationship Id="rId47" Type="http://schemas.openxmlformats.org/officeDocument/2006/relationships/tags" Target="../tags/tag451.xml"/><Relationship Id="rId46" Type="http://schemas.openxmlformats.org/officeDocument/2006/relationships/tags" Target="../tags/tag450.xml"/><Relationship Id="rId45" Type="http://schemas.openxmlformats.org/officeDocument/2006/relationships/tags" Target="../tags/tag449.xml"/><Relationship Id="rId44" Type="http://schemas.openxmlformats.org/officeDocument/2006/relationships/tags" Target="../tags/tag448.xml"/><Relationship Id="rId43" Type="http://schemas.openxmlformats.org/officeDocument/2006/relationships/tags" Target="../tags/tag447.xml"/><Relationship Id="rId42" Type="http://schemas.openxmlformats.org/officeDocument/2006/relationships/tags" Target="../tags/tag446.xml"/><Relationship Id="rId41" Type="http://schemas.openxmlformats.org/officeDocument/2006/relationships/tags" Target="../tags/tag445.xml"/><Relationship Id="rId40" Type="http://schemas.openxmlformats.org/officeDocument/2006/relationships/tags" Target="../tags/tag444.xml"/><Relationship Id="rId4" Type="http://schemas.openxmlformats.org/officeDocument/2006/relationships/image" Target="../media/image3.png"/><Relationship Id="rId39" Type="http://schemas.openxmlformats.org/officeDocument/2006/relationships/tags" Target="../tags/tag443.xml"/><Relationship Id="rId38" Type="http://schemas.openxmlformats.org/officeDocument/2006/relationships/image" Target="../media/image4.png"/><Relationship Id="rId37" Type="http://schemas.openxmlformats.org/officeDocument/2006/relationships/tags" Target="../tags/tag442.xml"/><Relationship Id="rId36" Type="http://schemas.openxmlformats.org/officeDocument/2006/relationships/tags" Target="../tags/tag441.xml"/><Relationship Id="rId35" Type="http://schemas.openxmlformats.org/officeDocument/2006/relationships/tags" Target="../tags/tag440.xml"/><Relationship Id="rId34" Type="http://schemas.openxmlformats.org/officeDocument/2006/relationships/tags" Target="../tags/tag439.xml"/><Relationship Id="rId33" Type="http://schemas.openxmlformats.org/officeDocument/2006/relationships/tags" Target="../tags/tag438.xml"/><Relationship Id="rId32" Type="http://schemas.openxmlformats.org/officeDocument/2006/relationships/tags" Target="../tags/tag437.xml"/><Relationship Id="rId31" Type="http://schemas.openxmlformats.org/officeDocument/2006/relationships/tags" Target="../tags/tag436.xml"/><Relationship Id="rId30" Type="http://schemas.openxmlformats.org/officeDocument/2006/relationships/tags" Target="../tags/tag435.xml"/><Relationship Id="rId3" Type="http://schemas.openxmlformats.org/officeDocument/2006/relationships/tags" Target="../tags/tag409.xml"/><Relationship Id="rId29" Type="http://schemas.openxmlformats.org/officeDocument/2006/relationships/tags" Target="../tags/tag434.xml"/><Relationship Id="rId28" Type="http://schemas.openxmlformats.org/officeDocument/2006/relationships/tags" Target="../tags/tag433.xml"/><Relationship Id="rId27" Type="http://schemas.openxmlformats.org/officeDocument/2006/relationships/tags" Target="../tags/tag432.xml"/><Relationship Id="rId26" Type="http://schemas.openxmlformats.org/officeDocument/2006/relationships/tags" Target="../tags/tag431.xml"/><Relationship Id="rId25" Type="http://schemas.openxmlformats.org/officeDocument/2006/relationships/tags" Target="../tags/tag430.xml"/><Relationship Id="rId24" Type="http://schemas.openxmlformats.org/officeDocument/2006/relationships/tags" Target="../tags/tag429.xml"/><Relationship Id="rId23" Type="http://schemas.openxmlformats.org/officeDocument/2006/relationships/tags" Target="../tags/tag428.xml"/><Relationship Id="rId22" Type="http://schemas.openxmlformats.org/officeDocument/2006/relationships/tags" Target="../tags/tag427.xml"/><Relationship Id="rId21" Type="http://schemas.openxmlformats.org/officeDocument/2006/relationships/tags" Target="../tags/tag426.xml"/><Relationship Id="rId20" Type="http://schemas.openxmlformats.org/officeDocument/2006/relationships/tags" Target="../tags/tag425.xml"/><Relationship Id="rId2" Type="http://schemas.openxmlformats.org/officeDocument/2006/relationships/tags" Target="../tags/tag408.xml"/><Relationship Id="rId19" Type="http://schemas.openxmlformats.org/officeDocument/2006/relationships/tags" Target="../tags/tag424.xml"/><Relationship Id="rId18" Type="http://schemas.openxmlformats.org/officeDocument/2006/relationships/tags" Target="../tags/tag423.xml"/><Relationship Id="rId17" Type="http://schemas.openxmlformats.org/officeDocument/2006/relationships/tags" Target="../tags/tag422.xml"/><Relationship Id="rId16" Type="http://schemas.openxmlformats.org/officeDocument/2006/relationships/tags" Target="../tags/tag421.xml"/><Relationship Id="rId15" Type="http://schemas.openxmlformats.org/officeDocument/2006/relationships/tags" Target="../tags/tag420.xml"/><Relationship Id="rId14" Type="http://schemas.openxmlformats.org/officeDocument/2006/relationships/tags" Target="../tags/tag419.xml"/><Relationship Id="rId13" Type="http://schemas.openxmlformats.org/officeDocument/2006/relationships/tags" Target="../tags/tag418.xml"/><Relationship Id="rId12" Type="http://schemas.openxmlformats.org/officeDocument/2006/relationships/tags" Target="../tags/tag417.xml"/><Relationship Id="rId11" Type="http://schemas.openxmlformats.org/officeDocument/2006/relationships/tags" Target="../tags/tag416.xml"/><Relationship Id="rId10" Type="http://schemas.openxmlformats.org/officeDocument/2006/relationships/tags" Target="../tags/tag415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486.xml"/><Relationship Id="rId5" Type="http://schemas.openxmlformats.org/officeDocument/2006/relationships/tags" Target="../tags/tag485.xml"/><Relationship Id="rId4" Type="http://schemas.openxmlformats.org/officeDocument/2006/relationships/tags" Target="../tags/tag484.xml"/><Relationship Id="rId3" Type="http://schemas.openxmlformats.org/officeDocument/2006/relationships/image" Target="../media/image1.jpeg"/><Relationship Id="rId2" Type="http://schemas.openxmlformats.org/officeDocument/2006/relationships/tags" Target="../tags/tag483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494.xml"/><Relationship Id="rId8" Type="http://schemas.openxmlformats.org/officeDocument/2006/relationships/tags" Target="../tags/tag493.xml"/><Relationship Id="rId7" Type="http://schemas.openxmlformats.org/officeDocument/2006/relationships/tags" Target="../tags/tag492.xml"/><Relationship Id="rId6" Type="http://schemas.openxmlformats.org/officeDocument/2006/relationships/tags" Target="../tags/tag491.xml"/><Relationship Id="rId5" Type="http://schemas.openxmlformats.org/officeDocument/2006/relationships/tags" Target="../tags/tag490.xml"/><Relationship Id="rId4" Type="http://schemas.openxmlformats.org/officeDocument/2006/relationships/tags" Target="../tags/tag489.xml"/><Relationship Id="rId3" Type="http://schemas.openxmlformats.org/officeDocument/2006/relationships/tags" Target="../tags/tag488.xml"/><Relationship Id="rId2" Type="http://schemas.openxmlformats.org/officeDocument/2006/relationships/tags" Target="../tags/tag487.xml"/><Relationship Id="rId14" Type="http://schemas.openxmlformats.org/officeDocument/2006/relationships/tags" Target="../tags/tag499.xml"/><Relationship Id="rId13" Type="http://schemas.openxmlformats.org/officeDocument/2006/relationships/tags" Target="../tags/tag498.xml"/><Relationship Id="rId12" Type="http://schemas.openxmlformats.org/officeDocument/2006/relationships/tags" Target="../tags/tag497.xml"/><Relationship Id="rId11" Type="http://schemas.openxmlformats.org/officeDocument/2006/relationships/tags" Target="../tags/tag496.xml"/><Relationship Id="rId10" Type="http://schemas.openxmlformats.org/officeDocument/2006/relationships/tags" Target="../tags/tag495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506.xml"/><Relationship Id="rId8" Type="http://schemas.openxmlformats.org/officeDocument/2006/relationships/tags" Target="../tags/tag505.xml"/><Relationship Id="rId7" Type="http://schemas.openxmlformats.org/officeDocument/2006/relationships/tags" Target="../tags/tag504.xml"/><Relationship Id="rId6" Type="http://schemas.openxmlformats.org/officeDocument/2006/relationships/tags" Target="../tags/tag503.xml"/><Relationship Id="rId5" Type="http://schemas.openxmlformats.org/officeDocument/2006/relationships/image" Target="../media/image5.png"/><Relationship Id="rId4" Type="http://schemas.openxmlformats.org/officeDocument/2006/relationships/tags" Target="../tags/tag502.xml"/><Relationship Id="rId3" Type="http://schemas.openxmlformats.org/officeDocument/2006/relationships/tags" Target="../tags/tag501.xml"/><Relationship Id="rId2" Type="http://schemas.openxmlformats.org/officeDocument/2006/relationships/tags" Target="../tags/tag500.xml"/><Relationship Id="rId10" Type="http://schemas.openxmlformats.org/officeDocument/2006/relationships/tags" Target="../tags/tag507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514.xml"/><Relationship Id="rId8" Type="http://schemas.openxmlformats.org/officeDocument/2006/relationships/tags" Target="../tags/tag513.xml"/><Relationship Id="rId7" Type="http://schemas.openxmlformats.org/officeDocument/2006/relationships/tags" Target="../tags/tag512.xml"/><Relationship Id="rId6" Type="http://schemas.openxmlformats.org/officeDocument/2006/relationships/tags" Target="../tags/tag511.xml"/><Relationship Id="rId5" Type="http://schemas.openxmlformats.org/officeDocument/2006/relationships/tags" Target="../tags/tag510.xml"/><Relationship Id="rId4" Type="http://schemas.openxmlformats.org/officeDocument/2006/relationships/image" Target="../media/image5.png"/><Relationship Id="rId3" Type="http://schemas.openxmlformats.org/officeDocument/2006/relationships/tags" Target="../tags/tag509.xml"/><Relationship Id="rId2" Type="http://schemas.openxmlformats.org/officeDocument/2006/relationships/tags" Target="../tags/tag508.xml"/><Relationship Id="rId10" Type="http://schemas.openxmlformats.org/officeDocument/2006/relationships/tags" Target="../tags/tag51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523.xml"/><Relationship Id="rId8" Type="http://schemas.openxmlformats.org/officeDocument/2006/relationships/tags" Target="../tags/tag522.xml"/><Relationship Id="rId7" Type="http://schemas.openxmlformats.org/officeDocument/2006/relationships/tags" Target="../tags/tag521.xml"/><Relationship Id="rId6" Type="http://schemas.openxmlformats.org/officeDocument/2006/relationships/tags" Target="../tags/tag520.xml"/><Relationship Id="rId5" Type="http://schemas.openxmlformats.org/officeDocument/2006/relationships/tags" Target="../tags/tag519.xml"/><Relationship Id="rId4" Type="http://schemas.openxmlformats.org/officeDocument/2006/relationships/tags" Target="../tags/tag518.xml"/><Relationship Id="rId3" Type="http://schemas.openxmlformats.org/officeDocument/2006/relationships/tags" Target="../tags/tag517.xml"/><Relationship Id="rId2" Type="http://schemas.openxmlformats.org/officeDocument/2006/relationships/tags" Target="../tags/tag516.xml"/><Relationship Id="rId18" Type="http://schemas.openxmlformats.org/officeDocument/2006/relationships/tags" Target="../tags/tag532.xml"/><Relationship Id="rId17" Type="http://schemas.openxmlformats.org/officeDocument/2006/relationships/tags" Target="../tags/tag531.xml"/><Relationship Id="rId16" Type="http://schemas.openxmlformats.org/officeDocument/2006/relationships/tags" Target="../tags/tag530.xml"/><Relationship Id="rId15" Type="http://schemas.openxmlformats.org/officeDocument/2006/relationships/tags" Target="../tags/tag529.xml"/><Relationship Id="rId14" Type="http://schemas.openxmlformats.org/officeDocument/2006/relationships/tags" Target="../tags/tag528.xml"/><Relationship Id="rId13" Type="http://schemas.openxmlformats.org/officeDocument/2006/relationships/tags" Target="../tags/tag527.xml"/><Relationship Id="rId12" Type="http://schemas.openxmlformats.org/officeDocument/2006/relationships/tags" Target="../tags/tag526.xml"/><Relationship Id="rId11" Type="http://schemas.openxmlformats.org/officeDocument/2006/relationships/tags" Target="../tags/tag525.xml"/><Relationship Id="rId10" Type="http://schemas.openxmlformats.org/officeDocument/2006/relationships/tags" Target="../tags/tag524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540.xml"/><Relationship Id="rId8" Type="http://schemas.openxmlformats.org/officeDocument/2006/relationships/tags" Target="../tags/tag539.xml"/><Relationship Id="rId7" Type="http://schemas.openxmlformats.org/officeDocument/2006/relationships/tags" Target="../tags/tag538.xml"/><Relationship Id="rId6" Type="http://schemas.openxmlformats.org/officeDocument/2006/relationships/tags" Target="../tags/tag537.xml"/><Relationship Id="rId5" Type="http://schemas.openxmlformats.org/officeDocument/2006/relationships/tags" Target="../tags/tag536.xml"/><Relationship Id="rId4" Type="http://schemas.openxmlformats.org/officeDocument/2006/relationships/tags" Target="../tags/tag535.xml"/><Relationship Id="rId3" Type="http://schemas.openxmlformats.org/officeDocument/2006/relationships/tags" Target="../tags/tag534.xml"/><Relationship Id="rId2" Type="http://schemas.openxmlformats.org/officeDocument/2006/relationships/tags" Target="../tags/tag533.xml"/><Relationship Id="rId18" Type="http://schemas.openxmlformats.org/officeDocument/2006/relationships/tags" Target="../tags/tag549.xml"/><Relationship Id="rId17" Type="http://schemas.openxmlformats.org/officeDocument/2006/relationships/tags" Target="../tags/tag548.xml"/><Relationship Id="rId16" Type="http://schemas.openxmlformats.org/officeDocument/2006/relationships/tags" Target="../tags/tag547.xml"/><Relationship Id="rId15" Type="http://schemas.openxmlformats.org/officeDocument/2006/relationships/tags" Target="../tags/tag546.xml"/><Relationship Id="rId14" Type="http://schemas.openxmlformats.org/officeDocument/2006/relationships/tags" Target="../tags/tag545.xml"/><Relationship Id="rId13" Type="http://schemas.openxmlformats.org/officeDocument/2006/relationships/tags" Target="../tags/tag544.xml"/><Relationship Id="rId12" Type="http://schemas.openxmlformats.org/officeDocument/2006/relationships/tags" Target="../tags/tag543.xml"/><Relationship Id="rId11" Type="http://schemas.openxmlformats.org/officeDocument/2006/relationships/tags" Target="../tags/tag542.xml"/><Relationship Id="rId10" Type="http://schemas.openxmlformats.org/officeDocument/2006/relationships/tags" Target="../tags/tag541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556.xml"/><Relationship Id="rId83" Type="http://schemas.openxmlformats.org/officeDocument/2006/relationships/tags" Target="../tags/tag629.xml"/><Relationship Id="rId82" Type="http://schemas.openxmlformats.org/officeDocument/2006/relationships/tags" Target="../tags/tag628.xml"/><Relationship Id="rId81" Type="http://schemas.openxmlformats.org/officeDocument/2006/relationships/tags" Target="../tags/tag627.xml"/><Relationship Id="rId80" Type="http://schemas.openxmlformats.org/officeDocument/2006/relationships/tags" Target="../tags/tag626.xml"/><Relationship Id="rId8" Type="http://schemas.openxmlformats.org/officeDocument/2006/relationships/tags" Target="../tags/tag555.xml"/><Relationship Id="rId79" Type="http://schemas.openxmlformats.org/officeDocument/2006/relationships/tags" Target="../tags/tag625.xml"/><Relationship Id="rId78" Type="http://schemas.openxmlformats.org/officeDocument/2006/relationships/tags" Target="../tags/tag624.xml"/><Relationship Id="rId77" Type="http://schemas.openxmlformats.org/officeDocument/2006/relationships/tags" Target="../tags/tag623.xml"/><Relationship Id="rId76" Type="http://schemas.openxmlformats.org/officeDocument/2006/relationships/tags" Target="../tags/tag622.xml"/><Relationship Id="rId75" Type="http://schemas.openxmlformats.org/officeDocument/2006/relationships/tags" Target="../tags/tag621.xml"/><Relationship Id="rId74" Type="http://schemas.openxmlformats.org/officeDocument/2006/relationships/tags" Target="../tags/tag620.xml"/><Relationship Id="rId73" Type="http://schemas.openxmlformats.org/officeDocument/2006/relationships/tags" Target="../tags/tag619.xml"/><Relationship Id="rId72" Type="http://schemas.openxmlformats.org/officeDocument/2006/relationships/tags" Target="../tags/tag618.xml"/><Relationship Id="rId71" Type="http://schemas.openxmlformats.org/officeDocument/2006/relationships/tags" Target="../tags/tag617.xml"/><Relationship Id="rId70" Type="http://schemas.openxmlformats.org/officeDocument/2006/relationships/tags" Target="../tags/tag616.xml"/><Relationship Id="rId7" Type="http://schemas.openxmlformats.org/officeDocument/2006/relationships/tags" Target="../tags/tag554.xml"/><Relationship Id="rId69" Type="http://schemas.openxmlformats.org/officeDocument/2006/relationships/tags" Target="../tags/tag615.xml"/><Relationship Id="rId68" Type="http://schemas.openxmlformats.org/officeDocument/2006/relationships/tags" Target="../tags/tag614.xml"/><Relationship Id="rId67" Type="http://schemas.openxmlformats.org/officeDocument/2006/relationships/tags" Target="../tags/tag613.xml"/><Relationship Id="rId66" Type="http://schemas.openxmlformats.org/officeDocument/2006/relationships/tags" Target="../tags/tag612.xml"/><Relationship Id="rId65" Type="http://schemas.openxmlformats.org/officeDocument/2006/relationships/tags" Target="../tags/tag611.xml"/><Relationship Id="rId64" Type="http://schemas.openxmlformats.org/officeDocument/2006/relationships/tags" Target="../tags/tag610.xml"/><Relationship Id="rId63" Type="http://schemas.openxmlformats.org/officeDocument/2006/relationships/tags" Target="../tags/tag609.xml"/><Relationship Id="rId62" Type="http://schemas.openxmlformats.org/officeDocument/2006/relationships/tags" Target="../tags/tag608.xml"/><Relationship Id="rId61" Type="http://schemas.openxmlformats.org/officeDocument/2006/relationships/tags" Target="../tags/tag607.xml"/><Relationship Id="rId60" Type="http://schemas.openxmlformats.org/officeDocument/2006/relationships/tags" Target="../tags/tag606.xml"/><Relationship Id="rId6" Type="http://schemas.openxmlformats.org/officeDocument/2006/relationships/tags" Target="../tags/tag553.xml"/><Relationship Id="rId59" Type="http://schemas.openxmlformats.org/officeDocument/2006/relationships/tags" Target="../tags/tag605.xml"/><Relationship Id="rId58" Type="http://schemas.openxmlformats.org/officeDocument/2006/relationships/tags" Target="../tags/tag604.xml"/><Relationship Id="rId57" Type="http://schemas.openxmlformats.org/officeDocument/2006/relationships/tags" Target="../tags/tag603.xml"/><Relationship Id="rId56" Type="http://schemas.openxmlformats.org/officeDocument/2006/relationships/tags" Target="../tags/tag602.xml"/><Relationship Id="rId55" Type="http://schemas.openxmlformats.org/officeDocument/2006/relationships/tags" Target="../tags/tag601.xml"/><Relationship Id="rId54" Type="http://schemas.openxmlformats.org/officeDocument/2006/relationships/tags" Target="../tags/tag600.xml"/><Relationship Id="rId53" Type="http://schemas.openxmlformats.org/officeDocument/2006/relationships/tags" Target="../tags/tag599.xml"/><Relationship Id="rId52" Type="http://schemas.openxmlformats.org/officeDocument/2006/relationships/tags" Target="../tags/tag598.xml"/><Relationship Id="rId51" Type="http://schemas.openxmlformats.org/officeDocument/2006/relationships/tags" Target="../tags/tag597.xml"/><Relationship Id="rId50" Type="http://schemas.openxmlformats.org/officeDocument/2006/relationships/tags" Target="../tags/tag596.xml"/><Relationship Id="rId5" Type="http://schemas.openxmlformats.org/officeDocument/2006/relationships/tags" Target="../tags/tag552.xml"/><Relationship Id="rId49" Type="http://schemas.openxmlformats.org/officeDocument/2006/relationships/tags" Target="../tags/tag595.xml"/><Relationship Id="rId48" Type="http://schemas.openxmlformats.org/officeDocument/2006/relationships/tags" Target="../tags/tag594.xml"/><Relationship Id="rId47" Type="http://schemas.openxmlformats.org/officeDocument/2006/relationships/tags" Target="../tags/tag593.xml"/><Relationship Id="rId46" Type="http://schemas.openxmlformats.org/officeDocument/2006/relationships/tags" Target="../tags/tag592.xml"/><Relationship Id="rId45" Type="http://schemas.openxmlformats.org/officeDocument/2006/relationships/tags" Target="../tags/tag591.xml"/><Relationship Id="rId44" Type="http://schemas.openxmlformats.org/officeDocument/2006/relationships/tags" Target="../tags/tag590.xml"/><Relationship Id="rId43" Type="http://schemas.openxmlformats.org/officeDocument/2006/relationships/tags" Target="../tags/tag589.xml"/><Relationship Id="rId42" Type="http://schemas.openxmlformats.org/officeDocument/2006/relationships/tags" Target="../tags/tag588.xml"/><Relationship Id="rId41" Type="http://schemas.openxmlformats.org/officeDocument/2006/relationships/tags" Target="../tags/tag587.xml"/><Relationship Id="rId40" Type="http://schemas.openxmlformats.org/officeDocument/2006/relationships/tags" Target="../tags/tag586.xml"/><Relationship Id="rId4" Type="http://schemas.openxmlformats.org/officeDocument/2006/relationships/image" Target="../media/image6.png"/><Relationship Id="rId39" Type="http://schemas.openxmlformats.org/officeDocument/2006/relationships/tags" Target="../tags/tag585.xml"/><Relationship Id="rId38" Type="http://schemas.openxmlformats.org/officeDocument/2006/relationships/image" Target="../media/image7.png"/><Relationship Id="rId37" Type="http://schemas.openxmlformats.org/officeDocument/2006/relationships/tags" Target="../tags/tag584.xml"/><Relationship Id="rId36" Type="http://schemas.openxmlformats.org/officeDocument/2006/relationships/tags" Target="../tags/tag583.xml"/><Relationship Id="rId35" Type="http://schemas.openxmlformats.org/officeDocument/2006/relationships/tags" Target="../tags/tag582.xml"/><Relationship Id="rId34" Type="http://schemas.openxmlformats.org/officeDocument/2006/relationships/tags" Target="../tags/tag581.xml"/><Relationship Id="rId33" Type="http://schemas.openxmlformats.org/officeDocument/2006/relationships/tags" Target="../tags/tag580.xml"/><Relationship Id="rId32" Type="http://schemas.openxmlformats.org/officeDocument/2006/relationships/tags" Target="../tags/tag579.xml"/><Relationship Id="rId31" Type="http://schemas.openxmlformats.org/officeDocument/2006/relationships/tags" Target="../tags/tag578.xml"/><Relationship Id="rId30" Type="http://schemas.openxmlformats.org/officeDocument/2006/relationships/tags" Target="../tags/tag577.xml"/><Relationship Id="rId3" Type="http://schemas.openxmlformats.org/officeDocument/2006/relationships/tags" Target="../tags/tag551.xml"/><Relationship Id="rId29" Type="http://schemas.openxmlformats.org/officeDocument/2006/relationships/tags" Target="../tags/tag576.xml"/><Relationship Id="rId28" Type="http://schemas.openxmlformats.org/officeDocument/2006/relationships/tags" Target="../tags/tag575.xml"/><Relationship Id="rId27" Type="http://schemas.openxmlformats.org/officeDocument/2006/relationships/tags" Target="../tags/tag574.xml"/><Relationship Id="rId26" Type="http://schemas.openxmlformats.org/officeDocument/2006/relationships/tags" Target="../tags/tag573.xml"/><Relationship Id="rId25" Type="http://schemas.openxmlformats.org/officeDocument/2006/relationships/tags" Target="../tags/tag572.xml"/><Relationship Id="rId24" Type="http://schemas.openxmlformats.org/officeDocument/2006/relationships/tags" Target="../tags/tag571.xml"/><Relationship Id="rId23" Type="http://schemas.openxmlformats.org/officeDocument/2006/relationships/tags" Target="../tags/tag570.xml"/><Relationship Id="rId22" Type="http://schemas.openxmlformats.org/officeDocument/2006/relationships/tags" Target="../tags/tag569.xml"/><Relationship Id="rId21" Type="http://schemas.openxmlformats.org/officeDocument/2006/relationships/tags" Target="../tags/tag568.xml"/><Relationship Id="rId20" Type="http://schemas.openxmlformats.org/officeDocument/2006/relationships/tags" Target="../tags/tag567.xml"/><Relationship Id="rId2" Type="http://schemas.openxmlformats.org/officeDocument/2006/relationships/tags" Target="../tags/tag550.xml"/><Relationship Id="rId19" Type="http://schemas.openxmlformats.org/officeDocument/2006/relationships/tags" Target="../tags/tag566.xml"/><Relationship Id="rId18" Type="http://schemas.openxmlformats.org/officeDocument/2006/relationships/tags" Target="../tags/tag565.xml"/><Relationship Id="rId17" Type="http://schemas.openxmlformats.org/officeDocument/2006/relationships/tags" Target="../tags/tag564.xml"/><Relationship Id="rId16" Type="http://schemas.openxmlformats.org/officeDocument/2006/relationships/tags" Target="../tags/tag563.xml"/><Relationship Id="rId15" Type="http://schemas.openxmlformats.org/officeDocument/2006/relationships/tags" Target="../tags/tag562.xml"/><Relationship Id="rId14" Type="http://schemas.openxmlformats.org/officeDocument/2006/relationships/tags" Target="../tags/tag561.xml"/><Relationship Id="rId13" Type="http://schemas.openxmlformats.org/officeDocument/2006/relationships/tags" Target="../tags/tag560.xml"/><Relationship Id="rId12" Type="http://schemas.openxmlformats.org/officeDocument/2006/relationships/tags" Target="../tags/tag559.xml"/><Relationship Id="rId11" Type="http://schemas.openxmlformats.org/officeDocument/2006/relationships/tags" Target="../tags/tag558.xml"/><Relationship Id="rId10" Type="http://schemas.openxmlformats.org/officeDocument/2006/relationships/tags" Target="../tags/tag557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636.xml"/><Relationship Id="rId80" Type="http://schemas.openxmlformats.org/officeDocument/2006/relationships/tags" Target="../tags/tag706.xml"/><Relationship Id="rId8" Type="http://schemas.openxmlformats.org/officeDocument/2006/relationships/tags" Target="../tags/tag635.xml"/><Relationship Id="rId79" Type="http://schemas.openxmlformats.org/officeDocument/2006/relationships/tags" Target="../tags/tag705.xml"/><Relationship Id="rId78" Type="http://schemas.openxmlformats.org/officeDocument/2006/relationships/tags" Target="../tags/tag704.xml"/><Relationship Id="rId77" Type="http://schemas.openxmlformats.org/officeDocument/2006/relationships/tags" Target="../tags/tag703.xml"/><Relationship Id="rId76" Type="http://schemas.openxmlformats.org/officeDocument/2006/relationships/tags" Target="../tags/tag702.xml"/><Relationship Id="rId75" Type="http://schemas.openxmlformats.org/officeDocument/2006/relationships/tags" Target="../tags/tag701.xml"/><Relationship Id="rId74" Type="http://schemas.openxmlformats.org/officeDocument/2006/relationships/tags" Target="../tags/tag700.xml"/><Relationship Id="rId73" Type="http://schemas.openxmlformats.org/officeDocument/2006/relationships/tags" Target="../tags/tag699.xml"/><Relationship Id="rId72" Type="http://schemas.openxmlformats.org/officeDocument/2006/relationships/tags" Target="../tags/tag698.xml"/><Relationship Id="rId71" Type="http://schemas.openxmlformats.org/officeDocument/2006/relationships/tags" Target="../tags/tag697.xml"/><Relationship Id="rId70" Type="http://schemas.openxmlformats.org/officeDocument/2006/relationships/tags" Target="../tags/tag696.xml"/><Relationship Id="rId7" Type="http://schemas.openxmlformats.org/officeDocument/2006/relationships/tags" Target="../tags/tag634.xml"/><Relationship Id="rId69" Type="http://schemas.openxmlformats.org/officeDocument/2006/relationships/tags" Target="../tags/tag695.xml"/><Relationship Id="rId68" Type="http://schemas.openxmlformats.org/officeDocument/2006/relationships/tags" Target="../tags/tag694.xml"/><Relationship Id="rId67" Type="http://schemas.openxmlformats.org/officeDocument/2006/relationships/tags" Target="../tags/tag693.xml"/><Relationship Id="rId66" Type="http://schemas.openxmlformats.org/officeDocument/2006/relationships/tags" Target="../tags/tag692.xml"/><Relationship Id="rId65" Type="http://schemas.openxmlformats.org/officeDocument/2006/relationships/tags" Target="../tags/tag691.xml"/><Relationship Id="rId64" Type="http://schemas.openxmlformats.org/officeDocument/2006/relationships/tags" Target="../tags/tag690.xml"/><Relationship Id="rId63" Type="http://schemas.openxmlformats.org/officeDocument/2006/relationships/tags" Target="../tags/tag689.xml"/><Relationship Id="rId62" Type="http://schemas.openxmlformats.org/officeDocument/2006/relationships/tags" Target="../tags/tag688.xml"/><Relationship Id="rId61" Type="http://schemas.openxmlformats.org/officeDocument/2006/relationships/tags" Target="../tags/tag687.xml"/><Relationship Id="rId60" Type="http://schemas.openxmlformats.org/officeDocument/2006/relationships/tags" Target="../tags/tag686.xml"/><Relationship Id="rId6" Type="http://schemas.openxmlformats.org/officeDocument/2006/relationships/tags" Target="../tags/tag633.xml"/><Relationship Id="rId59" Type="http://schemas.openxmlformats.org/officeDocument/2006/relationships/tags" Target="../tags/tag685.xml"/><Relationship Id="rId58" Type="http://schemas.openxmlformats.org/officeDocument/2006/relationships/tags" Target="../tags/tag684.xml"/><Relationship Id="rId57" Type="http://schemas.openxmlformats.org/officeDocument/2006/relationships/tags" Target="../tags/tag683.xml"/><Relationship Id="rId56" Type="http://schemas.openxmlformats.org/officeDocument/2006/relationships/tags" Target="../tags/tag682.xml"/><Relationship Id="rId55" Type="http://schemas.openxmlformats.org/officeDocument/2006/relationships/tags" Target="../tags/tag681.xml"/><Relationship Id="rId54" Type="http://schemas.openxmlformats.org/officeDocument/2006/relationships/tags" Target="../tags/tag680.xml"/><Relationship Id="rId53" Type="http://schemas.openxmlformats.org/officeDocument/2006/relationships/tags" Target="../tags/tag679.xml"/><Relationship Id="rId52" Type="http://schemas.openxmlformats.org/officeDocument/2006/relationships/tags" Target="../tags/tag678.xml"/><Relationship Id="rId51" Type="http://schemas.openxmlformats.org/officeDocument/2006/relationships/tags" Target="../tags/tag677.xml"/><Relationship Id="rId50" Type="http://schemas.openxmlformats.org/officeDocument/2006/relationships/tags" Target="../tags/tag676.xml"/><Relationship Id="rId5" Type="http://schemas.openxmlformats.org/officeDocument/2006/relationships/image" Target="../media/image6.png"/><Relationship Id="rId49" Type="http://schemas.openxmlformats.org/officeDocument/2006/relationships/tags" Target="../tags/tag675.xml"/><Relationship Id="rId48" Type="http://schemas.openxmlformats.org/officeDocument/2006/relationships/tags" Target="../tags/tag674.xml"/><Relationship Id="rId47" Type="http://schemas.openxmlformats.org/officeDocument/2006/relationships/tags" Target="../tags/tag673.xml"/><Relationship Id="rId46" Type="http://schemas.openxmlformats.org/officeDocument/2006/relationships/tags" Target="../tags/tag672.xml"/><Relationship Id="rId45" Type="http://schemas.openxmlformats.org/officeDocument/2006/relationships/tags" Target="../tags/tag671.xml"/><Relationship Id="rId44" Type="http://schemas.openxmlformats.org/officeDocument/2006/relationships/tags" Target="../tags/tag670.xml"/><Relationship Id="rId43" Type="http://schemas.openxmlformats.org/officeDocument/2006/relationships/tags" Target="../tags/tag669.xml"/><Relationship Id="rId42" Type="http://schemas.openxmlformats.org/officeDocument/2006/relationships/tags" Target="../tags/tag668.xml"/><Relationship Id="rId41" Type="http://schemas.openxmlformats.org/officeDocument/2006/relationships/tags" Target="../tags/tag667.xml"/><Relationship Id="rId40" Type="http://schemas.openxmlformats.org/officeDocument/2006/relationships/tags" Target="../tags/tag666.xml"/><Relationship Id="rId4" Type="http://schemas.openxmlformats.org/officeDocument/2006/relationships/tags" Target="../tags/tag632.xml"/><Relationship Id="rId39" Type="http://schemas.openxmlformats.org/officeDocument/2006/relationships/image" Target="../media/image8.png"/><Relationship Id="rId38" Type="http://schemas.openxmlformats.org/officeDocument/2006/relationships/tags" Target="../tags/tag665.xml"/><Relationship Id="rId37" Type="http://schemas.openxmlformats.org/officeDocument/2006/relationships/tags" Target="../tags/tag664.xml"/><Relationship Id="rId36" Type="http://schemas.openxmlformats.org/officeDocument/2006/relationships/tags" Target="../tags/tag663.xml"/><Relationship Id="rId35" Type="http://schemas.openxmlformats.org/officeDocument/2006/relationships/tags" Target="../tags/tag662.xml"/><Relationship Id="rId34" Type="http://schemas.openxmlformats.org/officeDocument/2006/relationships/tags" Target="../tags/tag661.xml"/><Relationship Id="rId33" Type="http://schemas.openxmlformats.org/officeDocument/2006/relationships/tags" Target="../tags/tag660.xml"/><Relationship Id="rId32" Type="http://schemas.openxmlformats.org/officeDocument/2006/relationships/tags" Target="../tags/tag659.xml"/><Relationship Id="rId31" Type="http://schemas.openxmlformats.org/officeDocument/2006/relationships/tags" Target="../tags/tag658.xml"/><Relationship Id="rId30" Type="http://schemas.openxmlformats.org/officeDocument/2006/relationships/tags" Target="../tags/tag657.xml"/><Relationship Id="rId3" Type="http://schemas.openxmlformats.org/officeDocument/2006/relationships/tags" Target="../tags/tag631.xml"/><Relationship Id="rId29" Type="http://schemas.openxmlformats.org/officeDocument/2006/relationships/tags" Target="../tags/tag656.xml"/><Relationship Id="rId28" Type="http://schemas.openxmlformats.org/officeDocument/2006/relationships/tags" Target="../tags/tag655.xml"/><Relationship Id="rId27" Type="http://schemas.openxmlformats.org/officeDocument/2006/relationships/tags" Target="../tags/tag654.xml"/><Relationship Id="rId26" Type="http://schemas.openxmlformats.org/officeDocument/2006/relationships/tags" Target="../tags/tag653.xml"/><Relationship Id="rId25" Type="http://schemas.openxmlformats.org/officeDocument/2006/relationships/tags" Target="../tags/tag652.xml"/><Relationship Id="rId24" Type="http://schemas.openxmlformats.org/officeDocument/2006/relationships/tags" Target="../tags/tag651.xml"/><Relationship Id="rId23" Type="http://schemas.openxmlformats.org/officeDocument/2006/relationships/tags" Target="../tags/tag650.xml"/><Relationship Id="rId22" Type="http://schemas.openxmlformats.org/officeDocument/2006/relationships/tags" Target="../tags/tag649.xml"/><Relationship Id="rId21" Type="http://schemas.openxmlformats.org/officeDocument/2006/relationships/tags" Target="../tags/tag648.xml"/><Relationship Id="rId20" Type="http://schemas.openxmlformats.org/officeDocument/2006/relationships/tags" Target="../tags/tag647.xml"/><Relationship Id="rId2" Type="http://schemas.openxmlformats.org/officeDocument/2006/relationships/tags" Target="../tags/tag630.xml"/><Relationship Id="rId19" Type="http://schemas.openxmlformats.org/officeDocument/2006/relationships/tags" Target="../tags/tag646.xml"/><Relationship Id="rId18" Type="http://schemas.openxmlformats.org/officeDocument/2006/relationships/tags" Target="../tags/tag645.xml"/><Relationship Id="rId17" Type="http://schemas.openxmlformats.org/officeDocument/2006/relationships/tags" Target="../tags/tag644.xml"/><Relationship Id="rId16" Type="http://schemas.openxmlformats.org/officeDocument/2006/relationships/tags" Target="../tags/tag643.xml"/><Relationship Id="rId15" Type="http://schemas.openxmlformats.org/officeDocument/2006/relationships/tags" Target="../tags/tag642.xml"/><Relationship Id="rId14" Type="http://schemas.openxmlformats.org/officeDocument/2006/relationships/tags" Target="../tags/tag641.xml"/><Relationship Id="rId13" Type="http://schemas.openxmlformats.org/officeDocument/2006/relationships/tags" Target="../tags/tag640.xml"/><Relationship Id="rId12" Type="http://schemas.openxmlformats.org/officeDocument/2006/relationships/tags" Target="../tags/tag639.xml"/><Relationship Id="rId11" Type="http://schemas.openxmlformats.org/officeDocument/2006/relationships/tags" Target="../tags/tag638.xml"/><Relationship Id="rId10" Type="http://schemas.openxmlformats.org/officeDocument/2006/relationships/tags" Target="../tags/tag63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9" Type="http://schemas.openxmlformats.org/officeDocument/2006/relationships/tags" Target="../tags/tag85.xml"/><Relationship Id="rId78" Type="http://schemas.openxmlformats.org/officeDocument/2006/relationships/tags" Target="../tags/tag84.xml"/><Relationship Id="rId77" Type="http://schemas.openxmlformats.org/officeDocument/2006/relationships/tags" Target="../tags/tag83.xml"/><Relationship Id="rId76" Type="http://schemas.openxmlformats.org/officeDocument/2006/relationships/tags" Target="../tags/tag82.xml"/><Relationship Id="rId75" Type="http://schemas.openxmlformats.org/officeDocument/2006/relationships/tags" Target="../tags/tag81.xml"/><Relationship Id="rId74" Type="http://schemas.openxmlformats.org/officeDocument/2006/relationships/tags" Target="../tags/tag80.xml"/><Relationship Id="rId73" Type="http://schemas.openxmlformats.org/officeDocument/2006/relationships/tags" Target="../tags/tag79.xml"/><Relationship Id="rId72" Type="http://schemas.openxmlformats.org/officeDocument/2006/relationships/tags" Target="../tags/tag78.xml"/><Relationship Id="rId71" Type="http://schemas.openxmlformats.org/officeDocument/2006/relationships/tags" Target="../tags/tag77.xml"/><Relationship Id="rId70" Type="http://schemas.openxmlformats.org/officeDocument/2006/relationships/tags" Target="../tags/tag76.xml"/><Relationship Id="rId7" Type="http://schemas.openxmlformats.org/officeDocument/2006/relationships/tags" Target="../tags/tag14.xml"/><Relationship Id="rId69" Type="http://schemas.openxmlformats.org/officeDocument/2006/relationships/tags" Target="../tags/tag75.xml"/><Relationship Id="rId68" Type="http://schemas.openxmlformats.org/officeDocument/2006/relationships/tags" Target="../tags/tag74.xml"/><Relationship Id="rId67" Type="http://schemas.openxmlformats.org/officeDocument/2006/relationships/tags" Target="../tags/tag73.xml"/><Relationship Id="rId66" Type="http://schemas.openxmlformats.org/officeDocument/2006/relationships/tags" Target="../tags/tag72.xml"/><Relationship Id="rId65" Type="http://schemas.openxmlformats.org/officeDocument/2006/relationships/tags" Target="../tags/tag71.xml"/><Relationship Id="rId64" Type="http://schemas.openxmlformats.org/officeDocument/2006/relationships/tags" Target="../tags/tag70.xml"/><Relationship Id="rId63" Type="http://schemas.openxmlformats.org/officeDocument/2006/relationships/tags" Target="../tags/tag69.xml"/><Relationship Id="rId62" Type="http://schemas.openxmlformats.org/officeDocument/2006/relationships/tags" Target="../tags/tag68.xml"/><Relationship Id="rId61" Type="http://schemas.openxmlformats.org/officeDocument/2006/relationships/tags" Target="../tags/tag67.xml"/><Relationship Id="rId60" Type="http://schemas.openxmlformats.org/officeDocument/2006/relationships/tags" Target="../tags/tag66.xml"/><Relationship Id="rId6" Type="http://schemas.openxmlformats.org/officeDocument/2006/relationships/tags" Target="../tags/tag13.xml"/><Relationship Id="rId59" Type="http://schemas.openxmlformats.org/officeDocument/2006/relationships/tags" Target="../tags/tag65.xml"/><Relationship Id="rId58" Type="http://schemas.openxmlformats.org/officeDocument/2006/relationships/tags" Target="../tags/tag64.xml"/><Relationship Id="rId57" Type="http://schemas.openxmlformats.org/officeDocument/2006/relationships/tags" Target="../tags/tag63.xml"/><Relationship Id="rId56" Type="http://schemas.openxmlformats.org/officeDocument/2006/relationships/tags" Target="../tags/tag62.xml"/><Relationship Id="rId55" Type="http://schemas.openxmlformats.org/officeDocument/2006/relationships/tags" Target="../tags/tag61.xml"/><Relationship Id="rId54" Type="http://schemas.openxmlformats.org/officeDocument/2006/relationships/tags" Target="../tags/tag60.xml"/><Relationship Id="rId53" Type="http://schemas.openxmlformats.org/officeDocument/2006/relationships/tags" Target="../tags/tag59.xml"/><Relationship Id="rId52" Type="http://schemas.openxmlformats.org/officeDocument/2006/relationships/tags" Target="../tags/tag58.xml"/><Relationship Id="rId51" Type="http://schemas.openxmlformats.org/officeDocument/2006/relationships/tags" Target="../tags/tag57.xml"/><Relationship Id="rId50" Type="http://schemas.openxmlformats.org/officeDocument/2006/relationships/tags" Target="../tags/tag56.xml"/><Relationship Id="rId5" Type="http://schemas.openxmlformats.org/officeDocument/2006/relationships/tags" Target="../tags/tag12.xml"/><Relationship Id="rId49" Type="http://schemas.openxmlformats.org/officeDocument/2006/relationships/tags" Target="../tags/tag55.xml"/><Relationship Id="rId48" Type="http://schemas.openxmlformats.org/officeDocument/2006/relationships/tags" Target="../tags/tag54.xml"/><Relationship Id="rId47" Type="http://schemas.openxmlformats.org/officeDocument/2006/relationships/tags" Target="../tags/tag53.xml"/><Relationship Id="rId46" Type="http://schemas.openxmlformats.org/officeDocument/2006/relationships/tags" Target="../tags/tag52.xml"/><Relationship Id="rId45" Type="http://schemas.openxmlformats.org/officeDocument/2006/relationships/tags" Target="../tags/tag51.xml"/><Relationship Id="rId44" Type="http://schemas.openxmlformats.org/officeDocument/2006/relationships/tags" Target="../tags/tag50.xml"/><Relationship Id="rId43" Type="http://schemas.openxmlformats.org/officeDocument/2006/relationships/tags" Target="../tags/tag49.xml"/><Relationship Id="rId42" Type="http://schemas.openxmlformats.org/officeDocument/2006/relationships/tags" Target="../tags/tag48.xml"/><Relationship Id="rId41" Type="http://schemas.openxmlformats.org/officeDocument/2006/relationships/tags" Target="../tags/tag47.xml"/><Relationship Id="rId40" Type="http://schemas.openxmlformats.org/officeDocument/2006/relationships/tags" Target="../tags/tag46.xml"/><Relationship Id="rId4" Type="http://schemas.openxmlformats.org/officeDocument/2006/relationships/image" Target="../media/image3.png"/><Relationship Id="rId39" Type="http://schemas.openxmlformats.org/officeDocument/2006/relationships/tags" Target="../tags/tag45.xml"/><Relationship Id="rId38" Type="http://schemas.openxmlformats.org/officeDocument/2006/relationships/image" Target="../media/image4.png"/><Relationship Id="rId37" Type="http://schemas.openxmlformats.org/officeDocument/2006/relationships/tags" Target="../tags/tag44.xml"/><Relationship Id="rId36" Type="http://schemas.openxmlformats.org/officeDocument/2006/relationships/tags" Target="../tags/tag43.xml"/><Relationship Id="rId35" Type="http://schemas.openxmlformats.org/officeDocument/2006/relationships/tags" Target="../tags/tag42.xml"/><Relationship Id="rId34" Type="http://schemas.openxmlformats.org/officeDocument/2006/relationships/tags" Target="../tags/tag41.xml"/><Relationship Id="rId33" Type="http://schemas.openxmlformats.org/officeDocument/2006/relationships/tags" Target="../tags/tag40.xml"/><Relationship Id="rId32" Type="http://schemas.openxmlformats.org/officeDocument/2006/relationships/tags" Target="../tags/tag39.xml"/><Relationship Id="rId31" Type="http://schemas.openxmlformats.org/officeDocument/2006/relationships/tags" Target="../tags/tag38.xml"/><Relationship Id="rId30" Type="http://schemas.openxmlformats.org/officeDocument/2006/relationships/tags" Target="../tags/tag37.xml"/><Relationship Id="rId3" Type="http://schemas.openxmlformats.org/officeDocument/2006/relationships/tags" Target="../tags/tag11.xml"/><Relationship Id="rId29" Type="http://schemas.openxmlformats.org/officeDocument/2006/relationships/tags" Target="../tags/tag36.xml"/><Relationship Id="rId28" Type="http://schemas.openxmlformats.org/officeDocument/2006/relationships/tags" Target="../tags/tag35.xml"/><Relationship Id="rId27" Type="http://schemas.openxmlformats.org/officeDocument/2006/relationships/tags" Target="../tags/tag34.xml"/><Relationship Id="rId26" Type="http://schemas.openxmlformats.org/officeDocument/2006/relationships/tags" Target="../tags/tag33.xml"/><Relationship Id="rId25" Type="http://schemas.openxmlformats.org/officeDocument/2006/relationships/tags" Target="../tags/tag32.xml"/><Relationship Id="rId24" Type="http://schemas.openxmlformats.org/officeDocument/2006/relationships/tags" Target="../tags/tag31.xml"/><Relationship Id="rId23" Type="http://schemas.openxmlformats.org/officeDocument/2006/relationships/tags" Target="../tags/tag30.xml"/><Relationship Id="rId22" Type="http://schemas.openxmlformats.org/officeDocument/2006/relationships/tags" Target="../tags/tag29.xml"/><Relationship Id="rId21" Type="http://schemas.openxmlformats.org/officeDocument/2006/relationships/tags" Target="../tags/tag28.xml"/><Relationship Id="rId20" Type="http://schemas.openxmlformats.org/officeDocument/2006/relationships/tags" Target="../tags/tag27.xml"/><Relationship Id="rId2" Type="http://schemas.openxmlformats.org/officeDocument/2006/relationships/tags" Target="../tags/tag10.xml"/><Relationship Id="rId19" Type="http://schemas.openxmlformats.org/officeDocument/2006/relationships/tags" Target="../tags/tag26.xml"/><Relationship Id="rId18" Type="http://schemas.openxmlformats.org/officeDocument/2006/relationships/tags" Target="../tags/tag25.xml"/><Relationship Id="rId17" Type="http://schemas.openxmlformats.org/officeDocument/2006/relationships/tags" Target="../tags/tag24.xml"/><Relationship Id="rId16" Type="http://schemas.openxmlformats.org/officeDocument/2006/relationships/tags" Target="../tags/tag23.xml"/><Relationship Id="rId15" Type="http://schemas.openxmlformats.org/officeDocument/2006/relationships/tags" Target="../tags/tag22.xml"/><Relationship Id="rId14" Type="http://schemas.openxmlformats.org/officeDocument/2006/relationships/tags" Target="../tags/tag21.xml"/><Relationship Id="rId13" Type="http://schemas.openxmlformats.org/officeDocument/2006/relationships/tags" Target="../tags/tag20.xml"/><Relationship Id="rId12" Type="http://schemas.openxmlformats.org/officeDocument/2006/relationships/tags" Target="../tags/tag19.xml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image" Target="../media/image1.jpeg"/><Relationship Id="rId2" Type="http://schemas.openxmlformats.org/officeDocument/2006/relationships/tags" Target="../tags/tag86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97.xml"/><Relationship Id="rId80" Type="http://schemas.openxmlformats.org/officeDocument/2006/relationships/tags" Target="../tags/tag167.xml"/><Relationship Id="rId8" Type="http://schemas.openxmlformats.org/officeDocument/2006/relationships/tags" Target="../tags/tag96.xml"/><Relationship Id="rId79" Type="http://schemas.openxmlformats.org/officeDocument/2006/relationships/tags" Target="../tags/tag166.xml"/><Relationship Id="rId78" Type="http://schemas.openxmlformats.org/officeDocument/2006/relationships/tags" Target="../tags/tag165.xml"/><Relationship Id="rId77" Type="http://schemas.openxmlformats.org/officeDocument/2006/relationships/tags" Target="../tags/tag164.xml"/><Relationship Id="rId76" Type="http://schemas.openxmlformats.org/officeDocument/2006/relationships/tags" Target="../tags/tag163.xml"/><Relationship Id="rId75" Type="http://schemas.openxmlformats.org/officeDocument/2006/relationships/tags" Target="../tags/tag162.xml"/><Relationship Id="rId74" Type="http://schemas.openxmlformats.org/officeDocument/2006/relationships/tags" Target="../tags/tag161.xml"/><Relationship Id="rId73" Type="http://schemas.openxmlformats.org/officeDocument/2006/relationships/tags" Target="../tags/tag160.xml"/><Relationship Id="rId72" Type="http://schemas.openxmlformats.org/officeDocument/2006/relationships/tags" Target="../tags/tag159.xml"/><Relationship Id="rId71" Type="http://schemas.openxmlformats.org/officeDocument/2006/relationships/tags" Target="../tags/tag158.xml"/><Relationship Id="rId70" Type="http://schemas.openxmlformats.org/officeDocument/2006/relationships/tags" Target="../tags/tag157.xml"/><Relationship Id="rId7" Type="http://schemas.openxmlformats.org/officeDocument/2006/relationships/tags" Target="../tags/tag95.xml"/><Relationship Id="rId69" Type="http://schemas.openxmlformats.org/officeDocument/2006/relationships/tags" Target="../tags/tag156.xml"/><Relationship Id="rId68" Type="http://schemas.openxmlformats.org/officeDocument/2006/relationships/tags" Target="../tags/tag155.xml"/><Relationship Id="rId67" Type="http://schemas.openxmlformats.org/officeDocument/2006/relationships/tags" Target="../tags/tag154.xml"/><Relationship Id="rId66" Type="http://schemas.openxmlformats.org/officeDocument/2006/relationships/tags" Target="../tags/tag153.xml"/><Relationship Id="rId65" Type="http://schemas.openxmlformats.org/officeDocument/2006/relationships/tags" Target="../tags/tag152.xml"/><Relationship Id="rId64" Type="http://schemas.openxmlformats.org/officeDocument/2006/relationships/tags" Target="../tags/tag151.xml"/><Relationship Id="rId63" Type="http://schemas.openxmlformats.org/officeDocument/2006/relationships/tags" Target="../tags/tag150.xml"/><Relationship Id="rId62" Type="http://schemas.openxmlformats.org/officeDocument/2006/relationships/tags" Target="../tags/tag149.xml"/><Relationship Id="rId61" Type="http://schemas.openxmlformats.org/officeDocument/2006/relationships/tags" Target="../tags/tag148.xml"/><Relationship Id="rId60" Type="http://schemas.openxmlformats.org/officeDocument/2006/relationships/tags" Target="../tags/tag147.xml"/><Relationship Id="rId6" Type="http://schemas.openxmlformats.org/officeDocument/2006/relationships/tags" Target="../tags/tag94.xml"/><Relationship Id="rId59" Type="http://schemas.openxmlformats.org/officeDocument/2006/relationships/tags" Target="../tags/tag146.xml"/><Relationship Id="rId58" Type="http://schemas.openxmlformats.org/officeDocument/2006/relationships/tags" Target="../tags/tag145.xml"/><Relationship Id="rId57" Type="http://schemas.openxmlformats.org/officeDocument/2006/relationships/tags" Target="../tags/tag144.xml"/><Relationship Id="rId56" Type="http://schemas.openxmlformats.org/officeDocument/2006/relationships/tags" Target="../tags/tag143.xml"/><Relationship Id="rId55" Type="http://schemas.openxmlformats.org/officeDocument/2006/relationships/tags" Target="../tags/tag142.xml"/><Relationship Id="rId54" Type="http://schemas.openxmlformats.org/officeDocument/2006/relationships/tags" Target="../tags/tag141.xml"/><Relationship Id="rId53" Type="http://schemas.openxmlformats.org/officeDocument/2006/relationships/tags" Target="../tags/tag140.xml"/><Relationship Id="rId52" Type="http://schemas.openxmlformats.org/officeDocument/2006/relationships/tags" Target="../tags/tag139.xml"/><Relationship Id="rId51" Type="http://schemas.openxmlformats.org/officeDocument/2006/relationships/tags" Target="../tags/tag138.xml"/><Relationship Id="rId50" Type="http://schemas.openxmlformats.org/officeDocument/2006/relationships/tags" Target="../tags/tag137.xml"/><Relationship Id="rId5" Type="http://schemas.openxmlformats.org/officeDocument/2006/relationships/tags" Target="../tags/tag93.xml"/><Relationship Id="rId49" Type="http://schemas.openxmlformats.org/officeDocument/2006/relationships/tags" Target="../tags/tag136.xml"/><Relationship Id="rId48" Type="http://schemas.openxmlformats.org/officeDocument/2006/relationships/tags" Target="../tags/tag135.xml"/><Relationship Id="rId47" Type="http://schemas.openxmlformats.org/officeDocument/2006/relationships/tags" Target="../tags/tag134.xml"/><Relationship Id="rId46" Type="http://schemas.openxmlformats.org/officeDocument/2006/relationships/tags" Target="../tags/tag133.xml"/><Relationship Id="rId45" Type="http://schemas.openxmlformats.org/officeDocument/2006/relationships/tags" Target="../tags/tag132.xml"/><Relationship Id="rId44" Type="http://schemas.openxmlformats.org/officeDocument/2006/relationships/tags" Target="../tags/tag131.xml"/><Relationship Id="rId43" Type="http://schemas.openxmlformats.org/officeDocument/2006/relationships/tags" Target="../tags/tag130.xml"/><Relationship Id="rId42" Type="http://schemas.openxmlformats.org/officeDocument/2006/relationships/tags" Target="../tags/tag129.xml"/><Relationship Id="rId41" Type="http://schemas.openxmlformats.org/officeDocument/2006/relationships/tags" Target="../tags/tag128.xml"/><Relationship Id="rId40" Type="http://schemas.openxmlformats.org/officeDocument/2006/relationships/tags" Target="../tags/tag127.xml"/><Relationship Id="rId4" Type="http://schemas.openxmlformats.org/officeDocument/2006/relationships/image" Target="../media/image3.png"/><Relationship Id="rId39" Type="http://schemas.openxmlformats.org/officeDocument/2006/relationships/tags" Target="../tags/tag126.xml"/><Relationship Id="rId38" Type="http://schemas.openxmlformats.org/officeDocument/2006/relationships/image" Target="../media/image4.png"/><Relationship Id="rId37" Type="http://schemas.openxmlformats.org/officeDocument/2006/relationships/tags" Target="../tags/tag125.xml"/><Relationship Id="rId36" Type="http://schemas.openxmlformats.org/officeDocument/2006/relationships/tags" Target="../tags/tag124.xml"/><Relationship Id="rId35" Type="http://schemas.openxmlformats.org/officeDocument/2006/relationships/tags" Target="../tags/tag123.xml"/><Relationship Id="rId34" Type="http://schemas.openxmlformats.org/officeDocument/2006/relationships/tags" Target="../tags/tag122.xml"/><Relationship Id="rId33" Type="http://schemas.openxmlformats.org/officeDocument/2006/relationships/tags" Target="../tags/tag121.xml"/><Relationship Id="rId32" Type="http://schemas.openxmlformats.org/officeDocument/2006/relationships/tags" Target="../tags/tag120.xml"/><Relationship Id="rId31" Type="http://schemas.openxmlformats.org/officeDocument/2006/relationships/tags" Target="../tags/tag119.xml"/><Relationship Id="rId30" Type="http://schemas.openxmlformats.org/officeDocument/2006/relationships/tags" Target="../tags/tag118.xml"/><Relationship Id="rId3" Type="http://schemas.openxmlformats.org/officeDocument/2006/relationships/tags" Target="../tags/tag92.xml"/><Relationship Id="rId29" Type="http://schemas.openxmlformats.org/officeDocument/2006/relationships/tags" Target="../tags/tag117.xml"/><Relationship Id="rId28" Type="http://schemas.openxmlformats.org/officeDocument/2006/relationships/tags" Target="../tags/tag116.xml"/><Relationship Id="rId27" Type="http://schemas.openxmlformats.org/officeDocument/2006/relationships/tags" Target="../tags/tag115.xml"/><Relationship Id="rId26" Type="http://schemas.openxmlformats.org/officeDocument/2006/relationships/tags" Target="../tags/tag114.xml"/><Relationship Id="rId25" Type="http://schemas.openxmlformats.org/officeDocument/2006/relationships/tags" Target="../tags/tag113.xml"/><Relationship Id="rId24" Type="http://schemas.openxmlformats.org/officeDocument/2006/relationships/tags" Target="../tags/tag112.xml"/><Relationship Id="rId23" Type="http://schemas.openxmlformats.org/officeDocument/2006/relationships/tags" Target="../tags/tag111.xml"/><Relationship Id="rId22" Type="http://schemas.openxmlformats.org/officeDocument/2006/relationships/tags" Target="../tags/tag110.xml"/><Relationship Id="rId21" Type="http://schemas.openxmlformats.org/officeDocument/2006/relationships/tags" Target="../tags/tag109.xml"/><Relationship Id="rId20" Type="http://schemas.openxmlformats.org/officeDocument/2006/relationships/tags" Target="../tags/tag108.xml"/><Relationship Id="rId2" Type="http://schemas.openxmlformats.org/officeDocument/2006/relationships/tags" Target="../tags/tag91.xml"/><Relationship Id="rId19" Type="http://schemas.openxmlformats.org/officeDocument/2006/relationships/tags" Target="../tags/tag107.xml"/><Relationship Id="rId18" Type="http://schemas.openxmlformats.org/officeDocument/2006/relationships/tags" Target="../tags/tag106.xml"/><Relationship Id="rId17" Type="http://schemas.openxmlformats.org/officeDocument/2006/relationships/tags" Target="../tags/tag105.xml"/><Relationship Id="rId16" Type="http://schemas.openxmlformats.org/officeDocument/2006/relationships/tags" Target="../tags/tag104.xml"/><Relationship Id="rId15" Type="http://schemas.openxmlformats.org/officeDocument/2006/relationships/tags" Target="../tags/tag103.xml"/><Relationship Id="rId14" Type="http://schemas.openxmlformats.org/officeDocument/2006/relationships/tags" Target="../tags/tag102.xml"/><Relationship Id="rId13" Type="http://schemas.openxmlformats.org/officeDocument/2006/relationships/tags" Target="../tags/tag101.xml"/><Relationship Id="rId12" Type="http://schemas.openxmlformats.org/officeDocument/2006/relationships/tags" Target="../tags/tag100.xml"/><Relationship Id="rId11" Type="http://schemas.openxmlformats.org/officeDocument/2006/relationships/tags" Target="../tags/tag99.xml"/><Relationship Id="rId10" Type="http://schemas.openxmlformats.org/officeDocument/2006/relationships/tags" Target="../tags/tag98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174.xml"/><Relationship Id="rId82" Type="http://schemas.openxmlformats.org/officeDocument/2006/relationships/tags" Target="../tags/tag246.xml"/><Relationship Id="rId81" Type="http://schemas.openxmlformats.org/officeDocument/2006/relationships/tags" Target="../tags/tag245.xml"/><Relationship Id="rId80" Type="http://schemas.openxmlformats.org/officeDocument/2006/relationships/tags" Target="../tags/tag244.xml"/><Relationship Id="rId8" Type="http://schemas.openxmlformats.org/officeDocument/2006/relationships/tags" Target="../tags/tag173.xml"/><Relationship Id="rId79" Type="http://schemas.openxmlformats.org/officeDocument/2006/relationships/tags" Target="../tags/tag243.xml"/><Relationship Id="rId78" Type="http://schemas.openxmlformats.org/officeDocument/2006/relationships/tags" Target="../tags/tag242.xml"/><Relationship Id="rId77" Type="http://schemas.openxmlformats.org/officeDocument/2006/relationships/tags" Target="../tags/tag241.xml"/><Relationship Id="rId76" Type="http://schemas.openxmlformats.org/officeDocument/2006/relationships/tags" Target="../tags/tag240.xml"/><Relationship Id="rId75" Type="http://schemas.openxmlformats.org/officeDocument/2006/relationships/tags" Target="../tags/tag239.xml"/><Relationship Id="rId74" Type="http://schemas.openxmlformats.org/officeDocument/2006/relationships/tags" Target="../tags/tag238.xml"/><Relationship Id="rId73" Type="http://schemas.openxmlformats.org/officeDocument/2006/relationships/tags" Target="../tags/tag237.xml"/><Relationship Id="rId72" Type="http://schemas.openxmlformats.org/officeDocument/2006/relationships/tags" Target="../tags/tag236.xml"/><Relationship Id="rId71" Type="http://schemas.openxmlformats.org/officeDocument/2006/relationships/tags" Target="../tags/tag235.xml"/><Relationship Id="rId70" Type="http://schemas.openxmlformats.org/officeDocument/2006/relationships/tags" Target="../tags/tag234.xml"/><Relationship Id="rId7" Type="http://schemas.openxmlformats.org/officeDocument/2006/relationships/tags" Target="../tags/tag172.xml"/><Relationship Id="rId69" Type="http://schemas.openxmlformats.org/officeDocument/2006/relationships/tags" Target="../tags/tag233.xml"/><Relationship Id="rId68" Type="http://schemas.openxmlformats.org/officeDocument/2006/relationships/tags" Target="../tags/tag232.xml"/><Relationship Id="rId67" Type="http://schemas.openxmlformats.org/officeDocument/2006/relationships/tags" Target="../tags/tag231.xml"/><Relationship Id="rId66" Type="http://schemas.openxmlformats.org/officeDocument/2006/relationships/tags" Target="../tags/tag230.xml"/><Relationship Id="rId65" Type="http://schemas.openxmlformats.org/officeDocument/2006/relationships/tags" Target="../tags/tag229.xml"/><Relationship Id="rId64" Type="http://schemas.openxmlformats.org/officeDocument/2006/relationships/tags" Target="../tags/tag228.xml"/><Relationship Id="rId63" Type="http://schemas.openxmlformats.org/officeDocument/2006/relationships/tags" Target="../tags/tag227.xml"/><Relationship Id="rId62" Type="http://schemas.openxmlformats.org/officeDocument/2006/relationships/tags" Target="../tags/tag226.xml"/><Relationship Id="rId61" Type="http://schemas.openxmlformats.org/officeDocument/2006/relationships/tags" Target="../tags/tag225.xml"/><Relationship Id="rId60" Type="http://schemas.openxmlformats.org/officeDocument/2006/relationships/tags" Target="../tags/tag224.xml"/><Relationship Id="rId6" Type="http://schemas.openxmlformats.org/officeDocument/2006/relationships/tags" Target="../tags/tag171.xml"/><Relationship Id="rId59" Type="http://schemas.openxmlformats.org/officeDocument/2006/relationships/tags" Target="../tags/tag223.xml"/><Relationship Id="rId58" Type="http://schemas.openxmlformats.org/officeDocument/2006/relationships/tags" Target="../tags/tag222.xml"/><Relationship Id="rId57" Type="http://schemas.openxmlformats.org/officeDocument/2006/relationships/tags" Target="../tags/tag221.xml"/><Relationship Id="rId56" Type="http://schemas.openxmlformats.org/officeDocument/2006/relationships/tags" Target="../tags/tag220.xml"/><Relationship Id="rId55" Type="http://schemas.openxmlformats.org/officeDocument/2006/relationships/tags" Target="../tags/tag219.xml"/><Relationship Id="rId54" Type="http://schemas.openxmlformats.org/officeDocument/2006/relationships/tags" Target="../tags/tag218.xml"/><Relationship Id="rId53" Type="http://schemas.openxmlformats.org/officeDocument/2006/relationships/tags" Target="../tags/tag217.xml"/><Relationship Id="rId52" Type="http://schemas.openxmlformats.org/officeDocument/2006/relationships/tags" Target="../tags/tag216.xml"/><Relationship Id="rId51" Type="http://schemas.openxmlformats.org/officeDocument/2006/relationships/tags" Target="../tags/tag215.xml"/><Relationship Id="rId50" Type="http://schemas.openxmlformats.org/officeDocument/2006/relationships/tags" Target="../tags/tag214.xml"/><Relationship Id="rId5" Type="http://schemas.openxmlformats.org/officeDocument/2006/relationships/tags" Target="../tags/tag170.xml"/><Relationship Id="rId49" Type="http://schemas.openxmlformats.org/officeDocument/2006/relationships/tags" Target="../tags/tag213.xml"/><Relationship Id="rId48" Type="http://schemas.openxmlformats.org/officeDocument/2006/relationships/tags" Target="../tags/tag212.xml"/><Relationship Id="rId47" Type="http://schemas.openxmlformats.org/officeDocument/2006/relationships/tags" Target="../tags/tag211.xml"/><Relationship Id="rId46" Type="http://schemas.openxmlformats.org/officeDocument/2006/relationships/tags" Target="../tags/tag210.xml"/><Relationship Id="rId45" Type="http://schemas.openxmlformats.org/officeDocument/2006/relationships/tags" Target="../tags/tag209.xml"/><Relationship Id="rId44" Type="http://schemas.openxmlformats.org/officeDocument/2006/relationships/tags" Target="../tags/tag208.xml"/><Relationship Id="rId43" Type="http://schemas.openxmlformats.org/officeDocument/2006/relationships/tags" Target="../tags/tag207.xml"/><Relationship Id="rId42" Type="http://schemas.openxmlformats.org/officeDocument/2006/relationships/tags" Target="../tags/tag206.xml"/><Relationship Id="rId41" Type="http://schemas.openxmlformats.org/officeDocument/2006/relationships/tags" Target="../tags/tag205.xml"/><Relationship Id="rId40" Type="http://schemas.openxmlformats.org/officeDocument/2006/relationships/tags" Target="../tags/tag204.xml"/><Relationship Id="rId4" Type="http://schemas.openxmlformats.org/officeDocument/2006/relationships/image" Target="../media/image3.png"/><Relationship Id="rId39" Type="http://schemas.openxmlformats.org/officeDocument/2006/relationships/tags" Target="../tags/tag203.xml"/><Relationship Id="rId38" Type="http://schemas.openxmlformats.org/officeDocument/2006/relationships/image" Target="../media/image4.png"/><Relationship Id="rId37" Type="http://schemas.openxmlformats.org/officeDocument/2006/relationships/tags" Target="../tags/tag202.xml"/><Relationship Id="rId36" Type="http://schemas.openxmlformats.org/officeDocument/2006/relationships/tags" Target="../tags/tag201.xml"/><Relationship Id="rId35" Type="http://schemas.openxmlformats.org/officeDocument/2006/relationships/tags" Target="../tags/tag200.xml"/><Relationship Id="rId34" Type="http://schemas.openxmlformats.org/officeDocument/2006/relationships/tags" Target="../tags/tag199.xml"/><Relationship Id="rId33" Type="http://schemas.openxmlformats.org/officeDocument/2006/relationships/tags" Target="../tags/tag198.xml"/><Relationship Id="rId32" Type="http://schemas.openxmlformats.org/officeDocument/2006/relationships/tags" Target="../tags/tag197.xml"/><Relationship Id="rId31" Type="http://schemas.openxmlformats.org/officeDocument/2006/relationships/tags" Target="../tags/tag196.xml"/><Relationship Id="rId30" Type="http://schemas.openxmlformats.org/officeDocument/2006/relationships/tags" Target="../tags/tag195.xml"/><Relationship Id="rId3" Type="http://schemas.openxmlformats.org/officeDocument/2006/relationships/tags" Target="../tags/tag169.xml"/><Relationship Id="rId29" Type="http://schemas.openxmlformats.org/officeDocument/2006/relationships/tags" Target="../tags/tag194.xml"/><Relationship Id="rId28" Type="http://schemas.openxmlformats.org/officeDocument/2006/relationships/tags" Target="../tags/tag193.xml"/><Relationship Id="rId27" Type="http://schemas.openxmlformats.org/officeDocument/2006/relationships/tags" Target="../tags/tag192.xml"/><Relationship Id="rId26" Type="http://schemas.openxmlformats.org/officeDocument/2006/relationships/tags" Target="../tags/tag191.xml"/><Relationship Id="rId25" Type="http://schemas.openxmlformats.org/officeDocument/2006/relationships/tags" Target="../tags/tag190.xml"/><Relationship Id="rId24" Type="http://schemas.openxmlformats.org/officeDocument/2006/relationships/tags" Target="../tags/tag189.xml"/><Relationship Id="rId23" Type="http://schemas.openxmlformats.org/officeDocument/2006/relationships/tags" Target="../tags/tag188.xml"/><Relationship Id="rId22" Type="http://schemas.openxmlformats.org/officeDocument/2006/relationships/tags" Target="../tags/tag187.xml"/><Relationship Id="rId21" Type="http://schemas.openxmlformats.org/officeDocument/2006/relationships/tags" Target="../tags/tag186.xml"/><Relationship Id="rId20" Type="http://schemas.openxmlformats.org/officeDocument/2006/relationships/tags" Target="../tags/tag185.xml"/><Relationship Id="rId2" Type="http://schemas.openxmlformats.org/officeDocument/2006/relationships/tags" Target="../tags/tag168.xml"/><Relationship Id="rId19" Type="http://schemas.openxmlformats.org/officeDocument/2006/relationships/tags" Target="../tags/tag184.xml"/><Relationship Id="rId18" Type="http://schemas.openxmlformats.org/officeDocument/2006/relationships/tags" Target="../tags/tag183.xml"/><Relationship Id="rId17" Type="http://schemas.openxmlformats.org/officeDocument/2006/relationships/tags" Target="../tags/tag182.xml"/><Relationship Id="rId16" Type="http://schemas.openxmlformats.org/officeDocument/2006/relationships/tags" Target="../tags/tag181.xml"/><Relationship Id="rId15" Type="http://schemas.openxmlformats.org/officeDocument/2006/relationships/tags" Target="../tags/tag180.xml"/><Relationship Id="rId14" Type="http://schemas.openxmlformats.org/officeDocument/2006/relationships/tags" Target="../tags/tag179.xml"/><Relationship Id="rId13" Type="http://schemas.openxmlformats.org/officeDocument/2006/relationships/tags" Target="../tags/tag178.xml"/><Relationship Id="rId12" Type="http://schemas.openxmlformats.org/officeDocument/2006/relationships/tags" Target="../tags/tag177.xml"/><Relationship Id="rId11" Type="http://schemas.openxmlformats.org/officeDocument/2006/relationships/tags" Target="../tags/tag176.xml"/><Relationship Id="rId10" Type="http://schemas.openxmlformats.org/officeDocument/2006/relationships/tags" Target="../tags/tag17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image" Target="../media/image1.jpeg"/><Relationship Id="rId2" Type="http://schemas.openxmlformats.org/officeDocument/2006/relationships/tags" Target="../tags/tag247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54.xml"/><Relationship Id="rId3" Type="http://schemas.openxmlformats.org/officeDocument/2006/relationships/tags" Target="../tags/tag253.xml"/><Relationship Id="rId2" Type="http://schemas.openxmlformats.org/officeDocument/2006/relationships/tags" Target="../tags/tag252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0" Type="http://schemas.openxmlformats.org/officeDocument/2006/relationships/tags" Target="../tags/tag331.xml"/><Relationship Id="rId8" Type="http://schemas.openxmlformats.org/officeDocument/2006/relationships/tags" Target="../tags/tag260.xml"/><Relationship Id="rId79" Type="http://schemas.openxmlformats.org/officeDocument/2006/relationships/tags" Target="../tags/tag330.xml"/><Relationship Id="rId78" Type="http://schemas.openxmlformats.org/officeDocument/2006/relationships/tags" Target="../tags/tag329.xml"/><Relationship Id="rId77" Type="http://schemas.openxmlformats.org/officeDocument/2006/relationships/tags" Target="../tags/tag328.xml"/><Relationship Id="rId76" Type="http://schemas.openxmlformats.org/officeDocument/2006/relationships/tags" Target="../tags/tag327.xml"/><Relationship Id="rId75" Type="http://schemas.openxmlformats.org/officeDocument/2006/relationships/tags" Target="../tags/tag326.xml"/><Relationship Id="rId74" Type="http://schemas.openxmlformats.org/officeDocument/2006/relationships/tags" Target="../tags/tag325.xml"/><Relationship Id="rId73" Type="http://schemas.openxmlformats.org/officeDocument/2006/relationships/tags" Target="../tags/tag324.xml"/><Relationship Id="rId72" Type="http://schemas.openxmlformats.org/officeDocument/2006/relationships/tags" Target="../tags/tag323.xml"/><Relationship Id="rId71" Type="http://schemas.openxmlformats.org/officeDocument/2006/relationships/tags" Target="../tags/tag322.xml"/><Relationship Id="rId70" Type="http://schemas.openxmlformats.org/officeDocument/2006/relationships/tags" Target="../tags/tag321.xml"/><Relationship Id="rId7" Type="http://schemas.openxmlformats.org/officeDocument/2006/relationships/tags" Target="../tags/tag259.xml"/><Relationship Id="rId69" Type="http://schemas.openxmlformats.org/officeDocument/2006/relationships/tags" Target="../tags/tag320.xml"/><Relationship Id="rId68" Type="http://schemas.openxmlformats.org/officeDocument/2006/relationships/tags" Target="../tags/tag319.xml"/><Relationship Id="rId67" Type="http://schemas.openxmlformats.org/officeDocument/2006/relationships/tags" Target="../tags/tag318.xml"/><Relationship Id="rId66" Type="http://schemas.openxmlformats.org/officeDocument/2006/relationships/tags" Target="../tags/tag317.xml"/><Relationship Id="rId65" Type="http://schemas.openxmlformats.org/officeDocument/2006/relationships/tags" Target="../tags/tag316.xml"/><Relationship Id="rId64" Type="http://schemas.openxmlformats.org/officeDocument/2006/relationships/tags" Target="../tags/tag315.xml"/><Relationship Id="rId63" Type="http://schemas.openxmlformats.org/officeDocument/2006/relationships/tags" Target="../tags/tag314.xml"/><Relationship Id="rId62" Type="http://schemas.openxmlformats.org/officeDocument/2006/relationships/tags" Target="../tags/tag313.xml"/><Relationship Id="rId61" Type="http://schemas.openxmlformats.org/officeDocument/2006/relationships/tags" Target="../tags/tag312.xml"/><Relationship Id="rId60" Type="http://schemas.openxmlformats.org/officeDocument/2006/relationships/tags" Target="../tags/tag311.xml"/><Relationship Id="rId6" Type="http://schemas.openxmlformats.org/officeDocument/2006/relationships/tags" Target="../tags/tag258.xml"/><Relationship Id="rId59" Type="http://schemas.openxmlformats.org/officeDocument/2006/relationships/tags" Target="../tags/tag310.xml"/><Relationship Id="rId58" Type="http://schemas.openxmlformats.org/officeDocument/2006/relationships/tags" Target="../tags/tag309.xml"/><Relationship Id="rId57" Type="http://schemas.openxmlformats.org/officeDocument/2006/relationships/tags" Target="../tags/tag308.xml"/><Relationship Id="rId56" Type="http://schemas.openxmlformats.org/officeDocument/2006/relationships/tags" Target="../tags/tag307.xml"/><Relationship Id="rId55" Type="http://schemas.openxmlformats.org/officeDocument/2006/relationships/tags" Target="../tags/tag306.xml"/><Relationship Id="rId54" Type="http://schemas.openxmlformats.org/officeDocument/2006/relationships/tags" Target="../tags/tag305.xml"/><Relationship Id="rId53" Type="http://schemas.openxmlformats.org/officeDocument/2006/relationships/tags" Target="../tags/tag304.xml"/><Relationship Id="rId52" Type="http://schemas.openxmlformats.org/officeDocument/2006/relationships/tags" Target="../tags/tag303.xml"/><Relationship Id="rId51" Type="http://schemas.openxmlformats.org/officeDocument/2006/relationships/tags" Target="../tags/tag302.xml"/><Relationship Id="rId50" Type="http://schemas.openxmlformats.org/officeDocument/2006/relationships/tags" Target="../tags/tag301.xml"/><Relationship Id="rId5" Type="http://schemas.openxmlformats.org/officeDocument/2006/relationships/tags" Target="../tags/tag257.xml"/><Relationship Id="rId49" Type="http://schemas.openxmlformats.org/officeDocument/2006/relationships/tags" Target="../tags/tag300.xml"/><Relationship Id="rId48" Type="http://schemas.openxmlformats.org/officeDocument/2006/relationships/tags" Target="../tags/tag299.xml"/><Relationship Id="rId47" Type="http://schemas.openxmlformats.org/officeDocument/2006/relationships/tags" Target="../tags/tag298.xml"/><Relationship Id="rId46" Type="http://schemas.openxmlformats.org/officeDocument/2006/relationships/tags" Target="../tags/tag297.xml"/><Relationship Id="rId45" Type="http://schemas.openxmlformats.org/officeDocument/2006/relationships/tags" Target="../tags/tag296.xml"/><Relationship Id="rId44" Type="http://schemas.openxmlformats.org/officeDocument/2006/relationships/tags" Target="../tags/tag295.xml"/><Relationship Id="rId43" Type="http://schemas.openxmlformats.org/officeDocument/2006/relationships/tags" Target="../tags/tag294.xml"/><Relationship Id="rId42" Type="http://schemas.openxmlformats.org/officeDocument/2006/relationships/tags" Target="../tags/tag293.xml"/><Relationship Id="rId41" Type="http://schemas.openxmlformats.org/officeDocument/2006/relationships/tags" Target="../tags/tag292.xml"/><Relationship Id="rId40" Type="http://schemas.openxmlformats.org/officeDocument/2006/relationships/tags" Target="../tags/tag291.xml"/><Relationship Id="rId4" Type="http://schemas.openxmlformats.org/officeDocument/2006/relationships/image" Target="../media/image3.png"/><Relationship Id="rId39" Type="http://schemas.openxmlformats.org/officeDocument/2006/relationships/tags" Target="../tags/tag290.xml"/><Relationship Id="rId38" Type="http://schemas.openxmlformats.org/officeDocument/2006/relationships/image" Target="../media/image4.png"/><Relationship Id="rId37" Type="http://schemas.openxmlformats.org/officeDocument/2006/relationships/tags" Target="../tags/tag289.xml"/><Relationship Id="rId36" Type="http://schemas.openxmlformats.org/officeDocument/2006/relationships/tags" Target="../tags/tag288.xml"/><Relationship Id="rId35" Type="http://schemas.openxmlformats.org/officeDocument/2006/relationships/tags" Target="../tags/tag287.xml"/><Relationship Id="rId34" Type="http://schemas.openxmlformats.org/officeDocument/2006/relationships/tags" Target="../tags/tag286.xml"/><Relationship Id="rId33" Type="http://schemas.openxmlformats.org/officeDocument/2006/relationships/tags" Target="../tags/tag285.xml"/><Relationship Id="rId32" Type="http://schemas.openxmlformats.org/officeDocument/2006/relationships/tags" Target="../tags/tag284.xml"/><Relationship Id="rId31" Type="http://schemas.openxmlformats.org/officeDocument/2006/relationships/tags" Target="../tags/tag283.xml"/><Relationship Id="rId30" Type="http://schemas.openxmlformats.org/officeDocument/2006/relationships/tags" Target="../tags/tag282.xml"/><Relationship Id="rId3" Type="http://schemas.openxmlformats.org/officeDocument/2006/relationships/tags" Target="../tags/tag256.xml"/><Relationship Id="rId29" Type="http://schemas.openxmlformats.org/officeDocument/2006/relationships/tags" Target="../tags/tag281.xml"/><Relationship Id="rId28" Type="http://schemas.openxmlformats.org/officeDocument/2006/relationships/tags" Target="../tags/tag280.xml"/><Relationship Id="rId27" Type="http://schemas.openxmlformats.org/officeDocument/2006/relationships/tags" Target="../tags/tag279.xml"/><Relationship Id="rId26" Type="http://schemas.openxmlformats.org/officeDocument/2006/relationships/tags" Target="../tags/tag278.xml"/><Relationship Id="rId25" Type="http://schemas.openxmlformats.org/officeDocument/2006/relationships/tags" Target="../tags/tag277.xml"/><Relationship Id="rId24" Type="http://schemas.openxmlformats.org/officeDocument/2006/relationships/tags" Target="../tags/tag276.xml"/><Relationship Id="rId23" Type="http://schemas.openxmlformats.org/officeDocument/2006/relationships/tags" Target="../tags/tag275.xml"/><Relationship Id="rId22" Type="http://schemas.openxmlformats.org/officeDocument/2006/relationships/tags" Target="../tags/tag274.xml"/><Relationship Id="rId21" Type="http://schemas.openxmlformats.org/officeDocument/2006/relationships/tags" Target="../tags/tag273.xml"/><Relationship Id="rId20" Type="http://schemas.openxmlformats.org/officeDocument/2006/relationships/tags" Target="../tags/tag272.xml"/><Relationship Id="rId2" Type="http://schemas.openxmlformats.org/officeDocument/2006/relationships/tags" Target="../tags/tag255.xml"/><Relationship Id="rId19" Type="http://schemas.openxmlformats.org/officeDocument/2006/relationships/tags" Target="../tags/tag271.xml"/><Relationship Id="rId18" Type="http://schemas.openxmlformats.org/officeDocument/2006/relationships/tags" Target="../tags/tag270.xml"/><Relationship Id="rId17" Type="http://schemas.openxmlformats.org/officeDocument/2006/relationships/tags" Target="../tags/tag269.xml"/><Relationship Id="rId16" Type="http://schemas.openxmlformats.org/officeDocument/2006/relationships/tags" Target="../tags/tag268.xml"/><Relationship Id="rId15" Type="http://schemas.openxmlformats.org/officeDocument/2006/relationships/tags" Target="../tags/tag267.xml"/><Relationship Id="rId14" Type="http://schemas.openxmlformats.org/officeDocument/2006/relationships/tags" Target="../tags/tag266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9" Type="http://schemas.openxmlformats.org/officeDocument/2006/relationships/tags" Target="../tags/tag407.xml"/><Relationship Id="rId78" Type="http://schemas.openxmlformats.org/officeDocument/2006/relationships/tags" Target="../tags/tag406.xml"/><Relationship Id="rId77" Type="http://schemas.openxmlformats.org/officeDocument/2006/relationships/tags" Target="../tags/tag405.xml"/><Relationship Id="rId76" Type="http://schemas.openxmlformats.org/officeDocument/2006/relationships/tags" Target="../tags/tag404.xml"/><Relationship Id="rId75" Type="http://schemas.openxmlformats.org/officeDocument/2006/relationships/tags" Target="../tags/tag403.xml"/><Relationship Id="rId74" Type="http://schemas.openxmlformats.org/officeDocument/2006/relationships/tags" Target="../tags/tag402.xml"/><Relationship Id="rId73" Type="http://schemas.openxmlformats.org/officeDocument/2006/relationships/tags" Target="../tags/tag401.xml"/><Relationship Id="rId72" Type="http://schemas.openxmlformats.org/officeDocument/2006/relationships/tags" Target="../tags/tag400.xml"/><Relationship Id="rId71" Type="http://schemas.openxmlformats.org/officeDocument/2006/relationships/tags" Target="../tags/tag399.xml"/><Relationship Id="rId70" Type="http://schemas.openxmlformats.org/officeDocument/2006/relationships/tags" Target="../tags/tag398.xml"/><Relationship Id="rId7" Type="http://schemas.openxmlformats.org/officeDocument/2006/relationships/tags" Target="../tags/tag336.xml"/><Relationship Id="rId69" Type="http://schemas.openxmlformats.org/officeDocument/2006/relationships/tags" Target="../tags/tag397.xml"/><Relationship Id="rId68" Type="http://schemas.openxmlformats.org/officeDocument/2006/relationships/tags" Target="../tags/tag396.xml"/><Relationship Id="rId67" Type="http://schemas.openxmlformats.org/officeDocument/2006/relationships/tags" Target="../tags/tag395.xml"/><Relationship Id="rId66" Type="http://schemas.openxmlformats.org/officeDocument/2006/relationships/tags" Target="../tags/tag394.xml"/><Relationship Id="rId65" Type="http://schemas.openxmlformats.org/officeDocument/2006/relationships/tags" Target="../tags/tag393.xml"/><Relationship Id="rId64" Type="http://schemas.openxmlformats.org/officeDocument/2006/relationships/tags" Target="../tags/tag392.xml"/><Relationship Id="rId63" Type="http://schemas.openxmlformats.org/officeDocument/2006/relationships/tags" Target="../tags/tag391.xml"/><Relationship Id="rId62" Type="http://schemas.openxmlformats.org/officeDocument/2006/relationships/tags" Target="../tags/tag390.xml"/><Relationship Id="rId61" Type="http://schemas.openxmlformats.org/officeDocument/2006/relationships/tags" Target="../tags/tag389.xml"/><Relationship Id="rId60" Type="http://schemas.openxmlformats.org/officeDocument/2006/relationships/tags" Target="../tags/tag388.xml"/><Relationship Id="rId6" Type="http://schemas.openxmlformats.org/officeDocument/2006/relationships/tags" Target="../tags/tag335.xml"/><Relationship Id="rId59" Type="http://schemas.openxmlformats.org/officeDocument/2006/relationships/tags" Target="../tags/tag387.xml"/><Relationship Id="rId58" Type="http://schemas.openxmlformats.org/officeDocument/2006/relationships/tags" Target="../tags/tag386.xml"/><Relationship Id="rId57" Type="http://schemas.openxmlformats.org/officeDocument/2006/relationships/tags" Target="../tags/tag385.xml"/><Relationship Id="rId56" Type="http://schemas.openxmlformats.org/officeDocument/2006/relationships/tags" Target="../tags/tag384.xml"/><Relationship Id="rId55" Type="http://schemas.openxmlformats.org/officeDocument/2006/relationships/tags" Target="../tags/tag383.xml"/><Relationship Id="rId54" Type="http://schemas.openxmlformats.org/officeDocument/2006/relationships/tags" Target="../tags/tag382.xml"/><Relationship Id="rId53" Type="http://schemas.openxmlformats.org/officeDocument/2006/relationships/tags" Target="../tags/tag381.xml"/><Relationship Id="rId52" Type="http://schemas.openxmlformats.org/officeDocument/2006/relationships/tags" Target="../tags/tag380.xml"/><Relationship Id="rId51" Type="http://schemas.openxmlformats.org/officeDocument/2006/relationships/tags" Target="../tags/tag379.xml"/><Relationship Id="rId50" Type="http://schemas.openxmlformats.org/officeDocument/2006/relationships/tags" Target="../tags/tag378.xml"/><Relationship Id="rId5" Type="http://schemas.openxmlformats.org/officeDocument/2006/relationships/tags" Target="../tags/tag334.xml"/><Relationship Id="rId49" Type="http://schemas.openxmlformats.org/officeDocument/2006/relationships/tags" Target="../tags/tag377.xml"/><Relationship Id="rId48" Type="http://schemas.openxmlformats.org/officeDocument/2006/relationships/tags" Target="../tags/tag376.xml"/><Relationship Id="rId47" Type="http://schemas.openxmlformats.org/officeDocument/2006/relationships/tags" Target="../tags/tag375.xml"/><Relationship Id="rId46" Type="http://schemas.openxmlformats.org/officeDocument/2006/relationships/tags" Target="../tags/tag374.xml"/><Relationship Id="rId45" Type="http://schemas.openxmlformats.org/officeDocument/2006/relationships/tags" Target="../tags/tag373.xml"/><Relationship Id="rId44" Type="http://schemas.openxmlformats.org/officeDocument/2006/relationships/tags" Target="../tags/tag372.xml"/><Relationship Id="rId43" Type="http://schemas.openxmlformats.org/officeDocument/2006/relationships/tags" Target="../tags/tag371.xml"/><Relationship Id="rId42" Type="http://schemas.openxmlformats.org/officeDocument/2006/relationships/tags" Target="../tags/tag370.xml"/><Relationship Id="rId41" Type="http://schemas.openxmlformats.org/officeDocument/2006/relationships/tags" Target="../tags/tag369.xml"/><Relationship Id="rId40" Type="http://schemas.openxmlformats.org/officeDocument/2006/relationships/tags" Target="../tags/tag368.xml"/><Relationship Id="rId4" Type="http://schemas.openxmlformats.org/officeDocument/2006/relationships/image" Target="../media/image3.png"/><Relationship Id="rId39" Type="http://schemas.openxmlformats.org/officeDocument/2006/relationships/tags" Target="../tags/tag367.xml"/><Relationship Id="rId38" Type="http://schemas.openxmlformats.org/officeDocument/2006/relationships/image" Target="../media/image4.png"/><Relationship Id="rId37" Type="http://schemas.openxmlformats.org/officeDocument/2006/relationships/tags" Target="../tags/tag366.xml"/><Relationship Id="rId36" Type="http://schemas.openxmlformats.org/officeDocument/2006/relationships/tags" Target="../tags/tag365.xml"/><Relationship Id="rId35" Type="http://schemas.openxmlformats.org/officeDocument/2006/relationships/tags" Target="../tags/tag364.xml"/><Relationship Id="rId34" Type="http://schemas.openxmlformats.org/officeDocument/2006/relationships/tags" Target="../tags/tag363.xml"/><Relationship Id="rId33" Type="http://schemas.openxmlformats.org/officeDocument/2006/relationships/tags" Target="../tags/tag362.xml"/><Relationship Id="rId32" Type="http://schemas.openxmlformats.org/officeDocument/2006/relationships/tags" Target="../tags/tag361.xml"/><Relationship Id="rId31" Type="http://schemas.openxmlformats.org/officeDocument/2006/relationships/tags" Target="../tags/tag360.xml"/><Relationship Id="rId30" Type="http://schemas.openxmlformats.org/officeDocument/2006/relationships/tags" Target="../tags/tag359.xml"/><Relationship Id="rId3" Type="http://schemas.openxmlformats.org/officeDocument/2006/relationships/tags" Target="../tags/tag333.xml"/><Relationship Id="rId29" Type="http://schemas.openxmlformats.org/officeDocument/2006/relationships/tags" Target="../tags/tag358.xml"/><Relationship Id="rId28" Type="http://schemas.openxmlformats.org/officeDocument/2006/relationships/tags" Target="../tags/tag357.xml"/><Relationship Id="rId27" Type="http://schemas.openxmlformats.org/officeDocument/2006/relationships/tags" Target="../tags/tag356.xml"/><Relationship Id="rId26" Type="http://schemas.openxmlformats.org/officeDocument/2006/relationships/tags" Target="../tags/tag355.xml"/><Relationship Id="rId25" Type="http://schemas.openxmlformats.org/officeDocument/2006/relationships/tags" Target="../tags/tag354.xml"/><Relationship Id="rId24" Type="http://schemas.openxmlformats.org/officeDocument/2006/relationships/tags" Target="../tags/tag353.xml"/><Relationship Id="rId23" Type="http://schemas.openxmlformats.org/officeDocument/2006/relationships/tags" Target="../tags/tag352.xml"/><Relationship Id="rId22" Type="http://schemas.openxmlformats.org/officeDocument/2006/relationships/tags" Target="../tags/tag351.xml"/><Relationship Id="rId21" Type="http://schemas.openxmlformats.org/officeDocument/2006/relationships/tags" Target="../tags/tag350.xml"/><Relationship Id="rId20" Type="http://schemas.openxmlformats.org/officeDocument/2006/relationships/tags" Target="../tags/tag349.xml"/><Relationship Id="rId2" Type="http://schemas.openxmlformats.org/officeDocument/2006/relationships/tags" Target="../tags/tag332.xml"/><Relationship Id="rId19" Type="http://schemas.openxmlformats.org/officeDocument/2006/relationships/tags" Target="../tags/tag348.xml"/><Relationship Id="rId18" Type="http://schemas.openxmlformats.org/officeDocument/2006/relationships/tags" Target="../tags/tag347.xml"/><Relationship Id="rId17" Type="http://schemas.openxmlformats.org/officeDocument/2006/relationships/tags" Target="../tags/tag346.xml"/><Relationship Id="rId16" Type="http://schemas.openxmlformats.org/officeDocument/2006/relationships/tags" Target="../tags/tag345.xml"/><Relationship Id="rId15" Type="http://schemas.openxmlformats.org/officeDocument/2006/relationships/tags" Target="../tags/tag344.xml"/><Relationship Id="rId14" Type="http://schemas.openxmlformats.org/officeDocument/2006/relationships/tags" Target="../tags/tag343.xml"/><Relationship Id="rId13" Type="http://schemas.openxmlformats.org/officeDocument/2006/relationships/tags" Target="../tags/tag342.xml"/><Relationship Id="rId12" Type="http://schemas.openxmlformats.org/officeDocument/2006/relationships/tags" Target="../tags/tag341.xml"/><Relationship Id="rId11" Type="http://schemas.openxmlformats.org/officeDocument/2006/relationships/tags" Target="../tags/tag340.xml"/><Relationship Id="rId10" Type="http://schemas.openxmlformats.org/officeDocument/2006/relationships/tags" Target="../tags/tag339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矩形 7"/>
            <p:cNvSpPr/>
            <p:nvPr>
              <p:custDataLst>
                <p:tags r:id="rId3"/>
              </p:custData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5"/>
              </p:custDataLst>
            </p:nvPr>
          </p:nvPicPr>
          <p:blipFill>
            <a:blip r:embed="rId6" cstate="screen"/>
            <a:stretch>
              <a:fillRect/>
            </a:stretch>
          </p:blipFill>
          <p:spPr>
            <a:xfrm rot="6515120">
              <a:off x="1110431" y="1298923"/>
              <a:ext cx="4173973" cy="4173973"/>
            </a:xfrm>
            <a:prstGeom prst="rect">
              <a:avLst/>
            </a:prstGeom>
          </p:spPr>
        </p:pic>
      </p:grp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10" name="任意多边形: 形状 9"/>
          <p:cNvSpPr/>
          <p:nvPr userDrawn="1">
            <p:custDataLst>
              <p:tags r:id="rId10"/>
            </p:custDataLst>
          </p:nvPr>
        </p:nvSpPr>
        <p:spPr>
          <a:xfrm>
            <a:off x="4504932" y="3574104"/>
            <a:ext cx="5820229" cy="190941"/>
          </a:xfrm>
          <a:custGeom>
            <a:avLst/>
            <a:gdLst>
              <a:gd name="connsiteX0" fmla="*/ 0 w 5820229"/>
              <a:gd name="connsiteY0" fmla="*/ 103855 h 190941"/>
              <a:gd name="connsiteX1" fmla="*/ 943429 w 5820229"/>
              <a:gd name="connsiteY1" fmla="*/ 2255 h 190941"/>
              <a:gd name="connsiteX2" fmla="*/ 2046514 w 5820229"/>
              <a:gd name="connsiteY2" fmla="*/ 190941 h 190941"/>
              <a:gd name="connsiteX3" fmla="*/ 3570514 w 5820229"/>
              <a:gd name="connsiteY3" fmla="*/ 2255 h 190941"/>
              <a:gd name="connsiteX4" fmla="*/ 4644572 w 5820229"/>
              <a:gd name="connsiteY4" fmla="*/ 161912 h 190941"/>
              <a:gd name="connsiteX5" fmla="*/ 5820229 w 5820229"/>
              <a:gd name="connsiteY5" fmla="*/ 31284 h 190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20229" h="190941">
                <a:moveTo>
                  <a:pt x="0" y="103855"/>
                </a:moveTo>
                <a:cubicBezTo>
                  <a:pt x="301171" y="45798"/>
                  <a:pt x="602343" y="-12259"/>
                  <a:pt x="943429" y="2255"/>
                </a:cubicBezTo>
                <a:cubicBezTo>
                  <a:pt x="1284515" y="16769"/>
                  <a:pt x="1608667" y="190941"/>
                  <a:pt x="2046514" y="190941"/>
                </a:cubicBezTo>
                <a:cubicBezTo>
                  <a:pt x="2484361" y="190941"/>
                  <a:pt x="3137504" y="7093"/>
                  <a:pt x="3570514" y="2255"/>
                </a:cubicBezTo>
                <a:cubicBezTo>
                  <a:pt x="4003524" y="-2583"/>
                  <a:pt x="4269620" y="157074"/>
                  <a:pt x="4644572" y="161912"/>
                </a:cubicBezTo>
                <a:cubicBezTo>
                  <a:pt x="5019524" y="166750"/>
                  <a:pt x="5419876" y="99017"/>
                  <a:pt x="5820229" y="31284"/>
                </a:cubicBezTo>
              </a:path>
            </a:pathLst>
          </a:custGeom>
          <a:noFill/>
          <a:ln w="28575" cap="rnd">
            <a:solidFill>
              <a:srgbClr val="646262"/>
            </a:solidFill>
            <a:prstDash val="lg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1"/>
            </p:custDataLst>
          </p:nvPr>
        </p:nvSpPr>
        <p:spPr>
          <a:xfrm>
            <a:off x="3426350" y="2208015"/>
            <a:ext cx="8048631" cy="1295045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tx1">
                    <a:lumMod val="85000"/>
                    <a:lumOff val="15000"/>
                  </a:schemeClr>
                </a:solidFill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12"/>
            </p:custDataLst>
          </p:nvPr>
        </p:nvSpPr>
        <p:spPr>
          <a:xfrm>
            <a:off x="3426350" y="3786404"/>
            <a:ext cx="8048631" cy="613318"/>
          </a:xfrm>
        </p:spPr>
        <p:txBody>
          <a:bodyPr lIns="90000" tIns="0" rIns="90000" bIns="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59245" y="14479"/>
            <a:ext cx="12088531" cy="6843521"/>
            <a:chOff x="59245" y="14479"/>
            <a:chExt cx="12088531" cy="6843521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59245" y="14479"/>
              <a:ext cx="820497" cy="870719"/>
              <a:chOff x="1700223" y="1399848"/>
              <a:chExt cx="3110219" cy="3564710"/>
            </a:xfrm>
          </p:grpSpPr>
          <p:pic>
            <p:nvPicPr>
              <p:cNvPr id="48" name="图片 47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print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49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0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" name="组合 8"/>
            <p:cNvGrpSpPr/>
            <p:nvPr userDrawn="1"/>
          </p:nvGrpSpPr>
          <p:grpSpPr>
            <a:xfrm>
              <a:off x="11164159" y="6091132"/>
              <a:ext cx="983617" cy="766868"/>
              <a:chOff x="6182366" y="3010887"/>
              <a:chExt cx="4135018" cy="3481811"/>
            </a:xfrm>
          </p:grpSpPr>
          <p:pic>
            <p:nvPicPr>
              <p:cNvPr id="10" name="图片 9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1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2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8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21" name="组合 20"/>
          <p:cNvGrpSpPr/>
          <p:nvPr userDrawn="1">
            <p:custDataLst>
              <p:tags r:id="rId5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22" name="Shape 209"/>
            <p:cNvSpPr/>
            <p:nvPr>
              <p:custDataLst>
                <p:tags r:id="rId6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2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24" name="Shape 202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5" name="Shape 203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6" name="Shape 204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7" name="Shape 205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8" name="Shape 206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9" name="Shape 207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0" name="Shape 208"/>
              <p:cNvSpPr/>
              <p:nvPr>
                <p:custDataLst>
                  <p:tags r:id="rId13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31" name="Shape 210"/>
              <p:cNvSpPr/>
              <p:nvPr>
                <p:custDataLst>
                  <p:tags r:id="rId14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286385" y="273050"/>
            <a:ext cx="11657279" cy="6564070"/>
            <a:chOff x="286385" y="273050"/>
            <a:chExt cx="11657279" cy="6564070"/>
          </a:xfrm>
          <a:solidFill>
            <a:schemeClr val="bg2"/>
          </a:solidFill>
        </p:grpSpPr>
        <p:sp>
          <p:nvSpPr>
            <p:cNvPr id="6" name="矩形 5"/>
            <p:cNvSpPr/>
            <p:nvPr userDrawn="1">
              <p:custDataLst>
                <p:tags r:id="rId3"/>
              </p:custDataLst>
            </p:nvPr>
          </p:nvSpPr>
          <p:spPr>
            <a:xfrm>
              <a:off x="286385" y="273050"/>
              <a:ext cx="11616055" cy="6311900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lvl="0" algn="ctr"/>
              <a:endParaRPr lang="en-US" altLang="zh-CN" dirty="0">
                <a:sym typeface="+mn-ea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 userDrawn="1">
              <p:custDataLst>
                <p:tags r:id="rId4"/>
              </p:custDataLst>
            </p:nvPr>
          </p:nvPicPr>
          <p:blipFill>
            <a:blip r:embed="rId5" cstate="print"/>
            <a:stretch>
              <a:fillRect/>
            </a:stretch>
          </p:blipFill>
          <p:spPr>
            <a:xfrm flipH="1">
              <a:off x="10866490" y="5121513"/>
              <a:ext cx="1077174" cy="1715607"/>
            </a:xfrm>
            <a:prstGeom prst="rect">
              <a:avLst/>
            </a:prstGeom>
            <a:grpFill/>
          </p:spPr>
        </p:pic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>
            <a:normAutofit/>
          </a:bodyPr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1281113" y="2163600"/>
            <a:ext cx="9626600" cy="3445200"/>
          </a:xfrm>
        </p:spPr>
        <p:txBody>
          <a:bodyPr>
            <a:normAutofit/>
          </a:bodyPr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1905" y="-4445"/>
            <a:ext cx="4899025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pic>
        <p:nvPicPr>
          <p:cNvPr id="162" name="图片 16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 flipH="1">
            <a:off x="142026" y="5040626"/>
            <a:ext cx="1077174" cy="1715607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>
            <a:normAutofit/>
          </a:bodyPr>
          <a:lstStyle>
            <a:lvl1pPr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586800" y="1764000"/>
            <a:ext cx="3956400" cy="4093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5101200" y="769938"/>
            <a:ext cx="6480000" cy="5087937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10994064" y="175727"/>
            <a:ext cx="851136" cy="1210945"/>
            <a:chOff x="1289955" y="1628061"/>
            <a:chExt cx="3941631" cy="5174701"/>
          </a:xfrm>
        </p:grpSpPr>
        <p:sp>
          <p:nvSpPr>
            <p:cNvPr id="12" name="Shape 209"/>
            <p:cNvSpPr/>
            <p:nvPr>
              <p:custDataLst>
                <p:tags r:id="rId4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13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14" name="Shape 202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5" name="Shape 203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6" name="Shape 204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7" name="Shape 205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8" name="Shape 206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9" name="Shape 207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0" name="Shape 208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1" name="Shape 210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>
            <a:normAutofit/>
          </a:bodyPr>
          <a:lstStyle>
            <a:lvl1pPr algn="ctr">
              <a:defRPr sz="36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7"/>
            </p:custDataLst>
          </p:nvPr>
        </p:nvSpPr>
        <p:spPr>
          <a:xfrm>
            <a:off x="612000" y="1659600"/>
            <a:ext cx="10975975" cy="828000"/>
          </a:xfrm>
        </p:spPr>
        <p:txBody>
          <a:bodyPr>
            <a:normAutofit/>
          </a:bodyPr>
          <a:lstStyle>
            <a:lvl1pPr algn="ctr"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8"/>
            </p:custDataLst>
          </p:nvPr>
        </p:nvSpPr>
        <p:spPr>
          <a:xfrm>
            <a:off x="612775" y="2808000"/>
            <a:ext cx="10965600" cy="34308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11032164" y="5582927"/>
            <a:ext cx="851136" cy="1210945"/>
            <a:chOff x="1289955" y="1628061"/>
            <a:chExt cx="3941631" cy="5174701"/>
          </a:xfrm>
        </p:grpSpPr>
        <p:sp>
          <p:nvSpPr>
            <p:cNvPr id="11" name="Shape 209"/>
            <p:cNvSpPr/>
            <p:nvPr>
              <p:custDataLst>
                <p:tags r:id="rId4"/>
              </p:custDataLst>
            </p:nvPr>
          </p:nvSpPr>
          <p:spPr>
            <a:xfrm rot="3758493">
              <a:off x="2721879" y="4293055"/>
              <a:ext cx="2954498" cy="20649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014" extrusionOk="0">
                  <a:moveTo>
                    <a:pt x="0" y="11730"/>
                  </a:moveTo>
                  <a:cubicBezTo>
                    <a:pt x="550" y="11385"/>
                    <a:pt x="818" y="11200"/>
                    <a:pt x="1446" y="10869"/>
                  </a:cubicBezTo>
                  <a:cubicBezTo>
                    <a:pt x="3278" y="9905"/>
                    <a:pt x="4075" y="10600"/>
                    <a:pt x="4893" y="12949"/>
                  </a:cubicBezTo>
                  <a:cubicBezTo>
                    <a:pt x="5476" y="14623"/>
                    <a:pt x="6411" y="21325"/>
                    <a:pt x="8440" y="21003"/>
                  </a:cubicBezTo>
                  <a:cubicBezTo>
                    <a:pt x="10807" y="20628"/>
                    <a:pt x="9528" y="13017"/>
                    <a:pt x="9431" y="11082"/>
                  </a:cubicBezTo>
                  <a:cubicBezTo>
                    <a:pt x="9316" y="8800"/>
                    <a:pt x="8806" y="3250"/>
                    <a:pt x="11582" y="4352"/>
                  </a:cubicBezTo>
                  <a:cubicBezTo>
                    <a:pt x="13589" y="5149"/>
                    <a:pt x="14535" y="10567"/>
                    <a:pt x="16445" y="10863"/>
                  </a:cubicBezTo>
                  <a:cubicBezTo>
                    <a:pt x="18644" y="11204"/>
                    <a:pt x="17737" y="6638"/>
                    <a:pt x="17704" y="4600"/>
                  </a:cubicBezTo>
                  <a:cubicBezTo>
                    <a:pt x="17639" y="584"/>
                    <a:pt x="18794" y="-275"/>
                    <a:pt x="21600" y="69"/>
                  </a:cubicBezTo>
                </a:path>
              </a:pathLst>
            </a:custGeom>
            <a:noFill/>
            <a:ln w="38100" cap="flat">
              <a:solidFill>
                <a:schemeClr val="tx1">
                  <a:lumMod val="65000"/>
                  <a:lumOff val="35000"/>
                </a:schemeClr>
              </a:solidFill>
              <a:prstDash val="solid"/>
              <a:miter lim="400000"/>
            </a:ln>
            <a:effectLst/>
          </p:spPr>
          <p:txBody>
            <a:bodyPr wrap="square" lIns="38100" tIns="38100" rIns="38100" bIns="38100" numCol="1" anchor="ctr">
              <a:noAutofit/>
            </a:bodyPr>
            <a:lstStyle/>
            <a:p>
              <a:pPr defTabSz="45720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 sz="1800"/>
            </a:p>
          </p:txBody>
        </p:sp>
        <p:grpSp>
          <p:nvGrpSpPr>
            <p:cNvPr id="12" name="组 13"/>
            <p:cNvGrpSpPr/>
            <p:nvPr/>
          </p:nvGrpSpPr>
          <p:grpSpPr>
            <a:xfrm>
              <a:off x="1289955" y="1628061"/>
              <a:ext cx="2187025" cy="2569107"/>
              <a:chOff x="5943842" y="1013911"/>
              <a:chExt cx="2187025" cy="2569107"/>
            </a:xfrm>
          </p:grpSpPr>
          <p:sp>
            <p:nvSpPr>
              <p:cNvPr id="13" name="Shape 202"/>
              <p:cNvSpPr/>
              <p:nvPr>
                <p:custDataLst>
                  <p:tags r:id="rId5"/>
                </p:custDataLst>
              </p:nvPr>
            </p:nvSpPr>
            <p:spPr>
              <a:xfrm rot="3758493">
                <a:off x="6440283" y="1924630"/>
                <a:ext cx="1816414" cy="51044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522" extrusionOk="0">
                    <a:moveTo>
                      <a:pt x="21600" y="743"/>
                    </a:moveTo>
                    <a:cubicBezTo>
                      <a:pt x="19799" y="-786"/>
                      <a:pt x="18140" y="461"/>
                      <a:pt x="16279" y="823"/>
                    </a:cubicBezTo>
                    <a:cubicBezTo>
                      <a:pt x="10853" y="1876"/>
                      <a:pt x="5372" y="1461"/>
                      <a:pt x="0" y="4698"/>
                    </a:cubicBezTo>
                    <a:lnTo>
                      <a:pt x="0" y="20521"/>
                    </a:lnTo>
                    <a:lnTo>
                      <a:pt x="1843" y="19747"/>
                    </a:lnTo>
                    <a:cubicBezTo>
                      <a:pt x="4727" y="19759"/>
                      <a:pt x="13025" y="19305"/>
                      <a:pt x="15903" y="19016"/>
                    </a:cubicBezTo>
                    <a:cubicBezTo>
                      <a:pt x="17715" y="18834"/>
                      <a:pt x="19629" y="20814"/>
                      <a:pt x="21376" y="20485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4" name="Shape 203"/>
              <p:cNvSpPr/>
              <p:nvPr>
                <p:custDataLst>
                  <p:tags r:id="rId6"/>
                </p:custDataLst>
              </p:nvPr>
            </p:nvSpPr>
            <p:spPr>
              <a:xfrm rot="3758493">
                <a:off x="7743128" y="2715926"/>
                <a:ext cx="42879" cy="48862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7274" h="21600" extrusionOk="0">
                    <a:moveTo>
                      <a:pt x="0" y="0"/>
                    </a:moveTo>
                    <a:cubicBezTo>
                      <a:pt x="21600" y="2677"/>
                      <a:pt x="19974" y="16418"/>
                      <a:pt x="11161" y="2160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5" name="Shape 204"/>
              <p:cNvSpPr/>
              <p:nvPr>
                <p:custDataLst>
                  <p:tags r:id="rId7"/>
                </p:custDataLst>
              </p:nvPr>
            </p:nvSpPr>
            <p:spPr>
              <a:xfrm rot="3758493">
                <a:off x="6688919" y="1820269"/>
                <a:ext cx="124286" cy="34178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21600"/>
                    </a:moveTo>
                    <a:cubicBezTo>
                      <a:pt x="9761" y="15753"/>
                      <a:pt x="1840" y="7112"/>
                      <a:pt x="0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6" name="Shape 205"/>
              <p:cNvSpPr/>
              <p:nvPr>
                <p:custDataLst>
                  <p:tags r:id="rId8"/>
                </p:custDataLst>
              </p:nvPr>
            </p:nvSpPr>
            <p:spPr>
              <a:xfrm rot="3758493">
                <a:off x="6847335" y="1900060"/>
                <a:ext cx="869668" cy="103159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469" h="16954" extrusionOk="0">
                    <a:moveTo>
                      <a:pt x="0" y="11121"/>
                    </a:moveTo>
                    <a:cubicBezTo>
                      <a:pt x="167" y="10786"/>
                      <a:pt x="-956" y="-4646"/>
                      <a:pt x="4852" y="2248"/>
                    </a:cubicBezTo>
                    <a:cubicBezTo>
                      <a:pt x="5261" y="461"/>
                      <a:pt x="6192" y="-121"/>
                      <a:pt x="7478" y="78"/>
                    </a:cubicBezTo>
                    <a:cubicBezTo>
                      <a:pt x="8279" y="78"/>
                      <a:pt x="9110" y="711"/>
                      <a:pt x="9174" y="2178"/>
                    </a:cubicBezTo>
                    <a:cubicBezTo>
                      <a:pt x="10318" y="734"/>
                      <a:pt x="10808" y="-213"/>
                      <a:pt x="12478" y="41"/>
                    </a:cubicBezTo>
                    <a:cubicBezTo>
                      <a:pt x="13434" y="0"/>
                      <a:pt x="13608" y="1386"/>
                      <a:pt x="13442" y="1960"/>
                    </a:cubicBezTo>
                    <a:cubicBezTo>
                      <a:pt x="19959" y="-3583"/>
                      <a:pt x="20644" y="13929"/>
                      <a:pt x="18086" y="16954"/>
                    </a:cubicBezTo>
                  </a:path>
                </a:pathLst>
              </a:custGeom>
              <a:solidFill>
                <a:schemeClr val="bg1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7" name="Shape 206"/>
              <p:cNvSpPr/>
              <p:nvPr>
                <p:custDataLst>
                  <p:tags r:id="rId9"/>
                </p:custDataLst>
              </p:nvPr>
            </p:nvSpPr>
            <p:spPr>
              <a:xfrm rot="3758493">
                <a:off x="6164716" y="2541971"/>
                <a:ext cx="1046419" cy="28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4" extrusionOk="0">
                    <a:moveTo>
                      <a:pt x="1076" y="12061"/>
                    </a:moveTo>
                    <a:cubicBezTo>
                      <a:pt x="497" y="8498"/>
                      <a:pt x="228" y="3669"/>
                      <a:pt x="0" y="0"/>
                    </a:cubicBezTo>
                    <a:cubicBezTo>
                      <a:pt x="6860" y="545"/>
                      <a:pt x="13608" y="-26"/>
                      <a:pt x="20206" y="3388"/>
                    </a:cubicBezTo>
                    <a:cubicBezTo>
                      <a:pt x="20298" y="9884"/>
                      <a:pt x="21430" y="15807"/>
                      <a:pt x="21600" y="21574"/>
                    </a:cubicBezTo>
                  </a:path>
                </a:pathLst>
              </a:custGeom>
              <a:solidFill>
                <a:srgbClr val="E7E4EA"/>
              </a:solidFill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8" name="Shape 207"/>
              <p:cNvSpPr/>
              <p:nvPr>
                <p:custDataLst>
                  <p:tags r:id="rId10"/>
                </p:custDataLst>
              </p:nvPr>
            </p:nvSpPr>
            <p:spPr>
              <a:xfrm rot="3758493">
                <a:off x="5742745" y="2584036"/>
                <a:ext cx="1200079" cy="79788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0676" extrusionOk="0">
                    <a:moveTo>
                      <a:pt x="1467" y="19871"/>
                    </a:moveTo>
                    <a:cubicBezTo>
                      <a:pt x="2596" y="15187"/>
                      <a:pt x="1342" y="5194"/>
                      <a:pt x="0" y="486"/>
                    </a:cubicBezTo>
                    <a:cubicBezTo>
                      <a:pt x="6032" y="-924"/>
                      <a:pt x="11979" y="1155"/>
                      <a:pt x="18133" y="1422"/>
                    </a:cubicBezTo>
                    <a:cubicBezTo>
                      <a:pt x="19277" y="7634"/>
                      <a:pt x="21219" y="14259"/>
                      <a:pt x="21600" y="20676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19" name="Shape 208"/>
              <p:cNvSpPr/>
              <p:nvPr>
                <p:custDataLst>
                  <p:tags r:id="rId11"/>
                </p:custDataLst>
              </p:nvPr>
            </p:nvSpPr>
            <p:spPr>
              <a:xfrm rot="3758493">
                <a:off x="6601321" y="998391"/>
                <a:ext cx="383966" cy="4150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99" h="21600" extrusionOk="0">
                    <a:moveTo>
                      <a:pt x="21399" y="0"/>
                    </a:moveTo>
                    <a:cubicBezTo>
                      <a:pt x="14641" y="0"/>
                      <a:pt x="6540" y="886"/>
                      <a:pt x="325" y="1003"/>
                    </a:cubicBezTo>
                    <a:cubicBezTo>
                      <a:pt x="-42" y="7726"/>
                      <a:pt x="-201" y="14997"/>
                      <a:pt x="411" y="21600"/>
                    </a:cubicBezTo>
                    <a:cubicBezTo>
                      <a:pt x="6724" y="20829"/>
                      <a:pt x="13779" y="19988"/>
                      <a:pt x="20126" y="20284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  <p:sp>
            <p:nvSpPr>
              <p:cNvPr id="20" name="Shape 210"/>
              <p:cNvSpPr/>
              <p:nvPr>
                <p:custDataLst>
                  <p:tags r:id="rId12"/>
                </p:custDataLst>
              </p:nvPr>
            </p:nvSpPr>
            <p:spPr>
              <a:xfrm rot="3758493">
                <a:off x="7598750" y="2950768"/>
                <a:ext cx="573187" cy="49104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7302" y="21128"/>
                      <a:pt x="15635" y="15045"/>
                      <a:pt x="21600" y="9996"/>
                    </a:cubicBezTo>
                    <a:cubicBezTo>
                      <a:pt x="14594" y="7013"/>
                      <a:pt x="7961" y="2130"/>
                      <a:pt x="709" y="0"/>
                    </a:cubicBezTo>
                  </a:path>
                </a:pathLst>
              </a:custGeom>
              <a:noFill/>
              <a:ln w="38100" cap="flat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  <a:miter lim="400000"/>
              </a:ln>
              <a:effectLst/>
            </p:spPr>
            <p:txBody>
              <a:bodyPr wrap="square" lIns="38100" tIns="38100" rIns="38100" bIns="38100" numCol="1" anchor="ctr">
                <a:noAutofit/>
              </a:bodyPr>
              <a:lstStyle/>
              <a:p>
                <a:pPr defTabSz="457200">
                  <a:defRPr sz="3000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800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>
            <a:normAutofit/>
          </a:bodyPr>
          <a:lstStyle>
            <a:lvl1pPr algn="ctr">
              <a:defRPr sz="3200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7"/>
            </p:custDataLst>
          </p:nvPr>
        </p:nvSpPr>
        <p:spPr>
          <a:xfrm>
            <a:off x="604837" y="1681200"/>
            <a:ext cx="10990800" cy="321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8"/>
            </p:custDataLst>
          </p:nvPr>
        </p:nvSpPr>
        <p:spPr>
          <a:xfrm>
            <a:off x="594000" y="5180400"/>
            <a:ext cx="11001600" cy="1011600"/>
          </a:xfrm>
        </p:spPr>
        <p:txBody>
          <a:bodyPr>
            <a:normAutofit/>
          </a:bodyPr>
          <a:lstStyle>
            <a:lvl1pPr marL="0" indent="0">
              <a:buNone/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 userDrawn="1">
            <p:custDataLst>
              <p:tags r:id="rId2"/>
            </p:custDataLst>
          </p:nvPr>
        </p:nvGrpSpPr>
        <p:grpSpPr>
          <a:xfrm>
            <a:off x="9790306" y="5666793"/>
            <a:ext cx="2178078" cy="1132189"/>
            <a:chOff x="9790306" y="5666793"/>
            <a:chExt cx="2178078" cy="1132189"/>
          </a:xfrm>
        </p:grpSpPr>
        <p:grpSp>
          <p:nvGrpSpPr>
            <p:cNvPr id="12" name="组合 11"/>
            <p:cNvGrpSpPr/>
            <p:nvPr userDrawn="1"/>
          </p:nvGrpSpPr>
          <p:grpSpPr>
            <a:xfrm>
              <a:off x="9790306" y="5666793"/>
              <a:ext cx="966313" cy="1107520"/>
              <a:chOff x="1700223" y="1399848"/>
              <a:chExt cx="3110219" cy="3564710"/>
            </a:xfrm>
          </p:grpSpPr>
          <p:pic>
            <p:nvPicPr>
              <p:cNvPr id="48" name="图片 47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screen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53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4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5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8" name="组合 7"/>
            <p:cNvGrpSpPr/>
            <p:nvPr userDrawn="1"/>
          </p:nvGrpSpPr>
          <p:grpSpPr>
            <a:xfrm>
              <a:off x="10901560" y="5900684"/>
              <a:ext cx="1066824" cy="898298"/>
              <a:chOff x="6182366" y="3010887"/>
              <a:chExt cx="4135018" cy="3481811"/>
            </a:xfrm>
          </p:grpSpPr>
          <p:pic>
            <p:nvPicPr>
              <p:cNvPr id="49" name="图片 48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86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87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8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9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0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1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2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3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4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5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6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7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8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99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0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1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2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3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4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5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6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7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8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09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0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1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2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3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4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5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6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7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8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19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0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1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22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10" name="矩形 9"/>
          <p:cNvSpPr/>
          <p:nvPr userDrawn="1">
            <p:custDataLst>
              <p:tags r:id="rId75"/>
            </p:custDataLst>
          </p:nvPr>
        </p:nvSpPr>
        <p:spPr>
          <a:xfrm>
            <a:off x="0" y="127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6"/>
            </p:custDataLst>
          </p:nvPr>
        </p:nvSpPr>
        <p:spPr>
          <a:xfrm>
            <a:off x="579600" y="237600"/>
            <a:ext cx="11037600" cy="441964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80"/>
            </p:custDataLst>
          </p:nvPr>
        </p:nvSpPr>
        <p:spPr>
          <a:xfrm>
            <a:off x="579600" y="1663200"/>
            <a:ext cx="53424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1"/>
            </p:custDataLst>
          </p:nvPr>
        </p:nvSpPr>
        <p:spPr>
          <a:xfrm>
            <a:off x="6242400" y="1663200"/>
            <a:ext cx="5367600" cy="28944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82"/>
            </p:custDataLst>
          </p:nvPr>
        </p:nvSpPr>
        <p:spPr>
          <a:xfrm>
            <a:off x="572400" y="4816800"/>
            <a:ext cx="53424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83"/>
            </p:custDataLst>
          </p:nvPr>
        </p:nvSpPr>
        <p:spPr>
          <a:xfrm>
            <a:off x="6253200" y="4813200"/>
            <a:ext cx="5367600" cy="781200"/>
          </a:xfrm>
        </p:spPr>
        <p:txBody>
          <a:bodyPr>
            <a:normAutofit/>
          </a:bodyPr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>
            <a:off x="59245" y="14479"/>
            <a:ext cx="12061233" cy="6722366"/>
            <a:chOff x="59245" y="14479"/>
            <a:chExt cx="12061233" cy="6722366"/>
          </a:xfrm>
        </p:grpSpPr>
        <p:grpSp>
          <p:nvGrpSpPr>
            <p:cNvPr id="11" name="组合 10"/>
            <p:cNvGrpSpPr/>
            <p:nvPr userDrawn="1"/>
          </p:nvGrpSpPr>
          <p:grpSpPr>
            <a:xfrm>
              <a:off x="59245" y="14479"/>
              <a:ext cx="1640993" cy="1880791"/>
              <a:chOff x="1700223" y="1399848"/>
              <a:chExt cx="3110219" cy="3564710"/>
            </a:xfrm>
          </p:grpSpPr>
          <p:pic>
            <p:nvPicPr>
              <p:cNvPr id="51" name="图片 50"/>
              <p:cNvPicPr>
                <a:picLocks noChangeAspect="1"/>
              </p:cNvPicPr>
              <p:nvPr userDrawn="1">
                <p:custDataLst>
                  <p:tags r:id="rId4"/>
                </p:custDataLst>
              </p:nvPr>
            </p:nvPicPr>
            <p:blipFill rotWithShape="1">
              <a:blip r:embed="rId5" cstate="screen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52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3" name="Freeform 5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6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7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8"/>
                <p:cNvSpPr>
                  <a:spLocks noEditPoints="1"/>
                </p:cNvSpPr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9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0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1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2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3"/>
                <p:cNvSpPr/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4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5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6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7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8"/>
                <p:cNvSpPr>
                  <a:spLocks noEditPoints="1"/>
                </p:cNvSpPr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9"/>
                <p:cNvSpPr/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0"/>
                <p:cNvSpPr>
                  <a:spLocks noEditPoints="1"/>
                </p:cNvSpPr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1"/>
                <p:cNvSpPr/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2"/>
                <p:cNvSpPr>
                  <a:spLocks noEditPoints="1"/>
                </p:cNvSpPr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3"/>
                <p:cNvSpPr/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4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5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6"/>
                <p:cNvSpPr>
                  <a:spLocks noEditPoints="1"/>
                </p:cNvSpPr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7"/>
                <p:cNvSpPr/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8"/>
                <p:cNvSpPr>
                  <a:spLocks noEditPoints="1"/>
                </p:cNvSpPr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9"/>
                <p:cNvSpPr/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0"/>
                <p:cNvSpPr>
                  <a:spLocks noEditPoints="1"/>
                </p:cNvSpPr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1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2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3"/>
                <p:cNvSpPr/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4"/>
                <p:cNvSpPr>
                  <a:spLocks noEditPoints="1"/>
                </p:cNvSpPr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35"/>
                <p:cNvSpPr/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6"/>
                <p:cNvSpPr>
                  <a:spLocks noEditPoints="1"/>
                </p:cNvSpPr>
                <p:nvPr>
                  <p:custDataLst>
                    <p:tags r:id="rId37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" name="组合 11"/>
            <p:cNvGrpSpPr/>
            <p:nvPr userDrawn="1"/>
          </p:nvGrpSpPr>
          <p:grpSpPr>
            <a:xfrm>
              <a:off x="10153246" y="5080376"/>
              <a:ext cx="1967232" cy="1656469"/>
              <a:chOff x="6182366" y="3010887"/>
              <a:chExt cx="4135018" cy="3481811"/>
            </a:xfrm>
          </p:grpSpPr>
          <p:pic>
            <p:nvPicPr>
              <p:cNvPr id="13" name="图片 12"/>
              <p:cNvPicPr>
                <a:picLocks noChangeAspect="1"/>
              </p:cNvPicPr>
              <p:nvPr userDrawn="1">
                <p:custDataLst>
                  <p:tags r:id="rId38"/>
                </p:custDataLst>
              </p:nvPr>
            </p:nvPicPr>
            <p:blipFill rotWithShape="1">
              <a:blip r:embed="rId39" cstate="screen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4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5" name="Freeform 56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57"/>
                <p:cNvSpPr>
                  <a:spLocks noEditPoints="1"/>
                </p:cNvSpPr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58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59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0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1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2"/>
                <p:cNvSpPr/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3"/>
                <p:cNvSpPr>
                  <a:spLocks noEditPoints="1"/>
                </p:cNvSpPr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4"/>
                <p:cNvSpPr/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5"/>
                <p:cNvSpPr>
                  <a:spLocks noEditPoints="1"/>
                </p:cNvSpPr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6"/>
                <p:cNvSpPr/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67"/>
                <p:cNvSpPr>
                  <a:spLocks noEditPoints="1"/>
                </p:cNvSpPr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68"/>
                <p:cNvSpPr/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69"/>
                <p:cNvSpPr>
                  <a:spLocks noEditPoints="1"/>
                </p:cNvSpPr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0"/>
                <p:cNvSpPr/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1"/>
                <p:cNvSpPr>
                  <a:spLocks noEditPoints="1"/>
                </p:cNvSpPr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2"/>
                <p:cNvSpPr/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3"/>
                <p:cNvSpPr>
                  <a:spLocks noEditPoints="1"/>
                </p:cNvSpPr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4"/>
                <p:cNvSpPr/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5"/>
                <p:cNvSpPr>
                  <a:spLocks noEditPoints="1"/>
                </p:cNvSpPr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6"/>
                <p:cNvSpPr/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77"/>
                <p:cNvSpPr>
                  <a:spLocks noEditPoints="1"/>
                </p:cNvSpPr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78"/>
                <p:cNvSpPr/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79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0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1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2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3"/>
                <p:cNvSpPr>
                  <a:spLocks noEditPoints="1"/>
                </p:cNvSpPr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4"/>
                <p:cNvSpPr/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5"/>
                <p:cNvSpPr>
                  <a:spLocks noEditPoints="1"/>
                </p:cNvSpPr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6"/>
                <p:cNvSpPr/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87"/>
                <p:cNvSpPr>
                  <a:spLocks noEditPoints="1"/>
                </p:cNvSpPr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88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89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90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91"/>
                <p:cNvSpPr/>
                <p:nvPr>
                  <p:custDataLst>
                    <p:tags r:id="rId75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76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>
            <a:normAutofit/>
          </a:bodyPr>
          <a:lstStyle>
            <a:lvl1pPr algn="ctr">
              <a:defRPr sz="6000"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8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80"/>
            </p:custDataLst>
          </p:nvPr>
        </p:nvSpPr>
        <p:spPr>
          <a:xfrm>
            <a:off x="1522413" y="3862800"/>
            <a:ext cx="9144000" cy="1656000"/>
          </a:xfrm>
        </p:spPr>
        <p:txBody>
          <a:bodyPr>
            <a:normAutofit/>
          </a:bodyPr>
          <a:lstStyle>
            <a:lvl1pPr algn="ctr">
              <a:defRPr cap="all"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组合 81"/>
          <p:cNvGrpSpPr/>
          <p:nvPr userDrawn="1">
            <p:custDataLst>
              <p:tags r:id="rId2"/>
            </p:custDataLst>
          </p:nvPr>
        </p:nvGrpSpPr>
        <p:grpSpPr>
          <a:xfrm>
            <a:off x="59245" y="14479"/>
            <a:ext cx="12088531" cy="6843521"/>
            <a:chOff x="59245" y="14479"/>
            <a:chExt cx="12088531" cy="6843521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59245" y="14479"/>
              <a:ext cx="820497" cy="870719"/>
              <a:chOff x="1700223" y="1399848"/>
              <a:chExt cx="3110219" cy="3564710"/>
            </a:xfrm>
          </p:grpSpPr>
          <p:pic>
            <p:nvPicPr>
              <p:cNvPr id="48" name="图片 47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print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49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0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" name="组合 8"/>
            <p:cNvGrpSpPr/>
            <p:nvPr userDrawn="1"/>
          </p:nvGrpSpPr>
          <p:grpSpPr>
            <a:xfrm>
              <a:off x="11164159" y="6091132"/>
              <a:ext cx="983617" cy="766868"/>
              <a:chOff x="6182366" y="3010887"/>
              <a:chExt cx="4135018" cy="3481811"/>
            </a:xfrm>
          </p:grpSpPr>
          <p:pic>
            <p:nvPicPr>
              <p:cNvPr id="10" name="图片 9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1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2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no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5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76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4"/>
            </p:custDataLst>
          </p:nvPr>
        </p:nvSpPr>
        <p:spPr>
          <a:xfrm>
            <a:off x="5810671" y="3379636"/>
            <a:ext cx="4400694" cy="743730"/>
          </a:xfrm>
        </p:spPr>
        <p:txBody>
          <a:bodyPr lIns="90000" tIns="46800" rIns="90000" bIns="46800" anchor="t" anchorCtr="0">
            <a:normAutofit/>
          </a:bodyPr>
          <a:lstStyle>
            <a:lvl1pPr>
              <a:defRPr sz="36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 userDrawn="1"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 userDrawn="1"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 userDrawn="1"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59245" y="14479"/>
            <a:ext cx="12088531" cy="6843521"/>
            <a:chOff x="59245" y="14479"/>
            <a:chExt cx="12088531" cy="6843521"/>
          </a:xfrm>
        </p:grpSpPr>
        <p:grpSp>
          <p:nvGrpSpPr>
            <p:cNvPr id="9" name="组合 8"/>
            <p:cNvGrpSpPr/>
            <p:nvPr userDrawn="1"/>
          </p:nvGrpSpPr>
          <p:grpSpPr>
            <a:xfrm>
              <a:off x="59245" y="14479"/>
              <a:ext cx="820497" cy="870719"/>
              <a:chOff x="1700223" y="1399848"/>
              <a:chExt cx="3110219" cy="3564710"/>
            </a:xfrm>
          </p:grpSpPr>
          <p:pic>
            <p:nvPicPr>
              <p:cNvPr id="49" name="图片 48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print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50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1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 userDrawn="1"/>
          </p:nvGrpSpPr>
          <p:grpSpPr>
            <a:xfrm>
              <a:off x="11164159" y="6091132"/>
              <a:ext cx="983617" cy="766868"/>
              <a:chOff x="6182366" y="3010887"/>
              <a:chExt cx="4135018" cy="3481811"/>
            </a:xfrm>
          </p:grpSpPr>
          <p:pic>
            <p:nvPicPr>
              <p:cNvPr id="11" name="图片 10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2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3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5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76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7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59245" y="14479"/>
            <a:ext cx="12088531" cy="6843521"/>
            <a:chOff x="59245" y="14479"/>
            <a:chExt cx="12088531" cy="6843521"/>
          </a:xfrm>
        </p:grpSpPr>
        <p:grpSp>
          <p:nvGrpSpPr>
            <p:cNvPr id="11" name="组合 10"/>
            <p:cNvGrpSpPr/>
            <p:nvPr userDrawn="1"/>
          </p:nvGrpSpPr>
          <p:grpSpPr>
            <a:xfrm>
              <a:off x="59245" y="14479"/>
              <a:ext cx="820497" cy="870719"/>
              <a:chOff x="1700223" y="1399848"/>
              <a:chExt cx="3110219" cy="3564710"/>
            </a:xfrm>
          </p:grpSpPr>
          <p:pic>
            <p:nvPicPr>
              <p:cNvPr id="51" name="图片 50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print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52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3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3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4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2" name="组合 11"/>
            <p:cNvGrpSpPr/>
            <p:nvPr userDrawn="1"/>
          </p:nvGrpSpPr>
          <p:grpSpPr>
            <a:xfrm>
              <a:off x="11164159" y="6091132"/>
              <a:ext cx="983617" cy="766868"/>
              <a:chOff x="6182366" y="3010887"/>
              <a:chExt cx="4135018" cy="3481811"/>
            </a:xfrm>
          </p:grpSpPr>
          <p:pic>
            <p:nvPicPr>
              <p:cNvPr id="13" name="图片 12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4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5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9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0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5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76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77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8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9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59245" y="14479"/>
            <a:ext cx="12088531" cy="6843521"/>
            <a:chOff x="59245" y="14479"/>
            <a:chExt cx="12088531" cy="6843521"/>
          </a:xfrm>
        </p:grpSpPr>
        <p:grpSp>
          <p:nvGrpSpPr>
            <p:cNvPr id="9" name="组合 8"/>
            <p:cNvGrpSpPr/>
            <p:nvPr userDrawn="1"/>
          </p:nvGrpSpPr>
          <p:grpSpPr>
            <a:xfrm>
              <a:off x="59245" y="14479"/>
              <a:ext cx="820497" cy="870719"/>
              <a:chOff x="1700223" y="1399848"/>
              <a:chExt cx="3110219" cy="3564710"/>
            </a:xfrm>
          </p:grpSpPr>
          <p:pic>
            <p:nvPicPr>
              <p:cNvPr id="49" name="图片 48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print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50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1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2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 userDrawn="1"/>
          </p:nvGrpSpPr>
          <p:grpSpPr>
            <a:xfrm>
              <a:off x="11164159" y="6091132"/>
              <a:ext cx="983617" cy="766868"/>
              <a:chOff x="6182366" y="3010887"/>
              <a:chExt cx="4135018" cy="3481811"/>
            </a:xfrm>
          </p:grpSpPr>
          <p:pic>
            <p:nvPicPr>
              <p:cNvPr id="11" name="图片 10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2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3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8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75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76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77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8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9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0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59245" y="14479"/>
            <a:ext cx="12088531" cy="6843521"/>
            <a:chOff x="59245" y="14479"/>
            <a:chExt cx="12088531" cy="6843521"/>
          </a:xfrm>
        </p:grpSpPr>
        <p:grpSp>
          <p:nvGrpSpPr>
            <p:cNvPr id="8" name="组合 7"/>
            <p:cNvGrpSpPr/>
            <p:nvPr userDrawn="1"/>
          </p:nvGrpSpPr>
          <p:grpSpPr>
            <a:xfrm>
              <a:off x="59245" y="14479"/>
              <a:ext cx="820497" cy="870719"/>
              <a:chOff x="1700223" y="1399848"/>
              <a:chExt cx="3110219" cy="3564710"/>
            </a:xfrm>
          </p:grpSpPr>
          <p:pic>
            <p:nvPicPr>
              <p:cNvPr id="48" name="图片 47"/>
              <p:cNvPicPr>
                <a:picLocks noChangeAspect="1"/>
              </p:cNvPicPr>
              <p:nvPr userDrawn="1">
                <p:custDataLst>
                  <p:tags r:id="rId3"/>
                </p:custDataLst>
              </p:nvPr>
            </p:nvPicPr>
            <p:blipFill rotWithShape="1">
              <a:blip r:embed="rId4" cstate="print"/>
              <a:srcRect/>
              <a:stretch>
                <a:fillRect/>
              </a:stretch>
            </p:blipFill>
            <p:spPr>
              <a:xfrm>
                <a:off x="3259928" y="1739878"/>
                <a:ext cx="1550514" cy="1792782"/>
              </a:xfrm>
              <a:prstGeom prst="rect">
                <a:avLst/>
              </a:prstGeom>
            </p:spPr>
          </p:pic>
          <p:grpSp>
            <p:nvGrpSpPr>
              <p:cNvPr id="49" name="Group 4"/>
              <p:cNvGrpSpPr>
                <a:grpSpLocks noChangeAspect="1"/>
              </p:cNvGrpSpPr>
              <p:nvPr userDrawn="1"/>
            </p:nvGrpSpPr>
            <p:grpSpPr bwMode="auto">
              <a:xfrm>
                <a:off x="1700223" y="1399848"/>
                <a:ext cx="2675584" cy="3564710"/>
                <a:chOff x="985" y="1352"/>
                <a:chExt cx="978" cy="1303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50" name="Freeform 5"/>
                <p:cNvSpPr>
                  <a:spLocks noEditPoints="1"/>
                </p:cNvSpPr>
                <p:nvPr>
                  <p:custDataLst>
                    <p:tags r:id="rId5"/>
                  </p:custDataLst>
                </p:nvPr>
              </p:nvSpPr>
              <p:spPr bwMode="auto">
                <a:xfrm>
                  <a:off x="1383" y="1456"/>
                  <a:ext cx="357" cy="361"/>
                </a:xfrm>
                <a:custGeom>
                  <a:avLst/>
                  <a:gdLst>
                    <a:gd name="T0" fmla="*/ 0 w 120"/>
                    <a:gd name="T1" fmla="*/ 61 h 122"/>
                    <a:gd name="T2" fmla="*/ 60 w 120"/>
                    <a:gd name="T3" fmla="*/ 0 h 122"/>
                    <a:gd name="T4" fmla="*/ 60 w 120"/>
                    <a:gd name="T5" fmla="*/ 0 h 122"/>
                    <a:gd name="T6" fmla="*/ 120 w 120"/>
                    <a:gd name="T7" fmla="*/ 61 h 122"/>
                    <a:gd name="T8" fmla="*/ 120 w 120"/>
                    <a:gd name="T9" fmla="*/ 61 h 122"/>
                    <a:gd name="T10" fmla="*/ 120 w 120"/>
                    <a:gd name="T11" fmla="*/ 61 h 122"/>
                    <a:gd name="T12" fmla="*/ 60 w 120"/>
                    <a:gd name="T13" fmla="*/ 122 h 122"/>
                    <a:gd name="T14" fmla="*/ 60 w 120"/>
                    <a:gd name="T15" fmla="*/ 122 h 122"/>
                    <a:gd name="T16" fmla="*/ 0 w 120"/>
                    <a:gd name="T17" fmla="*/ 61 h 122"/>
                    <a:gd name="T18" fmla="*/ 4 w 120"/>
                    <a:gd name="T19" fmla="*/ 61 h 122"/>
                    <a:gd name="T20" fmla="*/ 60 w 120"/>
                    <a:gd name="T21" fmla="*/ 118 h 122"/>
                    <a:gd name="T22" fmla="*/ 60 w 120"/>
                    <a:gd name="T23" fmla="*/ 118 h 122"/>
                    <a:gd name="T24" fmla="*/ 116 w 120"/>
                    <a:gd name="T25" fmla="*/ 61 h 122"/>
                    <a:gd name="T26" fmla="*/ 116 w 120"/>
                    <a:gd name="T27" fmla="*/ 61 h 122"/>
                    <a:gd name="T28" fmla="*/ 116 w 120"/>
                    <a:gd name="T29" fmla="*/ 61 h 122"/>
                    <a:gd name="T30" fmla="*/ 60 w 120"/>
                    <a:gd name="T31" fmla="*/ 4 h 122"/>
                    <a:gd name="T32" fmla="*/ 60 w 120"/>
                    <a:gd name="T33" fmla="*/ 4 h 122"/>
                    <a:gd name="T34" fmla="*/ 4 w 120"/>
                    <a:gd name="T35" fmla="*/ 61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20" h="122">
                      <a:moveTo>
                        <a:pt x="0" y="61"/>
                      </a:moveTo>
                      <a:cubicBezTo>
                        <a:pt x="0" y="28"/>
                        <a:pt x="27" y="0"/>
                        <a:pt x="60" y="0"/>
                      </a:cubicBezTo>
                      <a:cubicBezTo>
                        <a:pt x="60" y="0"/>
                        <a:pt x="60" y="0"/>
                        <a:pt x="60" y="0"/>
                      </a:cubicBezTo>
                      <a:cubicBezTo>
                        <a:pt x="93" y="0"/>
                        <a:pt x="120" y="28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61"/>
                        <a:pt x="120" y="61"/>
                        <a:pt x="120" y="61"/>
                      </a:cubicBezTo>
                      <a:cubicBezTo>
                        <a:pt x="120" y="95"/>
                        <a:pt x="93" y="122"/>
                        <a:pt x="60" y="122"/>
                      </a:cubicBezTo>
                      <a:cubicBezTo>
                        <a:pt x="60" y="122"/>
                        <a:pt x="60" y="122"/>
                        <a:pt x="60" y="122"/>
                      </a:cubicBezTo>
                      <a:cubicBezTo>
                        <a:pt x="27" y="122"/>
                        <a:pt x="0" y="95"/>
                        <a:pt x="0" y="61"/>
                      </a:cubicBezTo>
                      <a:close/>
                      <a:moveTo>
                        <a:pt x="4" y="61"/>
                      </a:moveTo>
                      <a:cubicBezTo>
                        <a:pt x="4" y="92"/>
                        <a:pt x="29" y="118"/>
                        <a:pt x="60" y="118"/>
                      </a:cubicBezTo>
                      <a:cubicBezTo>
                        <a:pt x="60" y="118"/>
                        <a:pt x="60" y="118"/>
                        <a:pt x="60" y="118"/>
                      </a:cubicBezTo>
                      <a:cubicBezTo>
                        <a:pt x="91" y="118"/>
                        <a:pt x="116" y="92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61"/>
                        <a:pt x="116" y="61"/>
                        <a:pt x="116" y="61"/>
                      </a:cubicBezTo>
                      <a:cubicBezTo>
                        <a:pt x="116" y="30"/>
                        <a:pt x="91" y="4"/>
                        <a:pt x="60" y="4"/>
                      </a:cubicBezTo>
                      <a:cubicBezTo>
                        <a:pt x="60" y="4"/>
                        <a:pt x="60" y="4"/>
                        <a:pt x="60" y="4"/>
                      </a:cubicBezTo>
                      <a:cubicBezTo>
                        <a:pt x="29" y="4"/>
                        <a:pt x="4" y="30"/>
                        <a:pt x="4" y="6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1" name="Freeform 6"/>
                <p:cNvSpPr>
                  <a:spLocks noEditPoints="1"/>
                </p:cNvSpPr>
                <p:nvPr>
                  <p:custDataLst>
                    <p:tags r:id="rId6"/>
                  </p:custDataLst>
                </p:nvPr>
              </p:nvSpPr>
              <p:spPr bwMode="auto">
                <a:xfrm>
                  <a:off x="1377" y="1450"/>
                  <a:ext cx="369" cy="373"/>
                </a:xfrm>
                <a:custGeom>
                  <a:avLst/>
                  <a:gdLst>
                    <a:gd name="T0" fmla="*/ 0 w 124"/>
                    <a:gd name="T1" fmla="*/ 63 h 126"/>
                    <a:gd name="T2" fmla="*/ 2 w 124"/>
                    <a:gd name="T3" fmla="*/ 63 h 126"/>
                    <a:gd name="T4" fmla="*/ 0 w 124"/>
                    <a:gd name="T5" fmla="*/ 63 h 126"/>
                    <a:gd name="T6" fmla="*/ 62 w 124"/>
                    <a:gd name="T7" fmla="*/ 0 h 126"/>
                    <a:gd name="T8" fmla="*/ 62 w 124"/>
                    <a:gd name="T9" fmla="*/ 0 h 126"/>
                    <a:gd name="T10" fmla="*/ 124 w 124"/>
                    <a:gd name="T11" fmla="*/ 61 h 126"/>
                    <a:gd name="T12" fmla="*/ 124 w 124"/>
                    <a:gd name="T13" fmla="*/ 61 h 126"/>
                    <a:gd name="T14" fmla="*/ 124 w 124"/>
                    <a:gd name="T15" fmla="*/ 61 h 126"/>
                    <a:gd name="T16" fmla="*/ 124 w 124"/>
                    <a:gd name="T17" fmla="*/ 63 h 126"/>
                    <a:gd name="T18" fmla="*/ 62 w 124"/>
                    <a:gd name="T19" fmla="*/ 126 h 126"/>
                    <a:gd name="T20" fmla="*/ 62 w 124"/>
                    <a:gd name="T21" fmla="*/ 126 h 126"/>
                    <a:gd name="T22" fmla="*/ 0 w 124"/>
                    <a:gd name="T23" fmla="*/ 63 h 126"/>
                    <a:gd name="T24" fmla="*/ 62 w 124"/>
                    <a:gd name="T25" fmla="*/ 122 h 126"/>
                    <a:gd name="T26" fmla="*/ 104 w 124"/>
                    <a:gd name="T27" fmla="*/ 104 h 126"/>
                    <a:gd name="T28" fmla="*/ 104 w 124"/>
                    <a:gd name="T29" fmla="*/ 104 h 126"/>
                    <a:gd name="T30" fmla="*/ 62 w 124"/>
                    <a:gd name="T31" fmla="*/ 122 h 126"/>
                    <a:gd name="T32" fmla="*/ 62 w 124"/>
                    <a:gd name="T33" fmla="*/ 122 h 126"/>
                    <a:gd name="T34" fmla="*/ 19 w 124"/>
                    <a:gd name="T35" fmla="*/ 102 h 126"/>
                    <a:gd name="T36" fmla="*/ 19 w 124"/>
                    <a:gd name="T37" fmla="*/ 102 h 126"/>
                    <a:gd name="T38" fmla="*/ 62 w 124"/>
                    <a:gd name="T39" fmla="*/ 122 h 126"/>
                    <a:gd name="T40" fmla="*/ 62 w 124"/>
                    <a:gd name="T41" fmla="*/ 118 h 126"/>
                    <a:gd name="T42" fmla="*/ 116 w 124"/>
                    <a:gd name="T43" fmla="*/ 63 h 126"/>
                    <a:gd name="T44" fmla="*/ 116 w 124"/>
                    <a:gd name="T45" fmla="*/ 63 h 126"/>
                    <a:gd name="T46" fmla="*/ 116 w 124"/>
                    <a:gd name="T47" fmla="*/ 62 h 126"/>
                    <a:gd name="T48" fmla="*/ 62 w 124"/>
                    <a:gd name="T49" fmla="*/ 8 h 126"/>
                    <a:gd name="T50" fmla="*/ 62 w 124"/>
                    <a:gd name="T51" fmla="*/ 8 h 126"/>
                    <a:gd name="T52" fmla="*/ 8 w 124"/>
                    <a:gd name="T53" fmla="*/ 63 h 126"/>
                    <a:gd name="T54" fmla="*/ 8 w 124"/>
                    <a:gd name="T55" fmla="*/ 63 h 126"/>
                    <a:gd name="T56" fmla="*/ 62 w 124"/>
                    <a:gd name="T57" fmla="*/ 118 h 126"/>
                    <a:gd name="T58" fmla="*/ 120 w 124"/>
                    <a:gd name="T59" fmla="*/ 67 h 126"/>
                    <a:gd name="T60" fmla="*/ 120 w 124"/>
                    <a:gd name="T61" fmla="*/ 65 h 126"/>
                    <a:gd name="T62" fmla="*/ 120 w 124"/>
                    <a:gd name="T63" fmla="*/ 65 h 126"/>
                    <a:gd name="T64" fmla="*/ 120 w 124"/>
                    <a:gd name="T65" fmla="*/ 65 h 126"/>
                    <a:gd name="T66" fmla="*/ 120 w 124"/>
                    <a:gd name="T67" fmla="*/ 67 h 126"/>
                    <a:gd name="T68" fmla="*/ 19 w 124"/>
                    <a:gd name="T69" fmla="*/ 24 h 126"/>
                    <a:gd name="T70" fmla="*/ 62 w 124"/>
                    <a:gd name="T71" fmla="*/ 4 h 126"/>
                    <a:gd name="T72" fmla="*/ 62 w 124"/>
                    <a:gd name="T73" fmla="*/ 4 h 126"/>
                    <a:gd name="T74" fmla="*/ 62 w 124"/>
                    <a:gd name="T75" fmla="*/ 4 h 126"/>
                    <a:gd name="T76" fmla="*/ 62 w 124"/>
                    <a:gd name="T77" fmla="*/ 4 h 126"/>
                    <a:gd name="T78" fmla="*/ 62 w 124"/>
                    <a:gd name="T79" fmla="*/ 4 h 126"/>
                    <a:gd name="T80" fmla="*/ 62 w 124"/>
                    <a:gd name="T81" fmla="*/ 4 h 126"/>
                    <a:gd name="T82" fmla="*/ 19 w 124"/>
                    <a:gd name="T83" fmla="*/ 24 h 126"/>
                    <a:gd name="T84" fmla="*/ 105 w 124"/>
                    <a:gd name="T85" fmla="*/ 24 h 126"/>
                    <a:gd name="T86" fmla="*/ 62 w 124"/>
                    <a:gd name="T87" fmla="*/ 4 h 126"/>
                    <a:gd name="T88" fmla="*/ 62 w 124"/>
                    <a:gd name="T89" fmla="*/ 4 h 126"/>
                    <a:gd name="T90" fmla="*/ 105 w 124"/>
                    <a:gd name="T91" fmla="*/ 2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24" h="126">
                      <a:moveTo>
                        <a:pt x="0" y="63"/>
                      </a:moveTo>
                      <a:cubicBezTo>
                        <a:pt x="2" y="63"/>
                        <a:pt x="2" y="63"/>
                        <a:pt x="2" y="63"/>
                      </a:cubicBezTo>
                      <a:cubicBezTo>
                        <a:pt x="0" y="63"/>
                        <a:pt x="0" y="63"/>
                        <a:pt x="0" y="63"/>
                      </a:cubicBezTo>
                      <a:cubicBezTo>
                        <a:pt x="0" y="28"/>
                        <a:pt x="28" y="0"/>
                        <a:pt x="62" y="0"/>
                      </a:cubicBezTo>
                      <a:cubicBezTo>
                        <a:pt x="62" y="0"/>
                        <a:pt x="62" y="0"/>
                        <a:pt x="62" y="0"/>
                      </a:cubicBezTo>
                      <a:cubicBezTo>
                        <a:pt x="96" y="0"/>
                        <a:pt x="123" y="27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1"/>
                        <a:pt x="124" y="61"/>
                        <a:pt x="124" y="61"/>
                      </a:cubicBezTo>
                      <a:cubicBezTo>
                        <a:pt x="124" y="63"/>
                        <a:pt x="124" y="63"/>
                        <a:pt x="124" y="63"/>
                      </a:cubicBezTo>
                      <a:cubicBezTo>
                        <a:pt x="124" y="98"/>
                        <a:pt x="97" y="126"/>
                        <a:pt x="62" y="126"/>
                      </a:cubicBezTo>
                      <a:cubicBezTo>
                        <a:pt x="62" y="126"/>
                        <a:pt x="62" y="126"/>
                        <a:pt x="62" y="126"/>
                      </a:cubicBezTo>
                      <a:cubicBezTo>
                        <a:pt x="28" y="126"/>
                        <a:pt x="0" y="98"/>
                        <a:pt x="0" y="63"/>
                      </a:cubicBezTo>
                      <a:close/>
                      <a:moveTo>
                        <a:pt x="62" y="122"/>
                      </a:moveTo>
                      <a:cubicBezTo>
                        <a:pt x="79" y="122"/>
                        <a:pt x="93" y="115"/>
                        <a:pt x="104" y="104"/>
                      </a:cubicBezTo>
                      <a:cubicBezTo>
                        <a:pt x="104" y="104"/>
                        <a:pt x="104" y="104"/>
                        <a:pt x="104" y="104"/>
                      </a:cubicBezTo>
                      <a:cubicBezTo>
                        <a:pt x="93" y="115"/>
                        <a:pt x="79" y="122"/>
                        <a:pt x="62" y="122"/>
                      </a:cubicBezTo>
                      <a:cubicBezTo>
                        <a:pt x="62" y="122"/>
                        <a:pt x="62" y="122"/>
                        <a:pt x="62" y="122"/>
                      </a:cubicBezTo>
                      <a:cubicBezTo>
                        <a:pt x="45" y="122"/>
                        <a:pt x="29" y="114"/>
                        <a:pt x="19" y="102"/>
                      </a:cubicBezTo>
                      <a:cubicBezTo>
                        <a:pt x="19" y="102"/>
                        <a:pt x="19" y="102"/>
                        <a:pt x="19" y="102"/>
                      </a:cubicBezTo>
                      <a:cubicBezTo>
                        <a:pt x="29" y="114"/>
                        <a:pt x="45" y="122"/>
                        <a:pt x="62" y="122"/>
                      </a:cubicBezTo>
                      <a:close/>
                      <a:moveTo>
                        <a:pt x="62" y="118"/>
                      </a:moveTo>
                      <a:cubicBezTo>
                        <a:pt x="92" y="118"/>
                        <a:pt x="116" y="93"/>
                        <a:pt x="116" y="63"/>
                      </a:cubicBezTo>
                      <a:cubicBezTo>
                        <a:pt x="116" y="63"/>
                        <a:pt x="116" y="63"/>
                        <a:pt x="116" y="63"/>
                      </a:cubicBezTo>
                      <a:cubicBezTo>
                        <a:pt x="116" y="62"/>
                        <a:pt x="116" y="62"/>
                        <a:pt x="116" y="62"/>
                      </a:cubicBezTo>
                      <a:cubicBezTo>
                        <a:pt x="116" y="32"/>
                        <a:pt x="92" y="8"/>
                        <a:pt x="62" y="8"/>
                      </a:cubicBezTo>
                      <a:cubicBezTo>
                        <a:pt x="62" y="8"/>
                        <a:pt x="62" y="8"/>
                        <a:pt x="62" y="8"/>
                      </a:cubicBezTo>
                      <a:cubicBezTo>
                        <a:pt x="32" y="8"/>
                        <a:pt x="8" y="33"/>
                        <a:pt x="8" y="63"/>
                      </a:cubicBezTo>
                      <a:cubicBezTo>
                        <a:pt x="8" y="63"/>
                        <a:pt x="8" y="63"/>
                        <a:pt x="8" y="63"/>
                      </a:cubicBezTo>
                      <a:cubicBezTo>
                        <a:pt x="8" y="93"/>
                        <a:pt x="32" y="118"/>
                        <a:pt x="62" y="118"/>
                      </a:cubicBezTo>
                      <a:close/>
                      <a:moveTo>
                        <a:pt x="120" y="67"/>
                      </a:moveTo>
                      <a:cubicBezTo>
                        <a:pt x="120" y="66"/>
                        <a:pt x="120" y="66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5"/>
                        <a:pt x="120" y="65"/>
                        <a:pt x="120" y="65"/>
                      </a:cubicBezTo>
                      <a:cubicBezTo>
                        <a:pt x="120" y="66"/>
                        <a:pt x="120" y="66"/>
                        <a:pt x="120" y="67"/>
                      </a:cubicBezTo>
                      <a:close/>
                      <a:moveTo>
                        <a:pt x="19" y="24"/>
                      </a:moveTo>
                      <a:cubicBezTo>
                        <a:pt x="30" y="12"/>
                        <a:pt x="45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45" y="4"/>
                        <a:pt x="30" y="12"/>
                        <a:pt x="19" y="24"/>
                      </a:cubicBezTo>
                      <a:close/>
                      <a:moveTo>
                        <a:pt x="105" y="24"/>
                      </a:moveTo>
                      <a:cubicBezTo>
                        <a:pt x="95" y="12"/>
                        <a:pt x="79" y="4"/>
                        <a:pt x="62" y="4"/>
                      </a:cubicBezTo>
                      <a:cubicBezTo>
                        <a:pt x="62" y="4"/>
                        <a:pt x="62" y="4"/>
                        <a:pt x="62" y="4"/>
                      </a:cubicBezTo>
                      <a:cubicBezTo>
                        <a:pt x="79" y="4"/>
                        <a:pt x="95" y="12"/>
                        <a:pt x="105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2" name="Freeform 7"/>
                <p:cNvSpPr>
                  <a:spLocks noEditPoints="1"/>
                </p:cNvSpPr>
                <p:nvPr>
                  <p:custDataLst>
                    <p:tags r:id="rId7"/>
                  </p:custDataLst>
                </p:nvPr>
              </p:nvSpPr>
              <p:spPr bwMode="auto">
                <a:xfrm>
                  <a:off x="1490" y="1619"/>
                  <a:ext cx="173" cy="157"/>
                </a:xfrm>
                <a:custGeom>
                  <a:avLst/>
                  <a:gdLst>
                    <a:gd name="T0" fmla="*/ 0 w 58"/>
                    <a:gd name="T1" fmla="*/ 39 h 53"/>
                    <a:gd name="T2" fmla="*/ 0 w 58"/>
                    <a:gd name="T3" fmla="*/ 38 h 53"/>
                    <a:gd name="T4" fmla="*/ 0 w 58"/>
                    <a:gd name="T5" fmla="*/ 38 h 53"/>
                    <a:gd name="T6" fmla="*/ 7 w 58"/>
                    <a:gd name="T7" fmla="*/ 0 h 53"/>
                    <a:gd name="T8" fmla="*/ 7 w 58"/>
                    <a:gd name="T9" fmla="*/ 0 h 53"/>
                    <a:gd name="T10" fmla="*/ 11 w 58"/>
                    <a:gd name="T11" fmla="*/ 0 h 53"/>
                    <a:gd name="T12" fmla="*/ 15 w 58"/>
                    <a:gd name="T13" fmla="*/ 13 h 53"/>
                    <a:gd name="T14" fmla="*/ 15 w 58"/>
                    <a:gd name="T15" fmla="*/ 13 h 53"/>
                    <a:gd name="T16" fmla="*/ 25 w 58"/>
                    <a:gd name="T17" fmla="*/ 27 h 53"/>
                    <a:gd name="T18" fmla="*/ 25 w 58"/>
                    <a:gd name="T19" fmla="*/ 27 h 53"/>
                    <a:gd name="T20" fmla="*/ 37 w 58"/>
                    <a:gd name="T21" fmla="*/ 28 h 53"/>
                    <a:gd name="T22" fmla="*/ 37 w 58"/>
                    <a:gd name="T23" fmla="*/ 28 h 53"/>
                    <a:gd name="T24" fmla="*/ 57 w 58"/>
                    <a:gd name="T25" fmla="*/ 27 h 53"/>
                    <a:gd name="T26" fmla="*/ 57 w 58"/>
                    <a:gd name="T27" fmla="*/ 27 h 53"/>
                    <a:gd name="T28" fmla="*/ 58 w 58"/>
                    <a:gd name="T29" fmla="*/ 31 h 53"/>
                    <a:gd name="T30" fmla="*/ 41 w 58"/>
                    <a:gd name="T31" fmla="*/ 41 h 53"/>
                    <a:gd name="T32" fmla="*/ 41 w 58"/>
                    <a:gd name="T33" fmla="*/ 41 h 53"/>
                    <a:gd name="T34" fmla="*/ 18 w 58"/>
                    <a:gd name="T35" fmla="*/ 53 h 53"/>
                    <a:gd name="T36" fmla="*/ 18 w 58"/>
                    <a:gd name="T37" fmla="*/ 53 h 53"/>
                    <a:gd name="T38" fmla="*/ 17 w 58"/>
                    <a:gd name="T39" fmla="*/ 53 h 53"/>
                    <a:gd name="T40" fmla="*/ 17 w 58"/>
                    <a:gd name="T41" fmla="*/ 53 h 53"/>
                    <a:gd name="T42" fmla="*/ 0 w 58"/>
                    <a:gd name="T43" fmla="*/ 39 h 53"/>
                    <a:gd name="T44" fmla="*/ 4 w 58"/>
                    <a:gd name="T45" fmla="*/ 39 h 53"/>
                    <a:gd name="T46" fmla="*/ 4 w 58"/>
                    <a:gd name="T47" fmla="*/ 39 h 53"/>
                    <a:gd name="T48" fmla="*/ 4 w 58"/>
                    <a:gd name="T49" fmla="*/ 39 h 53"/>
                    <a:gd name="T50" fmla="*/ 8 w 58"/>
                    <a:gd name="T51" fmla="*/ 45 h 53"/>
                    <a:gd name="T52" fmla="*/ 8 w 58"/>
                    <a:gd name="T53" fmla="*/ 45 h 53"/>
                    <a:gd name="T54" fmla="*/ 17 w 58"/>
                    <a:gd name="T55" fmla="*/ 49 h 53"/>
                    <a:gd name="T56" fmla="*/ 17 w 58"/>
                    <a:gd name="T57" fmla="*/ 49 h 53"/>
                    <a:gd name="T58" fmla="*/ 17 w 58"/>
                    <a:gd name="T59" fmla="*/ 49 h 53"/>
                    <a:gd name="T60" fmla="*/ 17 w 58"/>
                    <a:gd name="T61" fmla="*/ 49 h 53"/>
                    <a:gd name="T62" fmla="*/ 39 w 58"/>
                    <a:gd name="T63" fmla="*/ 38 h 53"/>
                    <a:gd name="T64" fmla="*/ 39 w 58"/>
                    <a:gd name="T65" fmla="*/ 38 h 53"/>
                    <a:gd name="T66" fmla="*/ 49 w 58"/>
                    <a:gd name="T67" fmla="*/ 31 h 53"/>
                    <a:gd name="T68" fmla="*/ 49 w 58"/>
                    <a:gd name="T69" fmla="*/ 31 h 53"/>
                    <a:gd name="T70" fmla="*/ 37 w 58"/>
                    <a:gd name="T71" fmla="*/ 32 h 53"/>
                    <a:gd name="T72" fmla="*/ 37 w 58"/>
                    <a:gd name="T73" fmla="*/ 32 h 53"/>
                    <a:gd name="T74" fmla="*/ 24 w 58"/>
                    <a:gd name="T75" fmla="*/ 31 h 53"/>
                    <a:gd name="T76" fmla="*/ 24 w 58"/>
                    <a:gd name="T77" fmla="*/ 31 h 53"/>
                    <a:gd name="T78" fmla="*/ 11 w 58"/>
                    <a:gd name="T79" fmla="*/ 14 h 53"/>
                    <a:gd name="T80" fmla="*/ 11 w 58"/>
                    <a:gd name="T81" fmla="*/ 14 h 53"/>
                    <a:gd name="T82" fmla="*/ 10 w 58"/>
                    <a:gd name="T83" fmla="*/ 9 h 53"/>
                    <a:gd name="T84" fmla="*/ 10 w 58"/>
                    <a:gd name="T85" fmla="*/ 9 h 53"/>
                    <a:gd name="T86" fmla="*/ 4 w 58"/>
                    <a:gd name="T87" fmla="*/ 39 h 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53">
                      <a:moveTo>
                        <a:pt x="0" y="39"/>
                      </a:moveTo>
                      <a:cubicBezTo>
                        <a:pt x="0" y="39"/>
                        <a:pt x="0" y="38"/>
                        <a:pt x="0" y="38"/>
                      </a:cubicBezTo>
                      <a:cubicBezTo>
                        <a:pt x="0" y="38"/>
                        <a:pt x="0" y="38"/>
                        <a:pt x="0" y="38"/>
                      </a:cubicBezTo>
                      <a:cubicBezTo>
                        <a:pt x="1" y="32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2" y="6"/>
                        <a:pt x="15" y="13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ubicBezTo>
                        <a:pt x="17" y="20"/>
                        <a:pt x="21" y="27"/>
                        <a:pt x="25" y="27"/>
                      </a:cubicBezTo>
                      <a:cubicBezTo>
                        <a:pt x="25" y="27"/>
                        <a:pt x="25" y="27"/>
                        <a:pt x="25" y="27"/>
                      </a:cubicBezTo>
                      <a:cubicBezTo>
                        <a:pt x="28" y="28"/>
                        <a:pt x="32" y="28"/>
                        <a:pt x="37" y="28"/>
                      </a:cubicBezTo>
                      <a:cubicBezTo>
                        <a:pt x="37" y="28"/>
                        <a:pt x="37" y="28"/>
                        <a:pt x="37" y="28"/>
                      </a:cubicBezTo>
                      <a:cubicBezTo>
                        <a:pt x="47" y="28"/>
                        <a:pt x="57" y="27"/>
                        <a:pt x="57" y="27"/>
                      </a:cubicBezTo>
                      <a:cubicBezTo>
                        <a:pt x="57" y="27"/>
                        <a:pt x="57" y="27"/>
                        <a:pt x="57" y="27"/>
                      </a:cubicBezTo>
                      <a:cubicBezTo>
                        <a:pt x="58" y="31"/>
                        <a:pt x="58" y="31"/>
                        <a:pt x="58" y="31"/>
                      </a:cubicBezTo>
                      <a:cubicBezTo>
                        <a:pt x="58" y="31"/>
                        <a:pt x="50" y="36"/>
                        <a:pt x="41" y="41"/>
                      </a:cubicBezTo>
                      <a:cubicBezTo>
                        <a:pt x="41" y="41"/>
                        <a:pt x="41" y="41"/>
                        <a:pt x="41" y="41"/>
                      </a:cubicBezTo>
                      <a:cubicBezTo>
                        <a:pt x="32" y="47"/>
                        <a:pt x="22" y="52"/>
                        <a:pt x="18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3"/>
                        <a:pt x="17" y="53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9" y="53"/>
                        <a:pt x="0" y="46"/>
                        <a:pt x="0" y="39"/>
                      </a:cubicBezTo>
                      <a:close/>
                      <a:moveTo>
                        <a:pt x="4" y="39"/>
                      </a:move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39"/>
                        <a:pt x="4" y="39"/>
                        <a:pt x="4" y="39"/>
                      </a:cubicBezTo>
                      <a:cubicBezTo>
                        <a:pt x="4" y="41"/>
                        <a:pt x="6" y="43"/>
                        <a:pt x="8" y="45"/>
                      </a:cubicBezTo>
                      <a:cubicBezTo>
                        <a:pt x="8" y="45"/>
                        <a:pt x="8" y="45"/>
                        <a:pt x="8" y="45"/>
                      </a:cubicBezTo>
                      <a:cubicBezTo>
                        <a:pt x="11" y="48"/>
                        <a:pt x="14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17" y="49"/>
                        <a:pt x="17" y="49"/>
                        <a:pt x="17" y="49"/>
                      </a:cubicBezTo>
                      <a:cubicBezTo>
                        <a:pt x="20" y="49"/>
                        <a:pt x="30" y="43"/>
                        <a:pt x="39" y="38"/>
                      </a:cubicBezTo>
                      <a:cubicBezTo>
                        <a:pt x="39" y="38"/>
                        <a:pt x="39" y="38"/>
                        <a:pt x="39" y="38"/>
                      </a:cubicBezTo>
                      <a:cubicBezTo>
                        <a:pt x="43" y="36"/>
                        <a:pt x="46" y="33"/>
                        <a:pt x="49" y="31"/>
                      </a:cubicBezTo>
                      <a:cubicBezTo>
                        <a:pt x="49" y="31"/>
                        <a:pt x="49" y="31"/>
                        <a:pt x="49" y="31"/>
                      </a:cubicBezTo>
                      <a:cubicBezTo>
                        <a:pt x="46" y="32"/>
                        <a:pt x="41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2" y="32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7" y="29"/>
                        <a:pt x="14" y="21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1" y="13"/>
                        <a:pt x="10" y="11"/>
                        <a:pt x="10" y="9"/>
                      </a:cubicBezTo>
                      <a:cubicBezTo>
                        <a:pt x="10" y="9"/>
                        <a:pt x="10" y="9"/>
                        <a:pt x="10" y="9"/>
                      </a:cubicBezTo>
                      <a:cubicBezTo>
                        <a:pt x="8" y="19"/>
                        <a:pt x="5" y="35"/>
                        <a:pt x="4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3" name="Freeform 8"/>
                <p:cNvSpPr>
                  <a:spLocks noEditPoints="1"/>
                </p:cNvSpPr>
                <p:nvPr>
                  <p:custDataLst>
                    <p:tags r:id="rId8"/>
                  </p:custDataLst>
                </p:nvPr>
              </p:nvSpPr>
              <p:spPr bwMode="auto">
                <a:xfrm>
                  <a:off x="1484" y="1613"/>
                  <a:ext cx="185" cy="169"/>
                </a:xfrm>
                <a:custGeom>
                  <a:avLst/>
                  <a:gdLst>
                    <a:gd name="T0" fmla="*/ 0 w 62"/>
                    <a:gd name="T1" fmla="*/ 41 h 57"/>
                    <a:gd name="T2" fmla="*/ 7 w 62"/>
                    <a:gd name="T3" fmla="*/ 1 h 57"/>
                    <a:gd name="T4" fmla="*/ 9 w 62"/>
                    <a:gd name="T5" fmla="*/ 0 h 57"/>
                    <a:gd name="T6" fmla="*/ 15 w 62"/>
                    <a:gd name="T7" fmla="*/ 1 h 57"/>
                    <a:gd name="T8" fmla="*/ 15 w 62"/>
                    <a:gd name="T9" fmla="*/ 1 h 57"/>
                    <a:gd name="T10" fmla="*/ 15 w 62"/>
                    <a:gd name="T11" fmla="*/ 2 h 57"/>
                    <a:gd name="T12" fmla="*/ 15 w 62"/>
                    <a:gd name="T13" fmla="*/ 2 h 57"/>
                    <a:gd name="T14" fmla="*/ 19 w 62"/>
                    <a:gd name="T15" fmla="*/ 14 h 57"/>
                    <a:gd name="T16" fmla="*/ 27 w 62"/>
                    <a:gd name="T17" fmla="*/ 27 h 57"/>
                    <a:gd name="T18" fmla="*/ 39 w 62"/>
                    <a:gd name="T19" fmla="*/ 28 h 57"/>
                    <a:gd name="T20" fmla="*/ 39 w 62"/>
                    <a:gd name="T21" fmla="*/ 28 h 57"/>
                    <a:gd name="T22" fmla="*/ 60 w 62"/>
                    <a:gd name="T23" fmla="*/ 27 h 57"/>
                    <a:gd name="T24" fmla="*/ 61 w 62"/>
                    <a:gd name="T25" fmla="*/ 34 h 57"/>
                    <a:gd name="T26" fmla="*/ 61 w 62"/>
                    <a:gd name="T27" fmla="*/ 34 h 57"/>
                    <a:gd name="T28" fmla="*/ 60 w 62"/>
                    <a:gd name="T29" fmla="*/ 35 h 57"/>
                    <a:gd name="T30" fmla="*/ 56 w 62"/>
                    <a:gd name="T31" fmla="*/ 38 h 57"/>
                    <a:gd name="T32" fmla="*/ 20 w 62"/>
                    <a:gd name="T33" fmla="*/ 57 h 57"/>
                    <a:gd name="T34" fmla="*/ 19 w 62"/>
                    <a:gd name="T35" fmla="*/ 57 h 57"/>
                    <a:gd name="T36" fmla="*/ 19 w 62"/>
                    <a:gd name="T37" fmla="*/ 53 h 57"/>
                    <a:gd name="T38" fmla="*/ 20 w 62"/>
                    <a:gd name="T39" fmla="*/ 53 h 57"/>
                    <a:gd name="T40" fmla="*/ 20 w 62"/>
                    <a:gd name="T41" fmla="*/ 53 h 57"/>
                    <a:gd name="T42" fmla="*/ 9 w 62"/>
                    <a:gd name="T43" fmla="*/ 49 h 57"/>
                    <a:gd name="T44" fmla="*/ 13 w 62"/>
                    <a:gd name="T45" fmla="*/ 51 h 57"/>
                    <a:gd name="T46" fmla="*/ 19 w 62"/>
                    <a:gd name="T47" fmla="*/ 49 h 57"/>
                    <a:gd name="T48" fmla="*/ 19 w 62"/>
                    <a:gd name="T49" fmla="*/ 49 h 57"/>
                    <a:gd name="T50" fmla="*/ 40 w 62"/>
                    <a:gd name="T51" fmla="*/ 38 h 57"/>
                    <a:gd name="T52" fmla="*/ 44 w 62"/>
                    <a:gd name="T53" fmla="*/ 36 h 57"/>
                    <a:gd name="T54" fmla="*/ 25 w 62"/>
                    <a:gd name="T55" fmla="*/ 35 h 57"/>
                    <a:gd name="T56" fmla="*/ 12 w 62"/>
                    <a:gd name="T57" fmla="*/ 19 h 57"/>
                    <a:gd name="T58" fmla="*/ 8 w 62"/>
                    <a:gd name="T59" fmla="*/ 41 h 57"/>
                    <a:gd name="T60" fmla="*/ 8 w 62"/>
                    <a:gd name="T61" fmla="*/ 41 h 57"/>
                    <a:gd name="T62" fmla="*/ 38 w 62"/>
                    <a:gd name="T63" fmla="*/ 44 h 57"/>
                    <a:gd name="T64" fmla="*/ 4 w 62"/>
                    <a:gd name="T65" fmla="*/ 41 h 57"/>
                    <a:gd name="T66" fmla="*/ 4 w 62"/>
                    <a:gd name="T67" fmla="*/ 41 h 57"/>
                    <a:gd name="T68" fmla="*/ 4 w 62"/>
                    <a:gd name="T69" fmla="*/ 41 h 57"/>
                    <a:gd name="T70" fmla="*/ 4 w 62"/>
                    <a:gd name="T71" fmla="*/ 41 h 57"/>
                    <a:gd name="T72" fmla="*/ 8 w 62"/>
                    <a:gd name="T73" fmla="*/ 41 h 57"/>
                    <a:gd name="T74" fmla="*/ 8 w 62"/>
                    <a:gd name="T75" fmla="*/ 41 h 57"/>
                    <a:gd name="T76" fmla="*/ 7 w 62"/>
                    <a:gd name="T77" fmla="*/ 41 h 57"/>
                    <a:gd name="T78" fmla="*/ 6 w 62"/>
                    <a:gd name="T79" fmla="*/ 32 h 57"/>
                    <a:gd name="T80" fmla="*/ 13 w 62"/>
                    <a:gd name="T81" fmla="*/ 11 h 57"/>
                    <a:gd name="T82" fmla="*/ 11 w 62"/>
                    <a:gd name="T83" fmla="*/ 4 h 57"/>
                    <a:gd name="T84" fmla="*/ 39 w 62"/>
                    <a:gd name="T85" fmla="*/ 32 h 57"/>
                    <a:gd name="T86" fmla="*/ 39 w 62"/>
                    <a:gd name="T87" fmla="*/ 32 h 57"/>
                    <a:gd name="T88" fmla="*/ 39 w 62"/>
                    <a:gd name="T89" fmla="*/ 32 h 57"/>
                    <a:gd name="T90" fmla="*/ 38 w 62"/>
                    <a:gd name="T91" fmla="*/ 32 h 57"/>
                    <a:gd name="T92" fmla="*/ 40 w 62"/>
                    <a:gd name="T93" fmla="*/ 32 h 57"/>
                    <a:gd name="T94" fmla="*/ 38 w 62"/>
                    <a:gd name="T95" fmla="*/ 32 h 57"/>
                    <a:gd name="T96" fmla="*/ 38 w 62"/>
                    <a:gd name="T97" fmla="*/ 32 h 57"/>
                    <a:gd name="T98" fmla="*/ 37 w 62"/>
                    <a:gd name="T99" fmla="*/ 32 h 57"/>
                    <a:gd name="T100" fmla="*/ 37 w 62"/>
                    <a:gd name="T101" fmla="*/ 32 h 57"/>
                    <a:gd name="T102" fmla="*/ 37 w 62"/>
                    <a:gd name="T103" fmla="*/ 32 h 57"/>
                    <a:gd name="T104" fmla="*/ 37 w 62"/>
                    <a:gd name="T105" fmla="*/ 32 h 57"/>
                    <a:gd name="T106" fmla="*/ 36 w 62"/>
                    <a:gd name="T107" fmla="*/ 32 h 57"/>
                    <a:gd name="T108" fmla="*/ 54 w 62"/>
                    <a:gd name="T109" fmla="*/ 31 h 57"/>
                    <a:gd name="T110" fmla="*/ 57 w 62"/>
                    <a:gd name="T111" fmla="*/ 31 h 57"/>
                    <a:gd name="T112" fmla="*/ 27 w 62"/>
                    <a:gd name="T113" fmla="*/ 31 h 57"/>
                    <a:gd name="T114" fmla="*/ 26 w 62"/>
                    <a:gd name="T115" fmla="*/ 31 h 57"/>
                    <a:gd name="T116" fmla="*/ 26 w 62"/>
                    <a:gd name="T117" fmla="*/ 31 h 57"/>
                    <a:gd name="T118" fmla="*/ 15 w 62"/>
                    <a:gd name="T119" fmla="*/ 1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2" h="57">
                      <a:moveTo>
                        <a:pt x="0" y="41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0" y="40"/>
                        <a:pt x="0" y="40"/>
                        <a:pt x="0" y="39"/>
                      </a:cubicBezTo>
                      <a:cubicBezTo>
                        <a:pt x="0" y="39"/>
                        <a:pt x="0" y="39"/>
                        <a:pt x="0" y="39"/>
                      </a:cubicBezTo>
                      <a:cubicBezTo>
                        <a:pt x="1" y="33"/>
                        <a:pt x="7" y="2"/>
                        <a:pt x="7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4" y="0"/>
                        <a:pt x="14" y="0"/>
                        <a:pt x="14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6" y="3"/>
                        <a:pt x="16" y="4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7" y="8"/>
                        <a:pt x="18" y="11"/>
                        <a:pt x="19" y="14"/>
                      </a:cubicBezTo>
                      <a:cubicBezTo>
                        <a:pt x="19" y="14"/>
                        <a:pt x="19" y="14"/>
                        <a:pt x="19" y="14"/>
                      </a:cubicBezTo>
                      <a:cubicBezTo>
                        <a:pt x="21" y="21"/>
                        <a:pt x="26" y="27"/>
                        <a:pt x="27" y="27"/>
                      </a:cubicBezTo>
                      <a:cubicBezTo>
                        <a:pt x="27" y="27"/>
                        <a:pt x="27" y="27"/>
                        <a:pt x="27" y="27"/>
                      </a:cubicBezTo>
                      <a:cubicBezTo>
                        <a:pt x="30" y="27"/>
                        <a:pt x="34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39" y="28"/>
                        <a:pt x="39" y="28"/>
                        <a:pt x="39" y="28"/>
                      </a:cubicBezTo>
                      <a:cubicBezTo>
                        <a:pt x="49" y="28"/>
                        <a:pt x="58" y="27"/>
                        <a:pt x="59" y="27"/>
                      </a:cubicBezTo>
                      <a:cubicBezTo>
                        <a:pt x="59" y="27"/>
                        <a:pt x="59" y="27"/>
                        <a:pt x="59" y="27"/>
                      </a:cubicBezTo>
                      <a:cubicBezTo>
                        <a:pt x="60" y="27"/>
                        <a:pt x="60" y="27"/>
                        <a:pt x="60" y="27"/>
                      </a:cubicBezTo>
                      <a:cubicBezTo>
                        <a:pt x="62" y="34"/>
                        <a:pt x="62" y="34"/>
                        <a:pt x="62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1" y="34"/>
                        <a:pt x="61" y="34"/>
                        <a:pt x="61" y="34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60" y="35"/>
                        <a:pt x="60" y="35"/>
                        <a:pt x="60" y="35"/>
                      </a:cubicBezTo>
                      <a:cubicBezTo>
                        <a:pt x="59" y="36"/>
                        <a:pt x="57" y="37"/>
                        <a:pt x="56" y="38"/>
                      </a:cubicBezTo>
                      <a:cubicBezTo>
                        <a:pt x="56" y="38"/>
                        <a:pt x="56" y="38"/>
                        <a:pt x="56" y="38"/>
                      </a:cubicBezTo>
                      <a:cubicBezTo>
                        <a:pt x="53" y="40"/>
                        <a:pt x="48" y="42"/>
                        <a:pt x="44" y="45"/>
                      </a:cubicBezTo>
                      <a:cubicBezTo>
                        <a:pt x="44" y="45"/>
                        <a:pt x="44" y="45"/>
                        <a:pt x="44" y="45"/>
                      </a:cubicBezTo>
                      <a:cubicBezTo>
                        <a:pt x="35" y="50"/>
                        <a:pt x="25" y="56"/>
                        <a:pt x="20" y="57"/>
                      </a:cubicBezTo>
                      <a:cubicBezTo>
                        <a:pt x="20" y="57"/>
                        <a:pt x="20" y="57"/>
                        <a:pt x="20" y="57"/>
                      </a:cubicBezTo>
                      <a:cubicBezTo>
                        <a:pt x="20" y="57"/>
                        <a:pt x="19" y="57"/>
                        <a:pt x="19" y="57"/>
                      </a:cubicBezTo>
                      <a:cubicBezTo>
                        <a:pt x="19" y="57"/>
                        <a:pt x="19" y="57"/>
                        <a:pt x="19" y="57"/>
                      </a:cubicBezTo>
                      <a:cubicBezTo>
                        <a:pt x="10" y="56"/>
                        <a:pt x="1" y="50"/>
                        <a:pt x="0" y="41"/>
                      </a:cubicBezTo>
                      <a:close/>
                      <a:moveTo>
                        <a:pt x="20" y="53"/>
                      </a:moveTo>
                      <a:cubicBezTo>
                        <a:pt x="20" y="53"/>
                        <a:pt x="19" y="53"/>
                        <a:pt x="19" y="53"/>
                      </a:cubicBez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9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close/>
                      <a:moveTo>
                        <a:pt x="13" y="51"/>
                      </a:moveTo>
                      <a:cubicBezTo>
                        <a:pt x="11" y="51"/>
                        <a:pt x="10" y="50"/>
                        <a:pt x="9" y="49"/>
                      </a:cubicBezTo>
                      <a:cubicBezTo>
                        <a:pt x="9" y="49"/>
                        <a:pt x="9" y="49"/>
                        <a:pt x="9" y="49"/>
                      </a:cubicBezTo>
                      <a:cubicBezTo>
                        <a:pt x="8" y="48"/>
                        <a:pt x="7" y="47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8" y="48"/>
                        <a:pt x="10" y="50"/>
                        <a:pt x="13" y="51"/>
                      </a:cubicBezTo>
                      <a:close/>
                      <a:moveTo>
                        <a:pt x="11" y="46"/>
                      </a:moveTo>
                      <a:cubicBezTo>
                        <a:pt x="14" y="48"/>
                        <a:pt x="17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19" y="49"/>
                        <a:pt x="19" y="49"/>
                        <a:pt x="19" y="49"/>
                      </a:cubicBezTo>
                      <a:cubicBezTo>
                        <a:pt x="20" y="49"/>
                        <a:pt x="31" y="43"/>
                        <a:pt x="40" y="38"/>
                      </a:cubicBezTo>
                      <a:cubicBezTo>
                        <a:pt x="40" y="38"/>
                        <a:pt x="40" y="38"/>
                        <a:pt x="40" y="38"/>
                      </a:cubicBezTo>
                      <a:cubicBezTo>
                        <a:pt x="41" y="37"/>
                        <a:pt x="42" y="36"/>
                        <a:pt x="44" y="36"/>
                      </a:cubicBezTo>
                      <a:cubicBezTo>
                        <a:pt x="44" y="36"/>
                        <a:pt x="44" y="36"/>
                        <a:pt x="44" y="36"/>
                      </a:cubicBezTo>
                      <a:cubicBezTo>
                        <a:pt x="42" y="36"/>
                        <a:pt x="41" y="36"/>
                        <a:pt x="39" y="36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4" y="36"/>
                        <a:pt x="29" y="36"/>
                        <a:pt x="25" y="35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18" y="33"/>
                        <a:pt x="15" y="26"/>
                        <a:pt x="12" y="19"/>
                      </a:cubicBezTo>
                      <a:cubicBezTo>
                        <a:pt x="12" y="19"/>
                        <a:pt x="12" y="19"/>
                        <a:pt x="12" y="19"/>
                      </a:cubicBezTo>
                      <a:cubicBezTo>
                        <a:pt x="11" y="28"/>
                        <a:pt x="9" y="38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2"/>
                        <a:pt x="9" y="44"/>
                        <a:pt x="11" y="46"/>
                      </a:cubicBezTo>
                      <a:close/>
                      <a:moveTo>
                        <a:pt x="35" y="45"/>
                      </a:moveTo>
                      <a:cubicBezTo>
                        <a:pt x="36" y="45"/>
                        <a:pt x="37" y="44"/>
                        <a:pt x="38" y="44"/>
                      </a:cubicBezTo>
                      <a:cubicBezTo>
                        <a:pt x="38" y="44"/>
                        <a:pt x="38" y="44"/>
                        <a:pt x="38" y="44"/>
                      </a:cubicBezTo>
                      <a:cubicBezTo>
                        <a:pt x="37" y="44"/>
                        <a:pt x="36" y="45"/>
                        <a:pt x="35" y="45"/>
                      </a:cubicBezTo>
                      <a:close/>
                      <a:moveTo>
                        <a:pt x="4" y="41"/>
                      </a:move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ubicBezTo>
                        <a:pt x="4" y="41"/>
                        <a:pt x="4" y="41"/>
                        <a:pt x="4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8" y="41"/>
                      </a:move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ubicBezTo>
                        <a:pt x="8" y="41"/>
                        <a:pt x="8" y="41"/>
                        <a:pt x="8" y="41"/>
                      </a:cubicBezTo>
                      <a:close/>
                      <a:moveTo>
                        <a:pt x="7" y="41"/>
                      </a:moveTo>
                      <a:cubicBezTo>
                        <a:pt x="7" y="41"/>
                        <a:pt x="7" y="41"/>
                        <a:pt x="7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7" y="41"/>
                        <a:pt x="7" y="41"/>
                        <a:pt x="7" y="41"/>
                      </a:cubicBezTo>
                      <a:close/>
                      <a:moveTo>
                        <a:pt x="6" y="32"/>
                      </a:moveTo>
                      <a:cubicBezTo>
                        <a:pt x="7" y="26"/>
                        <a:pt x="8" y="17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3" y="11"/>
                        <a:pt x="13" y="11"/>
                        <a:pt x="13" y="11"/>
                      </a:cubicBezTo>
                      <a:cubicBezTo>
                        <a:pt x="13" y="8"/>
                        <a:pt x="12" y="5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0" y="8"/>
                        <a:pt x="7" y="23"/>
                        <a:pt x="6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ubicBezTo>
                        <a:pt x="39" y="32"/>
                        <a:pt x="39" y="32"/>
                        <a:pt x="39" y="32"/>
                      </a:cubicBezTo>
                      <a:close/>
                      <a:moveTo>
                        <a:pt x="39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9" y="32"/>
                      </a:cubicBezTo>
                      <a:close/>
                      <a:moveTo>
                        <a:pt x="40" y="32"/>
                      </a:move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ubicBezTo>
                        <a:pt x="40" y="32"/>
                        <a:pt x="40" y="32"/>
                        <a:pt x="40" y="32"/>
                      </a:cubicBezTo>
                      <a:close/>
                      <a:moveTo>
                        <a:pt x="38" y="32"/>
                      </a:move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ubicBezTo>
                        <a:pt x="38" y="32"/>
                        <a:pt x="38" y="32"/>
                        <a:pt x="38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ubicBezTo>
                        <a:pt x="37" y="32"/>
                        <a:pt x="37" y="32"/>
                        <a:pt x="37" y="32"/>
                      </a:cubicBezTo>
                      <a:close/>
                      <a:moveTo>
                        <a:pt x="37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7" y="32"/>
                      </a:cubicBezTo>
                      <a:close/>
                      <a:moveTo>
                        <a:pt x="36" y="32"/>
                      </a:move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ubicBezTo>
                        <a:pt x="36" y="32"/>
                        <a:pt x="36" y="32"/>
                        <a:pt x="36" y="32"/>
                      </a:cubicBezTo>
                      <a:close/>
                      <a:moveTo>
                        <a:pt x="57" y="31"/>
                      </a:moveTo>
                      <a:cubicBezTo>
                        <a:pt x="56" y="31"/>
                        <a:pt x="56" y="31"/>
                        <a:pt x="54" y="31"/>
                      </a:cubicBezTo>
                      <a:cubicBezTo>
                        <a:pt x="54" y="31"/>
                        <a:pt x="54" y="31"/>
                        <a:pt x="54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ubicBezTo>
                        <a:pt x="57" y="31"/>
                        <a:pt x="57" y="31"/>
                        <a:pt x="57" y="31"/>
                      </a:cubicBezTo>
                      <a:close/>
                      <a:moveTo>
                        <a:pt x="26" y="31"/>
                      </a:move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7" y="31"/>
                      </a:cubicBezTo>
                      <a:cubicBezTo>
                        <a:pt x="27" y="31"/>
                        <a:pt x="27" y="31"/>
                        <a:pt x="26" y="31"/>
                      </a:cubicBezTo>
                      <a:cubicBezTo>
                        <a:pt x="26" y="31"/>
                        <a:pt x="26" y="31"/>
                        <a:pt x="26" y="31"/>
                      </a:cubicBezTo>
                      <a:cubicBezTo>
                        <a:pt x="24" y="30"/>
                        <a:pt x="22" y="29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22" y="29"/>
                        <a:pt x="24" y="30"/>
                        <a:pt x="26" y="31"/>
                      </a:cubicBezTo>
                      <a:close/>
                      <a:moveTo>
                        <a:pt x="19" y="24"/>
                      </a:moveTo>
                      <a:cubicBezTo>
                        <a:pt x="18" y="22"/>
                        <a:pt x="16" y="19"/>
                        <a:pt x="15" y="16"/>
                      </a:cubicBezTo>
                      <a:cubicBezTo>
                        <a:pt x="15" y="16"/>
                        <a:pt x="15" y="16"/>
                        <a:pt x="15" y="16"/>
                      </a:cubicBezTo>
                      <a:cubicBezTo>
                        <a:pt x="16" y="19"/>
                        <a:pt x="18" y="22"/>
                        <a:pt x="19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4" name="Freeform 9"/>
                <p:cNvSpPr/>
                <p:nvPr>
                  <p:custDataLst>
                    <p:tags r:id="rId9"/>
                  </p:custDataLst>
                </p:nvPr>
              </p:nvSpPr>
              <p:spPr bwMode="auto">
                <a:xfrm>
                  <a:off x="1574" y="1559"/>
                  <a:ext cx="20" cy="21"/>
                </a:xfrm>
                <a:custGeom>
                  <a:avLst/>
                  <a:gdLst>
                    <a:gd name="T0" fmla="*/ 0 w 20"/>
                    <a:gd name="T1" fmla="*/ 9 h 21"/>
                    <a:gd name="T2" fmla="*/ 8 w 20"/>
                    <a:gd name="T3" fmla="*/ 0 h 21"/>
                    <a:gd name="T4" fmla="*/ 20 w 20"/>
                    <a:gd name="T5" fmla="*/ 12 h 21"/>
                    <a:gd name="T6" fmla="*/ 14 w 20"/>
                    <a:gd name="T7" fmla="*/ 21 h 21"/>
                    <a:gd name="T8" fmla="*/ 0 w 20"/>
                    <a:gd name="T9" fmla="*/ 9 h 21"/>
                    <a:gd name="T10" fmla="*/ 0 w 20"/>
                    <a:gd name="T11" fmla="*/ 9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0" h="21">
                      <a:moveTo>
                        <a:pt x="0" y="9"/>
                      </a:moveTo>
                      <a:lnTo>
                        <a:pt x="8" y="0"/>
                      </a:lnTo>
                      <a:lnTo>
                        <a:pt x="20" y="12"/>
                      </a:lnTo>
                      <a:lnTo>
                        <a:pt x="14" y="21"/>
                      </a:lnTo>
                      <a:lnTo>
                        <a:pt x="0" y="9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5" name="Freeform 10"/>
                <p:cNvSpPr/>
                <p:nvPr>
                  <p:custDataLst>
                    <p:tags r:id="rId10"/>
                  </p:custDataLst>
                </p:nvPr>
              </p:nvSpPr>
              <p:spPr bwMode="auto">
                <a:xfrm>
                  <a:off x="1565" y="1551"/>
                  <a:ext cx="38" cy="38"/>
                </a:xfrm>
                <a:custGeom>
                  <a:avLst/>
                  <a:gdLst>
                    <a:gd name="T0" fmla="*/ 6 w 38"/>
                    <a:gd name="T1" fmla="*/ 23 h 38"/>
                    <a:gd name="T2" fmla="*/ 9 w 38"/>
                    <a:gd name="T3" fmla="*/ 17 h 38"/>
                    <a:gd name="T4" fmla="*/ 14 w 38"/>
                    <a:gd name="T5" fmla="*/ 23 h 38"/>
                    <a:gd name="T6" fmla="*/ 9 w 38"/>
                    <a:gd name="T7" fmla="*/ 17 h 38"/>
                    <a:gd name="T8" fmla="*/ 6 w 38"/>
                    <a:gd name="T9" fmla="*/ 23 h 38"/>
                    <a:gd name="T10" fmla="*/ 0 w 38"/>
                    <a:gd name="T11" fmla="*/ 20 h 38"/>
                    <a:gd name="T12" fmla="*/ 14 w 38"/>
                    <a:gd name="T13" fmla="*/ 0 h 38"/>
                    <a:gd name="T14" fmla="*/ 38 w 38"/>
                    <a:gd name="T15" fmla="*/ 20 h 38"/>
                    <a:gd name="T16" fmla="*/ 23 w 38"/>
                    <a:gd name="T17" fmla="*/ 38 h 38"/>
                    <a:gd name="T18" fmla="*/ 6 w 38"/>
                    <a:gd name="T19" fmla="*/ 23 h 38"/>
                    <a:gd name="T20" fmla="*/ 6 w 38"/>
                    <a:gd name="T21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8" h="38">
                      <a:moveTo>
                        <a:pt x="6" y="23"/>
                      </a:moveTo>
                      <a:lnTo>
                        <a:pt x="9" y="17"/>
                      </a:lnTo>
                      <a:lnTo>
                        <a:pt x="14" y="23"/>
                      </a:lnTo>
                      <a:lnTo>
                        <a:pt x="9" y="17"/>
                      </a:lnTo>
                      <a:lnTo>
                        <a:pt x="6" y="23"/>
                      </a:lnTo>
                      <a:lnTo>
                        <a:pt x="0" y="20"/>
                      </a:lnTo>
                      <a:lnTo>
                        <a:pt x="14" y="0"/>
                      </a:lnTo>
                      <a:lnTo>
                        <a:pt x="38" y="20"/>
                      </a:lnTo>
                      <a:lnTo>
                        <a:pt x="23" y="38"/>
                      </a:lnTo>
                      <a:lnTo>
                        <a:pt x="6" y="23"/>
                      </a:lnTo>
                      <a:lnTo>
                        <a:pt x="6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6" name="Freeform 11"/>
                <p:cNvSpPr/>
                <p:nvPr>
                  <p:custDataLst>
                    <p:tags r:id="rId11"/>
                  </p:custDataLst>
                </p:nvPr>
              </p:nvSpPr>
              <p:spPr bwMode="auto">
                <a:xfrm>
                  <a:off x="1651" y="1580"/>
                  <a:ext cx="9" cy="12"/>
                </a:xfrm>
                <a:custGeom>
                  <a:avLst/>
                  <a:gdLst>
                    <a:gd name="T0" fmla="*/ 0 w 9"/>
                    <a:gd name="T1" fmla="*/ 12 h 12"/>
                    <a:gd name="T2" fmla="*/ 0 w 9"/>
                    <a:gd name="T3" fmla="*/ 0 h 12"/>
                    <a:gd name="T4" fmla="*/ 9 w 9"/>
                    <a:gd name="T5" fmla="*/ 0 h 12"/>
                    <a:gd name="T6" fmla="*/ 9 w 9"/>
                    <a:gd name="T7" fmla="*/ 12 h 12"/>
                    <a:gd name="T8" fmla="*/ 0 w 9"/>
                    <a:gd name="T9" fmla="*/ 12 h 12"/>
                    <a:gd name="T10" fmla="*/ 0 w 9"/>
                    <a:gd name="T11" fmla="*/ 1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" h="12">
                      <a:moveTo>
                        <a:pt x="0" y="12"/>
                      </a:moveTo>
                      <a:lnTo>
                        <a:pt x="0" y="0"/>
                      </a:lnTo>
                      <a:lnTo>
                        <a:pt x="9" y="0"/>
                      </a:lnTo>
                      <a:lnTo>
                        <a:pt x="9" y="12"/>
                      </a:lnTo>
                      <a:lnTo>
                        <a:pt x="0" y="12"/>
                      </a:lnTo>
                      <a:lnTo>
                        <a:pt x="0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7" name="Freeform 12"/>
                <p:cNvSpPr/>
                <p:nvPr>
                  <p:custDataLst>
                    <p:tags r:id="rId12"/>
                  </p:custDataLst>
                </p:nvPr>
              </p:nvSpPr>
              <p:spPr bwMode="auto">
                <a:xfrm>
                  <a:off x="1645" y="1574"/>
                  <a:ext cx="21" cy="24"/>
                </a:xfrm>
                <a:custGeom>
                  <a:avLst/>
                  <a:gdLst>
                    <a:gd name="T0" fmla="*/ 15 w 21"/>
                    <a:gd name="T1" fmla="*/ 24 h 24"/>
                    <a:gd name="T2" fmla="*/ 6 w 21"/>
                    <a:gd name="T3" fmla="*/ 24 h 24"/>
                    <a:gd name="T4" fmla="*/ 6 w 21"/>
                    <a:gd name="T5" fmla="*/ 18 h 24"/>
                    <a:gd name="T6" fmla="*/ 12 w 21"/>
                    <a:gd name="T7" fmla="*/ 18 h 24"/>
                    <a:gd name="T8" fmla="*/ 6 w 21"/>
                    <a:gd name="T9" fmla="*/ 18 h 24"/>
                    <a:gd name="T10" fmla="*/ 6 w 21"/>
                    <a:gd name="T11" fmla="*/ 24 h 24"/>
                    <a:gd name="T12" fmla="*/ 0 w 21"/>
                    <a:gd name="T13" fmla="*/ 24 h 24"/>
                    <a:gd name="T14" fmla="*/ 0 w 21"/>
                    <a:gd name="T15" fmla="*/ 0 h 24"/>
                    <a:gd name="T16" fmla="*/ 6 w 21"/>
                    <a:gd name="T17" fmla="*/ 0 h 24"/>
                    <a:gd name="T18" fmla="*/ 21 w 21"/>
                    <a:gd name="T19" fmla="*/ 0 h 24"/>
                    <a:gd name="T20" fmla="*/ 21 w 21"/>
                    <a:gd name="T21" fmla="*/ 24 h 24"/>
                    <a:gd name="T22" fmla="*/ 15 w 21"/>
                    <a:gd name="T23" fmla="*/ 24 h 24"/>
                    <a:gd name="T24" fmla="*/ 15 w 21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1" h="24">
                      <a:moveTo>
                        <a:pt x="15" y="24"/>
                      </a:moveTo>
                      <a:lnTo>
                        <a:pt x="6" y="24"/>
                      </a:lnTo>
                      <a:lnTo>
                        <a:pt x="6" y="18"/>
                      </a:lnTo>
                      <a:lnTo>
                        <a:pt x="12" y="18"/>
                      </a:lnTo>
                      <a:lnTo>
                        <a:pt x="6" y="18"/>
                      </a:lnTo>
                      <a:lnTo>
                        <a:pt x="6" y="24"/>
                      </a:lnTo>
                      <a:lnTo>
                        <a:pt x="0" y="24"/>
                      </a:lnTo>
                      <a:lnTo>
                        <a:pt x="0" y="0"/>
                      </a:lnTo>
                      <a:lnTo>
                        <a:pt x="6" y="0"/>
                      </a:lnTo>
                      <a:lnTo>
                        <a:pt x="21" y="0"/>
                      </a:lnTo>
                      <a:lnTo>
                        <a:pt x="21" y="24"/>
                      </a:lnTo>
                      <a:lnTo>
                        <a:pt x="15" y="24"/>
                      </a:lnTo>
                      <a:lnTo>
                        <a:pt x="15" y="2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8" name="Freeform 13"/>
                <p:cNvSpPr/>
                <p:nvPr>
                  <p:custDataLst>
                    <p:tags r:id="rId13"/>
                  </p:custDataLst>
                </p:nvPr>
              </p:nvSpPr>
              <p:spPr bwMode="auto">
                <a:xfrm>
                  <a:off x="1630" y="1358"/>
                  <a:ext cx="83" cy="124"/>
                </a:xfrm>
                <a:custGeom>
                  <a:avLst/>
                  <a:gdLst>
                    <a:gd name="T0" fmla="*/ 0 w 28"/>
                    <a:gd name="T1" fmla="*/ 39 h 42"/>
                    <a:gd name="T2" fmla="*/ 12 w 28"/>
                    <a:gd name="T3" fmla="*/ 31 h 42"/>
                    <a:gd name="T4" fmla="*/ 12 w 28"/>
                    <a:gd name="T5" fmla="*/ 31 h 42"/>
                    <a:gd name="T6" fmla="*/ 24 w 28"/>
                    <a:gd name="T7" fmla="*/ 20 h 42"/>
                    <a:gd name="T8" fmla="*/ 24 w 28"/>
                    <a:gd name="T9" fmla="*/ 20 h 42"/>
                    <a:gd name="T10" fmla="*/ 18 w 28"/>
                    <a:gd name="T11" fmla="*/ 10 h 42"/>
                    <a:gd name="T12" fmla="*/ 18 w 28"/>
                    <a:gd name="T13" fmla="*/ 10 h 42"/>
                    <a:gd name="T14" fmla="*/ 9 w 28"/>
                    <a:gd name="T15" fmla="*/ 4 h 42"/>
                    <a:gd name="T16" fmla="*/ 9 w 28"/>
                    <a:gd name="T17" fmla="*/ 4 h 42"/>
                    <a:gd name="T18" fmla="*/ 8 w 28"/>
                    <a:gd name="T19" fmla="*/ 4 h 42"/>
                    <a:gd name="T20" fmla="*/ 8 w 28"/>
                    <a:gd name="T21" fmla="*/ 4 h 42"/>
                    <a:gd name="T22" fmla="*/ 6 w 28"/>
                    <a:gd name="T23" fmla="*/ 9 h 42"/>
                    <a:gd name="T24" fmla="*/ 6 w 28"/>
                    <a:gd name="T25" fmla="*/ 9 h 42"/>
                    <a:gd name="T26" fmla="*/ 7 w 28"/>
                    <a:gd name="T27" fmla="*/ 14 h 42"/>
                    <a:gd name="T28" fmla="*/ 7 w 28"/>
                    <a:gd name="T29" fmla="*/ 14 h 42"/>
                    <a:gd name="T30" fmla="*/ 14 w 28"/>
                    <a:gd name="T31" fmla="*/ 17 h 42"/>
                    <a:gd name="T32" fmla="*/ 14 w 28"/>
                    <a:gd name="T33" fmla="*/ 17 h 42"/>
                    <a:gd name="T34" fmla="*/ 12 w 28"/>
                    <a:gd name="T35" fmla="*/ 21 h 42"/>
                    <a:gd name="T36" fmla="*/ 6 w 28"/>
                    <a:gd name="T37" fmla="*/ 18 h 42"/>
                    <a:gd name="T38" fmla="*/ 6 w 28"/>
                    <a:gd name="T39" fmla="*/ 18 h 42"/>
                    <a:gd name="T40" fmla="*/ 2 w 28"/>
                    <a:gd name="T41" fmla="*/ 9 h 42"/>
                    <a:gd name="T42" fmla="*/ 2 w 28"/>
                    <a:gd name="T43" fmla="*/ 9 h 42"/>
                    <a:gd name="T44" fmla="*/ 5 w 28"/>
                    <a:gd name="T45" fmla="*/ 1 h 42"/>
                    <a:gd name="T46" fmla="*/ 5 w 28"/>
                    <a:gd name="T47" fmla="*/ 1 h 42"/>
                    <a:gd name="T48" fmla="*/ 9 w 28"/>
                    <a:gd name="T49" fmla="*/ 0 h 42"/>
                    <a:gd name="T50" fmla="*/ 9 w 28"/>
                    <a:gd name="T51" fmla="*/ 0 h 42"/>
                    <a:gd name="T52" fmla="*/ 21 w 28"/>
                    <a:gd name="T53" fmla="*/ 7 h 42"/>
                    <a:gd name="T54" fmla="*/ 21 w 28"/>
                    <a:gd name="T55" fmla="*/ 7 h 42"/>
                    <a:gd name="T56" fmla="*/ 28 w 28"/>
                    <a:gd name="T57" fmla="*/ 20 h 42"/>
                    <a:gd name="T58" fmla="*/ 28 w 28"/>
                    <a:gd name="T59" fmla="*/ 20 h 42"/>
                    <a:gd name="T60" fmla="*/ 15 w 28"/>
                    <a:gd name="T61" fmla="*/ 35 h 42"/>
                    <a:gd name="T62" fmla="*/ 15 w 28"/>
                    <a:gd name="T63" fmla="*/ 35 h 42"/>
                    <a:gd name="T64" fmla="*/ 2 w 28"/>
                    <a:gd name="T65" fmla="*/ 42 h 42"/>
                    <a:gd name="T66" fmla="*/ 2 w 28"/>
                    <a:gd name="T67" fmla="*/ 42 h 42"/>
                    <a:gd name="T68" fmla="*/ 0 w 28"/>
                    <a:gd name="T69" fmla="*/ 39 h 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28" h="42">
                      <a:moveTo>
                        <a:pt x="0" y="39"/>
                      </a:moveTo>
                      <a:cubicBezTo>
                        <a:pt x="0" y="39"/>
                        <a:pt x="6" y="36"/>
                        <a:pt x="12" y="31"/>
                      </a:cubicBezTo>
                      <a:cubicBezTo>
                        <a:pt x="12" y="31"/>
                        <a:pt x="12" y="31"/>
                        <a:pt x="12" y="31"/>
                      </a:cubicBezTo>
                      <a:cubicBezTo>
                        <a:pt x="18" y="28"/>
                        <a:pt x="24" y="22"/>
                        <a:pt x="24" y="20"/>
                      </a:cubicBezTo>
                      <a:cubicBezTo>
                        <a:pt x="24" y="20"/>
                        <a:pt x="24" y="20"/>
                        <a:pt x="24" y="20"/>
                      </a:cubicBezTo>
                      <a:cubicBezTo>
                        <a:pt x="24" y="18"/>
                        <a:pt x="21" y="14"/>
                        <a:pt x="18" y="10"/>
                      </a:cubicBezTo>
                      <a:cubicBezTo>
                        <a:pt x="18" y="10"/>
                        <a:pt x="18" y="10"/>
                        <a:pt x="18" y="10"/>
                      </a:cubicBezTo>
                      <a:cubicBezTo>
                        <a:pt x="15" y="6"/>
                        <a:pt x="10" y="4"/>
                        <a:pt x="9" y="4"/>
                      </a:cubicBezTo>
                      <a:cubicBezTo>
                        <a:pt x="9" y="4"/>
                        <a:pt x="9" y="4"/>
                        <a:pt x="9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5"/>
                        <a:pt x="6" y="7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11"/>
                        <a:pt x="7" y="14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10" y="15"/>
                        <a:pt x="14" y="17"/>
                        <a:pt x="14" y="17"/>
                      </a:cubicBezTo>
                      <a:cubicBezTo>
                        <a:pt x="14" y="17"/>
                        <a:pt x="14" y="17"/>
                        <a:pt x="14" y="17"/>
                      </a:cubicBezTo>
                      <a:cubicBezTo>
                        <a:pt x="12" y="21"/>
                        <a:pt x="12" y="21"/>
                        <a:pt x="12" y="21"/>
                      </a:cubicBezTo>
                      <a:cubicBezTo>
                        <a:pt x="12" y="21"/>
                        <a:pt x="8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3" y="16"/>
                        <a:pt x="2" y="13"/>
                        <a:pt x="2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7"/>
                        <a:pt x="3" y="4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8" y="0"/>
                        <a:pt x="9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13" y="0"/>
                        <a:pt x="17" y="3"/>
                        <a:pt x="21" y="7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4" y="11"/>
                        <a:pt x="27" y="16"/>
                        <a:pt x="28" y="20"/>
                      </a:cubicBezTo>
                      <a:cubicBezTo>
                        <a:pt x="28" y="20"/>
                        <a:pt x="28" y="20"/>
                        <a:pt x="28" y="20"/>
                      </a:cubicBezTo>
                      <a:cubicBezTo>
                        <a:pt x="27" y="26"/>
                        <a:pt x="21" y="30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8" y="39"/>
                        <a:pt x="2" y="42"/>
                        <a:pt x="2" y="42"/>
                      </a:cubicBezTo>
                      <a:cubicBezTo>
                        <a:pt x="2" y="42"/>
                        <a:pt x="2" y="42"/>
                        <a:pt x="2" y="42"/>
                      </a:cubicBezTo>
                      <a:cubicBezTo>
                        <a:pt x="0" y="39"/>
                        <a:pt x="0" y="39"/>
                        <a:pt x="0" y="3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59" name="Freeform 14"/>
                <p:cNvSpPr>
                  <a:spLocks noEditPoints="1"/>
                </p:cNvSpPr>
                <p:nvPr>
                  <p:custDataLst>
                    <p:tags r:id="rId14"/>
                  </p:custDataLst>
                </p:nvPr>
              </p:nvSpPr>
              <p:spPr bwMode="auto">
                <a:xfrm>
                  <a:off x="1624" y="1352"/>
                  <a:ext cx="95" cy="139"/>
                </a:xfrm>
                <a:custGeom>
                  <a:avLst/>
                  <a:gdLst>
                    <a:gd name="T0" fmla="*/ 0 w 32"/>
                    <a:gd name="T1" fmla="*/ 42 h 47"/>
                    <a:gd name="T2" fmla="*/ 1 w 32"/>
                    <a:gd name="T3" fmla="*/ 39 h 47"/>
                    <a:gd name="T4" fmla="*/ 1 w 32"/>
                    <a:gd name="T5" fmla="*/ 39 h 47"/>
                    <a:gd name="T6" fmla="*/ 1 w 32"/>
                    <a:gd name="T7" fmla="*/ 39 h 47"/>
                    <a:gd name="T8" fmla="*/ 2 w 32"/>
                    <a:gd name="T9" fmla="*/ 39 h 47"/>
                    <a:gd name="T10" fmla="*/ 5 w 32"/>
                    <a:gd name="T11" fmla="*/ 37 h 47"/>
                    <a:gd name="T12" fmla="*/ 13 w 32"/>
                    <a:gd name="T13" fmla="*/ 32 h 47"/>
                    <a:gd name="T14" fmla="*/ 24 w 32"/>
                    <a:gd name="T15" fmla="*/ 22 h 47"/>
                    <a:gd name="T16" fmla="*/ 24 w 32"/>
                    <a:gd name="T17" fmla="*/ 22 h 47"/>
                    <a:gd name="T18" fmla="*/ 11 w 32"/>
                    <a:gd name="T19" fmla="*/ 8 h 47"/>
                    <a:gd name="T20" fmla="*/ 10 w 32"/>
                    <a:gd name="T21" fmla="*/ 11 h 47"/>
                    <a:gd name="T22" fmla="*/ 11 w 32"/>
                    <a:gd name="T23" fmla="*/ 14 h 47"/>
                    <a:gd name="T24" fmla="*/ 17 w 32"/>
                    <a:gd name="T25" fmla="*/ 17 h 47"/>
                    <a:gd name="T26" fmla="*/ 14 w 32"/>
                    <a:gd name="T27" fmla="*/ 25 h 47"/>
                    <a:gd name="T28" fmla="*/ 14 w 32"/>
                    <a:gd name="T29" fmla="*/ 25 h 47"/>
                    <a:gd name="T30" fmla="*/ 13 w 32"/>
                    <a:gd name="T31" fmla="*/ 25 h 47"/>
                    <a:gd name="T32" fmla="*/ 13 w 32"/>
                    <a:gd name="T33" fmla="*/ 24 h 47"/>
                    <a:gd name="T34" fmla="*/ 13 w 32"/>
                    <a:gd name="T35" fmla="*/ 24 h 47"/>
                    <a:gd name="T36" fmla="*/ 7 w 32"/>
                    <a:gd name="T37" fmla="*/ 21 h 47"/>
                    <a:gd name="T38" fmla="*/ 7 w 32"/>
                    <a:gd name="T39" fmla="*/ 21 h 47"/>
                    <a:gd name="T40" fmla="*/ 2 w 32"/>
                    <a:gd name="T41" fmla="*/ 11 h 47"/>
                    <a:gd name="T42" fmla="*/ 6 w 32"/>
                    <a:gd name="T43" fmla="*/ 2 h 47"/>
                    <a:gd name="T44" fmla="*/ 11 w 32"/>
                    <a:gd name="T45" fmla="*/ 0 h 47"/>
                    <a:gd name="T46" fmla="*/ 24 w 32"/>
                    <a:gd name="T47" fmla="*/ 8 h 47"/>
                    <a:gd name="T48" fmla="*/ 18 w 32"/>
                    <a:gd name="T49" fmla="*/ 38 h 47"/>
                    <a:gd name="T50" fmla="*/ 5 w 32"/>
                    <a:gd name="T51" fmla="*/ 46 h 47"/>
                    <a:gd name="T52" fmla="*/ 5 w 32"/>
                    <a:gd name="T53" fmla="*/ 42 h 47"/>
                    <a:gd name="T54" fmla="*/ 5 w 32"/>
                    <a:gd name="T55" fmla="*/ 42 h 47"/>
                    <a:gd name="T56" fmla="*/ 9 w 32"/>
                    <a:gd name="T57" fmla="*/ 39 h 47"/>
                    <a:gd name="T58" fmla="*/ 15 w 32"/>
                    <a:gd name="T59" fmla="*/ 35 h 47"/>
                    <a:gd name="T60" fmla="*/ 15 w 32"/>
                    <a:gd name="T61" fmla="*/ 35 h 47"/>
                    <a:gd name="T62" fmla="*/ 21 w 32"/>
                    <a:gd name="T63" fmla="*/ 31 h 47"/>
                    <a:gd name="T64" fmla="*/ 23 w 32"/>
                    <a:gd name="T65" fmla="*/ 29 h 47"/>
                    <a:gd name="T66" fmla="*/ 22 w 32"/>
                    <a:gd name="T67" fmla="*/ 12 h 47"/>
                    <a:gd name="T68" fmla="*/ 28 w 32"/>
                    <a:gd name="T69" fmla="*/ 22 h 47"/>
                    <a:gd name="T70" fmla="*/ 13 w 32"/>
                    <a:gd name="T71" fmla="*/ 20 h 47"/>
                    <a:gd name="T72" fmla="*/ 10 w 32"/>
                    <a:gd name="T73" fmla="*/ 18 h 47"/>
                    <a:gd name="T74" fmla="*/ 7 w 32"/>
                    <a:gd name="T75" fmla="*/ 14 h 47"/>
                    <a:gd name="T76" fmla="*/ 6 w 32"/>
                    <a:gd name="T77" fmla="*/ 11 h 47"/>
                    <a:gd name="T78" fmla="*/ 9 w 32"/>
                    <a:gd name="T79" fmla="*/ 5 h 47"/>
                    <a:gd name="T80" fmla="*/ 9 w 32"/>
                    <a:gd name="T81" fmla="*/ 5 h 47"/>
                    <a:gd name="T82" fmla="*/ 6 w 32"/>
                    <a:gd name="T83" fmla="*/ 11 h 47"/>
                    <a:gd name="T84" fmla="*/ 6 w 32"/>
                    <a:gd name="T85" fmla="*/ 11 h 47"/>
                    <a:gd name="T86" fmla="*/ 6 w 32"/>
                    <a:gd name="T87" fmla="*/ 11 h 47"/>
                    <a:gd name="T88" fmla="*/ 10 w 32"/>
                    <a:gd name="T89" fmla="*/ 4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2" h="47">
                      <a:moveTo>
                        <a:pt x="0" y="42"/>
                      </a:moveTo>
                      <a:cubicBezTo>
                        <a:pt x="2" y="41"/>
                        <a:pt x="2" y="41"/>
                        <a:pt x="2" y="4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40"/>
                        <a:pt x="0" y="40"/>
                        <a:pt x="0" y="40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1" y="39"/>
                      </a:cubicBezTo>
                      <a:cubicBezTo>
                        <a:pt x="1" y="39"/>
                        <a:pt x="1" y="39"/>
                        <a:pt x="2" y="39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2" y="39"/>
                        <a:pt x="2" y="39"/>
                        <a:pt x="2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3" y="38"/>
                        <a:pt x="4" y="38"/>
                        <a:pt x="5" y="37"/>
                      </a:cubicBezTo>
                      <a:cubicBezTo>
                        <a:pt x="5" y="37"/>
                        <a:pt x="5" y="37"/>
                        <a:pt x="5" y="37"/>
                      </a:cubicBezTo>
                      <a:cubicBezTo>
                        <a:pt x="7" y="36"/>
                        <a:pt x="10" y="34"/>
                        <a:pt x="13" y="32"/>
                      </a:cubicBezTo>
                      <a:cubicBezTo>
                        <a:pt x="13" y="32"/>
                        <a:pt x="13" y="32"/>
                        <a:pt x="13" y="32"/>
                      </a:cubicBezTo>
                      <a:cubicBezTo>
                        <a:pt x="18" y="29"/>
                        <a:pt x="23" y="24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2"/>
                        <a:pt x="24" y="22"/>
                        <a:pt x="24" y="22"/>
                      </a:cubicBezTo>
                      <a:cubicBezTo>
                        <a:pt x="24" y="21"/>
                        <a:pt x="21" y="16"/>
                        <a:pt x="18" y="13"/>
                      </a:cubicBezTo>
                      <a:cubicBezTo>
                        <a:pt x="18" y="13"/>
                        <a:pt x="18" y="13"/>
                        <a:pt x="18" y="13"/>
                      </a:cubicBezTo>
                      <a:cubicBezTo>
                        <a:pt x="16" y="10"/>
                        <a:pt x="12" y="8"/>
                        <a:pt x="11" y="8"/>
                      </a:cubicBezTo>
                      <a:cubicBezTo>
                        <a:pt x="11" y="8"/>
                        <a:pt x="11" y="8"/>
                        <a:pt x="11" y="8"/>
                      </a:cubicBezTo>
                      <a:cubicBezTo>
                        <a:pt x="10" y="9"/>
                        <a:pt x="10" y="10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10" y="12"/>
                        <a:pt x="10" y="14"/>
                        <a:pt x="11" y="14"/>
                      </a:cubicBezTo>
                      <a:cubicBezTo>
                        <a:pt x="11" y="14"/>
                        <a:pt x="11" y="14"/>
                        <a:pt x="11" y="14"/>
                      </a:cubicBezTo>
                      <a:cubicBezTo>
                        <a:pt x="13" y="15"/>
                        <a:pt x="16" y="17"/>
                        <a:pt x="17" y="17"/>
                      </a:cubicBezTo>
                      <a:cubicBezTo>
                        <a:pt x="17" y="17"/>
                        <a:pt x="17" y="17"/>
                        <a:pt x="17" y="17"/>
                      </a:cubicBezTo>
                      <a:cubicBezTo>
                        <a:pt x="19" y="18"/>
                        <a:pt x="19" y="18"/>
                        <a:pt x="19" y="18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4" y="25"/>
                        <a:pt x="14" y="25"/>
                        <a:pt x="14" y="25"/>
                      </a:cubicBezTo>
                      <a:cubicBezTo>
                        <a:pt x="13" y="25"/>
                        <a:pt x="13" y="25"/>
                        <a:pt x="13" y="25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3" y="24"/>
                        <a:pt x="13" y="24"/>
                        <a:pt x="13" y="24"/>
                      </a:cubicBezTo>
                      <a:cubicBezTo>
                        <a:pt x="12" y="24"/>
                        <a:pt x="12" y="23"/>
                        <a:pt x="11" y="23"/>
                      </a:cubicBezTo>
                      <a:cubicBezTo>
                        <a:pt x="11" y="23"/>
                        <a:pt x="11" y="23"/>
                        <a:pt x="11" y="23"/>
                      </a:cubicBezTo>
                      <a:cubicBezTo>
                        <a:pt x="10" y="22"/>
                        <a:pt x="8" y="22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7" y="21"/>
                        <a:pt x="7" y="21"/>
                        <a:pt x="7" y="21"/>
                      </a:cubicBezTo>
                      <a:cubicBezTo>
                        <a:pt x="3" y="19"/>
                        <a:pt x="2" y="15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8"/>
                        <a:pt x="3" y="5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6" y="0"/>
                        <a:pt x="20" y="4"/>
                        <a:pt x="24" y="8"/>
                      </a:cubicBezTo>
                      <a:cubicBezTo>
                        <a:pt x="24" y="8"/>
                        <a:pt x="24" y="8"/>
                        <a:pt x="24" y="8"/>
                      </a:cubicBezTo>
                      <a:cubicBezTo>
                        <a:pt x="28" y="12"/>
                        <a:pt x="31" y="17"/>
                        <a:pt x="32" y="22"/>
                      </a:cubicBezTo>
                      <a:cubicBezTo>
                        <a:pt x="32" y="22"/>
                        <a:pt x="32" y="22"/>
                        <a:pt x="32" y="22"/>
                      </a:cubicBezTo>
                      <a:cubicBezTo>
                        <a:pt x="31" y="30"/>
                        <a:pt x="24" y="34"/>
                        <a:pt x="18" y="38"/>
                      </a:cubicBezTo>
                      <a:cubicBezTo>
                        <a:pt x="18" y="38"/>
                        <a:pt x="18" y="38"/>
                        <a:pt x="18" y="38"/>
                      </a:cubicBezTo>
                      <a:cubicBezTo>
                        <a:pt x="11" y="43"/>
                        <a:pt x="5" y="46"/>
                        <a:pt x="5" y="46"/>
                      </a:cubicBezTo>
                      <a:cubicBezTo>
                        <a:pt x="5" y="46"/>
                        <a:pt x="5" y="46"/>
                        <a:pt x="5" y="46"/>
                      </a:cubicBezTo>
                      <a:cubicBezTo>
                        <a:pt x="3" y="47"/>
                        <a:pt x="3" y="47"/>
                        <a:pt x="3" y="47"/>
                      </a:cubicBezTo>
                      <a:cubicBezTo>
                        <a:pt x="0" y="42"/>
                        <a:pt x="0" y="42"/>
                        <a:pt x="0" y="42"/>
                      </a:cubicBezTo>
                      <a:close/>
                      <a:moveTo>
                        <a:pt x="5" y="42"/>
                      </a:moveTo>
                      <a:cubicBezTo>
                        <a:pt x="5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5" y="41"/>
                        <a:pt x="5" y="42"/>
                      </a:cubicBezTo>
                      <a:cubicBezTo>
                        <a:pt x="5" y="42"/>
                        <a:pt x="5" y="42"/>
                        <a:pt x="5" y="42"/>
                      </a:cubicBezTo>
                      <a:close/>
                      <a:moveTo>
                        <a:pt x="15" y="35"/>
                      </a:moveTo>
                      <a:cubicBezTo>
                        <a:pt x="13" y="37"/>
                        <a:pt x="11" y="38"/>
                        <a:pt x="9" y="39"/>
                      </a:cubicBezTo>
                      <a:cubicBezTo>
                        <a:pt x="9" y="39"/>
                        <a:pt x="9" y="39"/>
                        <a:pt x="9" y="39"/>
                      </a:cubicBezTo>
                      <a:cubicBezTo>
                        <a:pt x="11" y="38"/>
                        <a:pt x="13" y="37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ubicBezTo>
                        <a:pt x="15" y="35"/>
                        <a:pt x="15" y="35"/>
                        <a:pt x="15" y="35"/>
                      </a:cubicBezTo>
                      <a:close/>
                      <a:moveTo>
                        <a:pt x="23" y="29"/>
                      </a:moveTo>
                      <a:cubicBezTo>
                        <a:pt x="23" y="29"/>
                        <a:pt x="22" y="30"/>
                        <a:pt x="21" y="31"/>
                      </a:cubicBezTo>
                      <a:cubicBezTo>
                        <a:pt x="21" y="31"/>
                        <a:pt x="21" y="31"/>
                        <a:pt x="21" y="31"/>
                      </a:cubicBezTo>
                      <a:cubicBezTo>
                        <a:pt x="24" y="29"/>
                        <a:pt x="26" y="27"/>
                        <a:pt x="27" y="2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6" y="26"/>
                        <a:pt x="25" y="27"/>
                        <a:pt x="23" y="29"/>
                      </a:cubicBezTo>
                      <a:close/>
                      <a:moveTo>
                        <a:pt x="28" y="22"/>
                      </a:moveTo>
                      <a:cubicBezTo>
                        <a:pt x="27" y="19"/>
                        <a:pt x="25" y="15"/>
                        <a:pt x="22" y="12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5" y="15"/>
                        <a:pt x="27" y="19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14" y="20"/>
                      </a:move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3" y="20"/>
                        <a:pt x="13" y="20"/>
                        <a:pt x="13" y="20"/>
                      </a:cubicBezTo>
                      <a:cubicBezTo>
                        <a:pt x="12" y="19"/>
                        <a:pt x="11" y="19"/>
                        <a:pt x="10" y="18"/>
                      </a:cubicBezTo>
                      <a:cubicBezTo>
                        <a:pt x="10" y="18"/>
                        <a:pt x="10" y="18"/>
                        <a:pt x="10" y="18"/>
                      </a:cubicBezTo>
                      <a:cubicBezTo>
                        <a:pt x="11" y="19"/>
                        <a:pt x="13" y="20"/>
                        <a:pt x="14" y="20"/>
                      </a:cubicBezTo>
                      <a:close/>
                      <a:moveTo>
                        <a:pt x="8" y="17"/>
                      </a:moveTo>
                      <a:cubicBezTo>
                        <a:pt x="7" y="16"/>
                        <a:pt x="7" y="16"/>
                        <a:pt x="7" y="14"/>
                      </a:cubicBezTo>
                      <a:cubicBezTo>
                        <a:pt x="7" y="14"/>
                        <a:pt x="7" y="14"/>
                        <a:pt x="7" y="14"/>
                      </a:cubicBezTo>
                      <a:cubicBezTo>
                        <a:pt x="7" y="16"/>
                        <a:pt x="7" y="16"/>
                        <a:pt x="8" y="17"/>
                      </a:cubicBezTo>
                      <a:close/>
                      <a:moveTo>
                        <a:pt x="6" y="11"/>
                      </a:moveTo>
                      <a:cubicBezTo>
                        <a:pt x="6" y="9"/>
                        <a:pt x="7" y="7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7" y="6"/>
                        <a:pt x="6" y="9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lose/>
                      <a:moveTo>
                        <a:pt x="9" y="4"/>
                      </a:moveTo>
                      <a:cubicBezTo>
                        <a:pt x="9" y="4"/>
                        <a:pt x="10" y="4"/>
                        <a:pt x="10" y="4"/>
                      </a:cubicBezTo>
                      <a:cubicBezTo>
                        <a:pt x="10" y="4"/>
                        <a:pt x="10" y="4"/>
                        <a:pt x="10" y="4"/>
                      </a:cubicBezTo>
                      <a:cubicBezTo>
                        <a:pt x="10" y="4"/>
                        <a:pt x="9" y="4"/>
                        <a:pt x="9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0" name="Freeform 15"/>
                <p:cNvSpPr>
                  <a:spLocks noEditPoints="1"/>
                </p:cNvSpPr>
                <p:nvPr>
                  <p:custDataLst>
                    <p:tags r:id="rId15"/>
                  </p:custDataLst>
                </p:nvPr>
              </p:nvSpPr>
              <p:spPr bwMode="auto">
                <a:xfrm>
                  <a:off x="1651" y="1423"/>
                  <a:ext cx="98" cy="68"/>
                </a:xfrm>
                <a:custGeom>
                  <a:avLst/>
                  <a:gdLst>
                    <a:gd name="T0" fmla="*/ 0 w 33"/>
                    <a:gd name="T1" fmla="*/ 23 h 23"/>
                    <a:gd name="T2" fmla="*/ 0 w 33"/>
                    <a:gd name="T3" fmla="*/ 19 h 23"/>
                    <a:gd name="T4" fmla="*/ 7 w 33"/>
                    <a:gd name="T5" fmla="*/ 19 h 23"/>
                    <a:gd name="T6" fmla="*/ 7 w 33"/>
                    <a:gd name="T7" fmla="*/ 19 h 23"/>
                    <a:gd name="T8" fmla="*/ 18 w 33"/>
                    <a:gd name="T9" fmla="*/ 19 h 23"/>
                    <a:gd name="T10" fmla="*/ 18 w 33"/>
                    <a:gd name="T11" fmla="*/ 19 h 23"/>
                    <a:gd name="T12" fmla="*/ 24 w 33"/>
                    <a:gd name="T13" fmla="*/ 18 h 23"/>
                    <a:gd name="T14" fmla="*/ 24 w 33"/>
                    <a:gd name="T15" fmla="*/ 18 h 23"/>
                    <a:gd name="T16" fmla="*/ 27 w 33"/>
                    <a:gd name="T17" fmla="*/ 12 h 23"/>
                    <a:gd name="T18" fmla="*/ 27 w 33"/>
                    <a:gd name="T19" fmla="*/ 12 h 23"/>
                    <a:gd name="T20" fmla="*/ 29 w 33"/>
                    <a:gd name="T21" fmla="*/ 7 h 23"/>
                    <a:gd name="T22" fmla="*/ 29 w 33"/>
                    <a:gd name="T23" fmla="*/ 7 h 23"/>
                    <a:gd name="T24" fmla="*/ 27 w 33"/>
                    <a:gd name="T25" fmla="*/ 4 h 23"/>
                    <a:gd name="T26" fmla="*/ 27 w 33"/>
                    <a:gd name="T27" fmla="*/ 4 h 23"/>
                    <a:gd name="T28" fmla="*/ 26 w 33"/>
                    <a:gd name="T29" fmla="*/ 4 h 23"/>
                    <a:gd name="T30" fmla="*/ 26 w 33"/>
                    <a:gd name="T31" fmla="*/ 4 h 23"/>
                    <a:gd name="T32" fmla="*/ 25 w 33"/>
                    <a:gd name="T33" fmla="*/ 7 h 23"/>
                    <a:gd name="T34" fmla="*/ 25 w 33"/>
                    <a:gd name="T35" fmla="*/ 7 h 23"/>
                    <a:gd name="T36" fmla="*/ 23 w 33"/>
                    <a:gd name="T37" fmla="*/ 11 h 23"/>
                    <a:gd name="T38" fmla="*/ 23 w 33"/>
                    <a:gd name="T39" fmla="*/ 11 h 23"/>
                    <a:gd name="T40" fmla="*/ 19 w 33"/>
                    <a:gd name="T41" fmla="*/ 9 h 23"/>
                    <a:gd name="T42" fmla="*/ 21 w 33"/>
                    <a:gd name="T43" fmla="*/ 5 h 23"/>
                    <a:gd name="T44" fmla="*/ 21 w 33"/>
                    <a:gd name="T45" fmla="*/ 5 h 23"/>
                    <a:gd name="T46" fmla="*/ 27 w 33"/>
                    <a:gd name="T47" fmla="*/ 0 h 23"/>
                    <a:gd name="T48" fmla="*/ 27 w 33"/>
                    <a:gd name="T49" fmla="*/ 0 h 23"/>
                    <a:gd name="T50" fmla="*/ 30 w 33"/>
                    <a:gd name="T51" fmla="*/ 1 h 23"/>
                    <a:gd name="T52" fmla="*/ 30 w 33"/>
                    <a:gd name="T53" fmla="*/ 1 h 23"/>
                    <a:gd name="T54" fmla="*/ 33 w 33"/>
                    <a:gd name="T55" fmla="*/ 7 h 23"/>
                    <a:gd name="T56" fmla="*/ 33 w 33"/>
                    <a:gd name="T57" fmla="*/ 7 h 23"/>
                    <a:gd name="T58" fmla="*/ 30 w 33"/>
                    <a:gd name="T59" fmla="*/ 14 h 23"/>
                    <a:gd name="T60" fmla="*/ 30 w 33"/>
                    <a:gd name="T61" fmla="*/ 14 h 23"/>
                    <a:gd name="T62" fmla="*/ 27 w 33"/>
                    <a:gd name="T63" fmla="*/ 20 h 23"/>
                    <a:gd name="T64" fmla="*/ 27 w 33"/>
                    <a:gd name="T65" fmla="*/ 20 h 23"/>
                    <a:gd name="T66" fmla="*/ 19 w 33"/>
                    <a:gd name="T67" fmla="*/ 23 h 23"/>
                    <a:gd name="T68" fmla="*/ 19 w 33"/>
                    <a:gd name="T69" fmla="*/ 23 h 23"/>
                    <a:gd name="T70" fmla="*/ 7 w 33"/>
                    <a:gd name="T71" fmla="*/ 23 h 23"/>
                    <a:gd name="T72" fmla="*/ 7 w 33"/>
                    <a:gd name="T73" fmla="*/ 23 h 23"/>
                    <a:gd name="T74" fmla="*/ 0 w 33"/>
                    <a:gd name="T75" fmla="*/ 23 h 23"/>
                    <a:gd name="T76" fmla="*/ 23 w 33"/>
                    <a:gd name="T77" fmla="*/ 11 h 23"/>
                    <a:gd name="T78" fmla="*/ 23 w 33"/>
                    <a:gd name="T79" fmla="*/ 11 h 23"/>
                    <a:gd name="T80" fmla="*/ 23 w 33"/>
                    <a:gd name="T81" fmla="*/ 11 h 23"/>
                    <a:gd name="T82" fmla="*/ 23 w 33"/>
                    <a:gd name="T83" fmla="*/ 11 h 23"/>
                    <a:gd name="T84" fmla="*/ 23 w 33"/>
                    <a:gd name="T85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33" h="23">
                      <a:moveTo>
                        <a:pt x="0" y="23"/>
                      </a:moveTo>
                      <a:cubicBezTo>
                        <a:pt x="0" y="19"/>
                        <a:pt x="0" y="19"/>
                        <a:pt x="0" y="19"/>
                      </a:cubicBezTo>
                      <a:cubicBezTo>
                        <a:pt x="0" y="19"/>
                        <a:pt x="3" y="19"/>
                        <a:pt x="7" y="19"/>
                      </a:cubicBezTo>
                      <a:cubicBezTo>
                        <a:pt x="7" y="19"/>
                        <a:pt x="7" y="19"/>
                        <a:pt x="7" y="19"/>
                      </a:cubicBezTo>
                      <a:cubicBezTo>
                        <a:pt x="10" y="19"/>
                        <a:pt x="14" y="19"/>
                        <a:pt x="18" y="19"/>
                      </a:cubicBezTo>
                      <a:cubicBezTo>
                        <a:pt x="18" y="19"/>
                        <a:pt x="18" y="19"/>
                        <a:pt x="18" y="19"/>
                      </a:cubicBezTo>
                      <a:cubicBezTo>
                        <a:pt x="23" y="19"/>
                        <a:pt x="24" y="18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24" y="18"/>
                        <a:pt x="25" y="15"/>
                        <a:pt x="27" y="12"/>
                      </a:cubicBezTo>
                      <a:cubicBezTo>
                        <a:pt x="27" y="12"/>
                        <a:pt x="27" y="12"/>
                        <a:pt x="27" y="12"/>
                      </a:cubicBezTo>
                      <a:cubicBezTo>
                        <a:pt x="28" y="9"/>
                        <a:pt x="29" y="8"/>
                        <a:pt x="29" y="7"/>
                      </a:cubicBezTo>
                      <a:cubicBezTo>
                        <a:pt x="29" y="7"/>
                        <a:pt x="29" y="7"/>
                        <a:pt x="29" y="7"/>
                      </a:cubicBezTo>
                      <a:cubicBezTo>
                        <a:pt x="29" y="6"/>
                        <a:pt x="29" y="5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7" y="4"/>
                        <a:pt x="26" y="4"/>
                      </a:cubicBezTo>
                      <a:cubicBezTo>
                        <a:pt x="26" y="4"/>
                        <a:pt x="26" y="4"/>
                        <a:pt x="26" y="4"/>
                      </a:cubicBezTo>
                      <a:cubicBezTo>
                        <a:pt x="26" y="5"/>
                        <a:pt x="25" y="6"/>
                        <a:pt x="25" y="7"/>
                      </a:cubicBezTo>
                      <a:cubicBezTo>
                        <a:pt x="25" y="7"/>
                        <a:pt x="25" y="7"/>
                        <a:pt x="25" y="7"/>
                      </a:cubicBezTo>
                      <a:cubicBezTo>
                        <a:pt x="24" y="9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7"/>
                        <a:pt x="21" y="5"/>
                      </a:cubicBezTo>
                      <a:cubicBezTo>
                        <a:pt x="21" y="5"/>
                        <a:pt x="21" y="5"/>
                        <a:pt x="21" y="5"/>
                      </a:cubicBezTo>
                      <a:cubicBezTo>
                        <a:pt x="23" y="3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30" y="1"/>
                      </a:cubicBezTo>
                      <a:cubicBezTo>
                        <a:pt x="30" y="1"/>
                        <a:pt x="30" y="1"/>
                        <a:pt x="30" y="1"/>
                      </a:cubicBezTo>
                      <a:cubicBezTo>
                        <a:pt x="32" y="3"/>
                        <a:pt x="33" y="4"/>
                        <a:pt x="33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3" y="9"/>
                        <a:pt x="32" y="11"/>
                        <a:pt x="30" y="14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8" y="17"/>
                        <a:pt x="28" y="18"/>
                        <a:pt x="27" y="20"/>
                      </a:cubicBezTo>
                      <a:cubicBezTo>
                        <a:pt x="27" y="20"/>
                        <a:pt x="27" y="20"/>
                        <a:pt x="27" y="20"/>
                      </a:cubicBezTo>
                      <a:cubicBezTo>
                        <a:pt x="26" y="22"/>
                        <a:pt x="24" y="23"/>
                        <a:pt x="19" y="23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4" y="23"/>
                        <a:pt x="10" y="23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2" y="23"/>
                        <a:pt x="0" y="23"/>
                        <a:pt x="0" y="23"/>
                      </a:cubicBezTo>
                      <a:close/>
                      <a:moveTo>
                        <a:pt x="23" y="11"/>
                      </a:move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1" name="Freeform 16"/>
                <p:cNvSpPr>
                  <a:spLocks noEditPoints="1"/>
                </p:cNvSpPr>
                <p:nvPr>
                  <p:custDataLst>
                    <p:tags r:id="rId16"/>
                  </p:custDataLst>
                </p:nvPr>
              </p:nvSpPr>
              <p:spPr bwMode="auto">
                <a:xfrm>
                  <a:off x="1642" y="1417"/>
                  <a:ext cx="113" cy="80"/>
                </a:xfrm>
                <a:custGeom>
                  <a:avLst/>
                  <a:gdLst>
                    <a:gd name="T0" fmla="*/ 3 w 38"/>
                    <a:gd name="T1" fmla="*/ 25 h 27"/>
                    <a:gd name="T2" fmla="*/ 3 w 38"/>
                    <a:gd name="T3" fmla="*/ 25 h 27"/>
                    <a:gd name="T4" fmla="*/ 0 w 38"/>
                    <a:gd name="T5" fmla="*/ 27 h 27"/>
                    <a:gd name="T6" fmla="*/ 3 w 38"/>
                    <a:gd name="T7" fmla="*/ 19 h 27"/>
                    <a:gd name="T8" fmla="*/ 10 w 38"/>
                    <a:gd name="T9" fmla="*/ 19 h 27"/>
                    <a:gd name="T10" fmla="*/ 21 w 38"/>
                    <a:gd name="T11" fmla="*/ 19 h 27"/>
                    <a:gd name="T12" fmla="*/ 25 w 38"/>
                    <a:gd name="T13" fmla="*/ 19 h 27"/>
                    <a:gd name="T14" fmla="*/ 26 w 38"/>
                    <a:gd name="T15" fmla="*/ 18 h 27"/>
                    <a:gd name="T16" fmla="*/ 27 w 38"/>
                    <a:gd name="T17" fmla="*/ 15 h 27"/>
                    <a:gd name="T18" fmla="*/ 24 w 38"/>
                    <a:gd name="T19" fmla="*/ 15 h 27"/>
                    <a:gd name="T20" fmla="*/ 20 w 38"/>
                    <a:gd name="T21" fmla="*/ 13 h 27"/>
                    <a:gd name="T22" fmla="*/ 20 w 38"/>
                    <a:gd name="T23" fmla="*/ 11 h 27"/>
                    <a:gd name="T24" fmla="*/ 21 w 38"/>
                    <a:gd name="T25" fmla="*/ 10 h 27"/>
                    <a:gd name="T26" fmla="*/ 21 w 38"/>
                    <a:gd name="T27" fmla="*/ 9 h 27"/>
                    <a:gd name="T28" fmla="*/ 23 w 38"/>
                    <a:gd name="T29" fmla="*/ 6 h 27"/>
                    <a:gd name="T30" fmla="*/ 30 w 38"/>
                    <a:gd name="T31" fmla="*/ 0 h 27"/>
                    <a:gd name="T32" fmla="*/ 30 w 38"/>
                    <a:gd name="T33" fmla="*/ 0 h 27"/>
                    <a:gd name="T34" fmla="*/ 34 w 38"/>
                    <a:gd name="T35" fmla="*/ 1 h 27"/>
                    <a:gd name="T36" fmla="*/ 38 w 38"/>
                    <a:gd name="T37" fmla="*/ 9 h 27"/>
                    <a:gd name="T38" fmla="*/ 35 w 38"/>
                    <a:gd name="T39" fmla="*/ 18 h 27"/>
                    <a:gd name="T40" fmla="*/ 32 w 38"/>
                    <a:gd name="T41" fmla="*/ 23 h 27"/>
                    <a:gd name="T42" fmla="*/ 22 w 38"/>
                    <a:gd name="T43" fmla="*/ 27 h 27"/>
                    <a:gd name="T44" fmla="*/ 10 w 38"/>
                    <a:gd name="T45" fmla="*/ 27 h 27"/>
                    <a:gd name="T46" fmla="*/ 9 w 38"/>
                    <a:gd name="T47" fmla="*/ 27 h 27"/>
                    <a:gd name="T48" fmla="*/ 3 w 38"/>
                    <a:gd name="T49" fmla="*/ 27 h 27"/>
                    <a:gd name="T50" fmla="*/ 22 w 38"/>
                    <a:gd name="T51" fmla="*/ 23 h 27"/>
                    <a:gd name="T52" fmla="*/ 22 w 38"/>
                    <a:gd name="T53" fmla="*/ 23 h 27"/>
                    <a:gd name="T54" fmla="*/ 22 w 38"/>
                    <a:gd name="T55" fmla="*/ 23 h 27"/>
                    <a:gd name="T56" fmla="*/ 10 w 38"/>
                    <a:gd name="T57" fmla="*/ 23 h 27"/>
                    <a:gd name="T58" fmla="*/ 5 w 38"/>
                    <a:gd name="T59" fmla="*/ 23 h 27"/>
                    <a:gd name="T60" fmla="*/ 10 w 38"/>
                    <a:gd name="T61" fmla="*/ 23 h 27"/>
                    <a:gd name="T62" fmla="*/ 27 w 38"/>
                    <a:gd name="T63" fmla="*/ 22 h 27"/>
                    <a:gd name="T64" fmla="*/ 24 w 38"/>
                    <a:gd name="T65" fmla="*/ 23 h 27"/>
                    <a:gd name="T66" fmla="*/ 28 w 38"/>
                    <a:gd name="T67" fmla="*/ 22 h 27"/>
                    <a:gd name="T68" fmla="*/ 28 w 38"/>
                    <a:gd name="T69" fmla="*/ 22 h 27"/>
                    <a:gd name="T70" fmla="*/ 29 w 38"/>
                    <a:gd name="T71" fmla="*/ 20 h 27"/>
                    <a:gd name="T72" fmla="*/ 30 w 38"/>
                    <a:gd name="T73" fmla="*/ 18 h 27"/>
                    <a:gd name="T74" fmla="*/ 29 w 38"/>
                    <a:gd name="T75" fmla="*/ 20 h 27"/>
                    <a:gd name="T76" fmla="*/ 31 w 38"/>
                    <a:gd name="T77" fmla="*/ 16 h 27"/>
                    <a:gd name="T78" fmla="*/ 31 w 38"/>
                    <a:gd name="T79" fmla="*/ 15 h 27"/>
                    <a:gd name="T80" fmla="*/ 34 w 38"/>
                    <a:gd name="T81" fmla="*/ 10 h 27"/>
                    <a:gd name="T82" fmla="*/ 34 w 38"/>
                    <a:gd name="T83" fmla="*/ 10 h 27"/>
                    <a:gd name="T84" fmla="*/ 30 w 38"/>
                    <a:gd name="T85" fmla="*/ 10 h 27"/>
                    <a:gd name="T86" fmla="*/ 28 w 38"/>
                    <a:gd name="T87" fmla="*/ 12 h 27"/>
                    <a:gd name="T88" fmla="*/ 28 w 38"/>
                    <a:gd name="T89" fmla="*/ 13 h 27"/>
                    <a:gd name="T90" fmla="*/ 30 w 38"/>
                    <a:gd name="T91" fmla="*/ 9 h 27"/>
                    <a:gd name="T92" fmla="*/ 30 w 38"/>
                    <a:gd name="T93" fmla="*/ 9 h 27"/>
                    <a:gd name="T94" fmla="*/ 30 w 38"/>
                    <a:gd name="T95" fmla="*/ 9 h 27"/>
                    <a:gd name="T96" fmla="*/ 30 w 38"/>
                    <a:gd name="T97" fmla="*/ 9 h 27"/>
                    <a:gd name="T98" fmla="*/ 28 w 38"/>
                    <a:gd name="T99" fmla="*/ 13 h 27"/>
                    <a:gd name="T100" fmla="*/ 28 w 38"/>
                    <a:gd name="T101" fmla="*/ 13 h 27"/>
                    <a:gd name="T102" fmla="*/ 26 w 38"/>
                    <a:gd name="T103" fmla="*/ 8 h 27"/>
                    <a:gd name="T104" fmla="*/ 25 w 38"/>
                    <a:gd name="T105" fmla="*/ 10 h 27"/>
                    <a:gd name="T106" fmla="*/ 34 w 38"/>
                    <a:gd name="T107" fmla="*/ 9 h 27"/>
                    <a:gd name="T108" fmla="*/ 34 w 38"/>
                    <a:gd name="T109" fmla="*/ 9 h 27"/>
                    <a:gd name="T110" fmla="*/ 32 w 38"/>
                    <a:gd name="T111" fmla="*/ 5 h 27"/>
                    <a:gd name="T112" fmla="*/ 34 w 38"/>
                    <a:gd name="T113" fmla="*/ 9 h 27"/>
                    <a:gd name="T114" fmla="*/ 34 w 38"/>
                    <a:gd name="T115" fmla="*/ 9 h 27"/>
                    <a:gd name="T116" fmla="*/ 34 w 38"/>
                    <a:gd name="T117" fmla="*/ 9 h 27"/>
                    <a:gd name="T118" fmla="*/ 34 w 38"/>
                    <a:gd name="T119" fmla="*/ 9 h 27"/>
                    <a:gd name="T120" fmla="*/ 28 w 38"/>
                    <a:gd name="T121" fmla="*/ 5 h 27"/>
                    <a:gd name="T122" fmla="*/ 29 w 38"/>
                    <a:gd name="T123" fmla="*/ 4 h 27"/>
                    <a:gd name="T124" fmla="*/ 29 w 38"/>
                    <a:gd name="T125" fmla="*/ 4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38" h="27">
                      <a:moveTo>
                        <a:pt x="3" y="27"/>
                      </a:move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3" y="25"/>
                        <a:pt x="3" y="25"/>
                        <a:pt x="3" y="25"/>
                      </a:cubicBezTo>
                      <a:cubicBezTo>
                        <a:pt x="3" y="27"/>
                        <a:pt x="3" y="27"/>
                        <a:pt x="3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19"/>
                        <a:pt x="1" y="19"/>
                        <a:pt x="1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6" y="19"/>
                        <a:pt x="10" y="19"/>
                      </a:cubicBezTo>
                      <a:cubicBezTo>
                        <a:pt x="10" y="19"/>
                        <a:pt x="10" y="19"/>
                        <a:pt x="10" y="19"/>
                      </a:cubicBezTo>
                      <a:cubicBezTo>
                        <a:pt x="13" y="19"/>
                        <a:pt x="17" y="19"/>
                        <a:pt x="21" y="19"/>
                      </a:cubicBezTo>
                      <a:cubicBezTo>
                        <a:pt x="21" y="19"/>
                        <a:pt x="21" y="19"/>
                        <a:pt x="21" y="19"/>
                      </a:cubicBezTo>
                      <a:cubicBezTo>
                        <a:pt x="24" y="19"/>
                        <a:pt x="25" y="19"/>
                        <a:pt x="25" y="19"/>
                      </a:cubicBezTo>
                      <a:cubicBezTo>
                        <a:pt x="25" y="19"/>
                        <a:pt x="25" y="19"/>
                        <a:pt x="25" y="19"/>
                      </a:cubicBezTo>
                      <a:cubicBezTo>
                        <a:pt x="25" y="18"/>
                        <a:pt x="26" y="18"/>
                        <a:pt x="26" y="18"/>
                      </a:cubicBezTo>
                      <a:cubicBezTo>
                        <a:pt x="26" y="18"/>
                        <a:pt x="26" y="18"/>
                        <a:pt x="26" y="18"/>
                      </a:cubicBezTo>
                      <a:cubicBezTo>
                        <a:pt x="26" y="17"/>
                        <a:pt x="26" y="16"/>
                        <a:pt x="27" y="15"/>
                      </a:cubicBezTo>
                      <a:cubicBezTo>
                        <a:pt x="27" y="15"/>
                        <a:pt x="27" y="15"/>
                        <a:pt x="27" y="15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20" y="13"/>
                        <a:pt x="20" y="13"/>
                        <a:pt x="20" y="13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20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10"/>
                      </a:cubicBezTo>
                      <a:cubicBezTo>
                        <a:pt x="21" y="10"/>
                        <a:pt x="21" y="10"/>
                        <a:pt x="21" y="9"/>
                      </a:cubicBezTo>
                      <a:cubicBezTo>
                        <a:pt x="21" y="9"/>
                        <a:pt x="21" y="9"/>
                        <a:pt x="21" y="9"/>
                      </a:cubicBezTo>
                      <a:cubicBezTo>
                        <a:pt x="21" y="8"/>
                        <a:pt x="22" y="7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4"/>
                        <a:pt x="25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2" y="0"/>
                        <a:pt x="33" y="0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36" y="3"/>
                        <a:pt x="38" y="6"/>
                        <a:pt x="38" y="9"/>
                      </a:cubicBezTo>
                      <a:cubicBezTo>
                        <a:pt x="38" y="9"/>
                        <a:pt x="38" y="9"/>
                        <a:pt x="38" y="9"/>
                      </a:cubicBezTo>
                      <a:cubicBezTo>
                        <a:pt x="38" y="12"/>
                        <a:pt x="37" y="15"/>
                        <a:pt x="35" y="18"/>
                      </a:cubicBezTo>
                      <a:cubicBezTo>
                        <a:pt x="35" y="18"/>
                        <a:pt x="35" y="18"/>
                        <a:pt x="35" y="18"/>
                      </a:cubicBezTo>
                      <a:cubicBezTo>
                        <a:pt x="33" y="20"/>
                        <a:pt x="33" y="21"/>
                        <a:pt x="32" y="23"/>
                      </a:cubicBezTo>
                      <a:cubicBezTo>
                        <a:pt x="32" y="23"/>
                        <a:pt x="32" y="23"/>
                        <a:pt x="32" y="23"/>
                      </a:cubicBezTo>
                      <a:cubicBezTo>
                        <a:pt x="30" y="26"/>
                        <a:pt x="27" y="27"/>
                        <a:pt x="22" y="27"/>
                      </a:cubicBezTo>
                      <a:cubicBezTo>
                        <a:pt x="22" y="27"/>
                        <a:pt x="22" y="27"/>
                        <a:pt x="22" y="27"/>
                      </a:cubicBezTo>
                      <a:cubicBezTo>
                        <a:pt x="17" y="27"/>
                        <a:pt x="13" y="27"/>
                        <a:pt x="10" y="27"/>
                      </a:cubicBezTo>
                      <a:cubicBezTo>
                        <a:pt x="10" y="27"/>
                        <a:pt x="10" y="27"/>
                        <a:pt x="10" y="27"/>
                      </a:cubicBezTo>
                      <a:cubicBezTo>
                        <a:pt x="10" y="27"/>
                        <a:pt x="10" y="27"/>
                        <a:pt x="9" y="27"/>
                      </a:cubicBezTo>
                      <a:cubicBezTo>
                        <a:pt x="9" y="27"/>
                        <a:pt x="9" y="27"/>
                        <a:pt x="9" y="27"/>
                      </a:cubicBezTo>
                      <a:cubicBezTo>
                        <a:pt x="5" y="27"/>
                        <a:pt x="3" y="27"/>
                        <a:pt x="3" y="27"/>
                      </a:cubicBezTo>
                      <a:close/>
                      <a:moveTo>
                        <a:pt x="10" y="23"/>
                      </a:moveTo>
                      <a:cubicBezTo>
                        <a:pt x="13" y="23"/>
                        <a:pt x="17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22" y="23"/>
                        <a:pt x="22" y="23"/>
                        <a:pt x="22" y="23"/>
                      </a:cubicBezTo>
                      <a:cubicBezTo>
                        <a:pt x="17" y="23"/>
                        <a:pt x="13" y="23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8" y="23"/>
                        <a:pt x="7" y="23"/>
                        <a:pt x="5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7" y="23"/>
                        <a:pt x="8" y="23"/>
                        <a:pt x="10" y="23"/>
                      </a:cubicBezTo>
                      <a:close/>
                      <a:moveTo>
                        <a:pt x="28" y="22"/>
                      </a:move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7" y="22"/>
                        <a:pt x="27" y="22"/>
                        <a:pt x="27" y="22"/>
                      </a:cubicBezTo>
                      <a:cubicBezTo>
                        <a:pt x="26" y="23"/>
                        <a:pt x="25" y="23"/>
                        <a:pt x="24" y="23"/>
                      </a:cubicBezTo>
                      <a:cubicBezTo>
                        <a:pt x="24" y="23"/>
                        <a:pt x="24" y="23"/>
                        <a:pt x="24" y="23"/>
                      </a:cubicBezTo>
                      <a:cubicBezTo>
                        <a:pt x="27" y="23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ubicBezTo>
                        <a:pt x="28" y="22"/>
                        <a:pt x="28" y="22"/>
                        <a:pt x="28" y="22"/>
                      </a:cubicBezTo>
                      <a:close/>
                      <a:moveTo>
                        <a:pt x="29" y="20"/>
                      </a:move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20"/>
                        <a:pt x="29" y="20"/>
                      </a:cubicBezTo>
                      <a:cubicBezTo>
                        <a:pt x="29" y="20"/>
                        <a:pt x="29" y="19"/>
                        <a:pt x="30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30" y="19"/>
                        <a:pt x="29" y="20"/>
                        <a:pt x="29" y="20"/>
                      </a:cubicBezTo>
                      <a:close/>
                      <a:moveTo>
                        <a:pt x="31" y="15"/>
                      </a:moveTo>
                      <a:cubicBezTo>
                        <a:pt x="31" y="15"/>
                        <a:pt x="31" y="16"/>
                        <a:pt x="31" y="16"/>
                      </a:cubicBezTo>
                      <a:cubicBezTo>
                        <a:pt x="31" y="16"/>
                        <a:pt x="31" y="16"/>
                        <a:pt x="31" y="16"/>
                      </a:cubicBezTo>
                      <a:cubicBezTo>
                        <a:pt x="31" y="16"/>
                        <a:pt x="31" y="15"/>
                        <a:pt x="31" y="15"/>
                      </a:cubicBezTo>
                      <a:cubicBezTo>
                        <a:pt x="31" y="15"/>
                        <a:pt x="31" y="15"/>
                        <a:pt x="31" y="15"/>
                      </a:cubicBezTo>
                      <a:cubicBezTo>
                        <a:pt x="33" y="13"/>
                        <a:pt x="34" y="11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0"/>
                        <a:pt x="34" y="10"/>
                        <a:pt x="34" y="10"/>
                      </a:cubicBezTo>
                      <a:cubicBezTo>
                        <a:pt x="34" y="11"/>
                        <a:pt x="33" y="13"/>
                        <a:pt x="31" y="15"/>
                      </a:cubicBezTo>
                      <a:close/>
                      <a:moveTo>
                        <a:pt x="30" y="10"/>
                      </a:moveTo>
                      <a:cubicBezTo>
                        <a:pt x="29" y="11"/>
                        <a:pt x="29" y="11"/>
                        <a:pt x="28" y="12"/>
                      </a:cubicBezTo>
                      <a:cubicBezTo>
                        <a:pt x="28" y="12"/>
                        <a:pt x="28" y="12"/>
                        <a:pt x="28" y="12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ubicBezTo>
                        <a:pt x="30" y="11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9"/>
                      </a:cubicBezTo>
                      <a:cubicBezTo>
                        <a:pt x="30" y="9"/>
                        <a:pt x="30" y="9"/>
                        <a:pt x="30" y="10"/>
                      </a:cubicBezTo>
                      <a:close/>
                      <a:moveTo>
                        <a:pt x="28" y="13"/>
                      </a:moveTo>
                      <a:cubicBezTo>
                        <a:pt x="27" y="13"/>
                        <a:pt x="27" y="13"/>
                        <a:pt x="27" y="13"/>
                      </a:cubicBezTo>
                      <a:cubicBezTo>
                        <a:pt x="28" y="13"/>
                        <a:pt x="28" y="13"/>
                        <a:pt x="28" y="13"/>
                      </a:cubicBezTo>
                      <a:close/>
                      <a:moveTo>
                        <a:pt x="25" y="10"/>
                      </a:moveTo>
                      <a:cubicBezTo>
                        <a:pt x="25" y="9"/>
                        <a:pt x="26" y="8"/>
                        <a:pt x="26" y="8"/>
                      </a:cubicBezTo>
                      <a:cubicBezTo>
                        <a:pt x="26" y="8"/>
                        <a:pt x="26" y="8"/>
                        <a:pt x="26" y="8"/>
                      </a:cubicBezTo>
                      <a:cubicBezTo>
                        <a:pt x="26" y="8"/>
                        <a:pt x="25" y="9"/>
                        <a:pt x="25" y="10"/>
                      </a:cubicBezTo>
                      <a:close/>
                      <a:moveTo>
                        <a:pt x="34" y="9"/>
                      </a:move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8"/>
                        <a:pt x="33" y="7"/>
                        <a:pt x="32" y="5"/>
                      </a:cubicBezTo>
                      <a:cubicBezTo>
                        <a:pt x="32" y="5"/>
                        <a:pt x="32" y="5"/>
                        <a:pt x="32" y="5"/>
                      </a:cubicBezTo>
                      <a:cubicBezTo>
                        <a:pt x="33" y="7"/>
                        <a:pt x="34" y="8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ubicBezTo>
                        <a:pt x="34" y="9"/>
                        <a:pt x="34" y="9"/>
                        <a:pt x="34" y="9"/>
                      </a:cubicBezTo>
                      <a:close/>
                      <a:moveTo>
                        <a:pt x="27" y="6"/>
                      </a:moveTo>
                      <a:cubicBezTo>
                        <a:pt x="27" y="5"/>
                        <a:pt x="28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8" y="5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8" y="4"/>
                        <a:pt x="28" y="5"/>
                        <a:pt x="27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2" name="Freeform 17"/>
                <p:cNvSpPr>
                  <a:spLocks noEditPoints="1"/>
                </p:cNvSpPr>
                <p:nvPr>
                  <p:custDataLst>
                    <p:tags r:id="rId17"/>
                  </p:custDataLst>
                </p:nvPr>
              </p:nvSpPr>
              <p:spPr bwMode="auto">
                <a:xfrm>
                  <a:off x="1256" y="1820"/>
                  <a:ext cx="315" cy="376"/>
                </a:xfrm>
                <a:custGeom>
                  <a:avLst/>
                  <a:gdLst>
                    <a:gd name="T0" fmla="*/ 19 w 106"/>
                    <a:gd name="T1" fmla="*/ 124 h 127"/>
                    <a:gd name="T2" fmla="*/ 0 w 106"/>
                    <a:gd name="T3" fmla="*/ 73 h 127"/>
                    <a:gd name="T4" fmla="*/ 0 w 106"/>
                    <a:gd name="T5" fmla="*/ 73 h 127"/>
                    <a:gd name="T6" fmla="*/ 10 w 106"/>
                    <a:gd name="T7" fmla="*/ 34 h 127"/>
                    <a:gd name="T8" fmla="*/ 10 w 106"/>
                    <a:gd name="T9" fmla="*/ 34 h 127"/>
                    <a:gd name="T10" fmla="*/ 74 w 106"/>
                    <a:gd name="T11" fmla="*/ 0 h 127"/>
                    <a:gd name="T12" fmla="*/ 74 w 106"/>
                    <a:gd name="T13" fmla="*/ 0 h 127"/>
                    <a:gd name="T14" fmla="*/ 93 w 106"/>
                    <a:gd name="T15" fmla="*/ 5 h 127"/>
                    <a:gd name="T16" fmla="*/ 93 w 106"/>
                    <a:gd name="T17" fmla="*/ 5 h 127"/>
                    <a:gd name="T18" fmla="*/ 106 w 106"/>
                    <a:gd name="T19" fmla="*/ 34 h 127"/>
                    <a:gd name="T20" fmla="*/ 106 w 106"/>
                    <a:gd name="T21" fmla="*/ 34 h 127"/>
                    <a:gd name="T22" fmla="*/ 91 w 106"/>
                    <a:gd name="T23" fmla="*/ 81 h 127"/>
                    <a:gd name="T24" fmla="*/ 91 w 106"/>
                    <a:gd name="T25" fmla="*/ 81 h 127"/>
                    <a:gd name="T26" fmla="*/ 30 w 106"/>
                    <a:gd name="T27" fmla="*/ 127 h 127"/>
                    <a:gd name="T28" fmla="*/ 30 w 106"/>
                    <a:gd name="T29" fmla="*/ 127 h 127"/>
                    <a:gd name="T30" fmla="*/ 30 w 106"/>
                    <a:gd name="T31" fmla="*/ 127 h 127"/>
                    <a:gd name="T32" fmla="*/ 30 w 106"/>
                    <a:gd name="T33" fmla="*/ 127 h 127"/>
                    <a:gd name="T34" fmla="*/ 19 w 106"/>
                    <a:gd name="T35" fmla="*/ 124 h 127"/>
                    <a:gd name="T36" fmla="*/ 14 w 106"/>
                    <a:gd name="T37" fmla="*/ 36 h 127"/>
                    <a:gd name="T38" fmla="*/ 4 w 106"/>
                    <a:gd name="T39" fmla="*/ 73 h 127"/>
                    <a:gd name="T40" fmla="*/ 4 w 106"/>
                    <a:gd name="T41" fmla="*/ 73 h 127"/>
                    <a:gd name="T42" fmla="*/ 21 w 106"/>
                    <a:gd name="T43" fmla="*/ 120 h 127"/>
                    <a:gd name="T44" fmla="*/ 21 w 106"/>
                    <a:gd name="T45" fmla="*/ 120 h 127"/>
                    <a:gd name="T46" fmla="*/ 30 w 106"/>
                    <a:gd name="T47" fmla="*/ 123 h 127"/>
                    <a:gd name="T48" fmla="*/ 30 w 106"/>
                    <a:gd name="T49" fmla="*/ 123 h 127"/>
                    <a:gd name="T50" fmla="*/ 88 w 106"/>
                    <a:gd name="T51" fmla="*/ 79 h 127"/>
                    <a:gd name="T52" fmla="*/ 88 w 106"/>
                    <a:gd name="T53" fmla="*/ 79 h 127"/>
                    <a:gd name="T54" fmla="*/ 102 w 106"/>
                    <a:gd name="T55" fmla="*/ 34 h 127"/>
                    <a:gd name="T56" fmla="*/ 102 w 106"/>
                    <a:gd name="T57" fmla="*/ 34 h 127"/>
                    <a:gd name="T58" fmla="*/ 91 w 106"/>
                    <a:gd name="T59" fmla="*/ 8 h 127"/>
                    <a:gd name="T60" fmla="*/ 91 w 106"/>
                    <a:gd name="T61" fmla="*/ 8 h 127"/>
                    <a:gd name="T62" fmla="*/ 74 w 106"/>
                    <a:gd name="T63" fmla="*/ 4 h 127"/>
                    <a:gd name="T64" fmla="*/ 74 w 106"/>
                    <a:gd name="T65" fmla="*/ 4 h 127"/>
                    <a:gd name="T66" fmla="*/ 73 w 106"/>
                    <a:gd name="T67" fmla="*/ 4 h 127"/>
                    <a:gd name="T68" fmla="*/ 73 w 106"/>
                    <a:gd name="T69" fmla="*/ 4 h 127"/>
                    <a:gd name="T70" fmla="*/ 14 w 106"/>
                    <a:gd name="T71" fmla="*/ 36 h 1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6" h="127">
                      <a:moveTo>
                        <a:pt x="19" y="124"/>
                      </a:moveTo>
                      <a:cubicBezTo>
                        <a:pt x="8" y="116"/>
                        <a:pt x="0" y="95"/>
                        <a:pt x="0" y="73"/>
                      </a:cubicBezTo>
                      <a:cubicBezTo>
                        <a:pt x="0" y="73"/>
                        <a:pt x="0" y="73"/>
                        <a:pt x="0" y="73"/>
                      </a:cubicBezTo>
                      <a:cubicBezTo>
                        <a:pt x="0" y="59"/>
                        <a:pt x="3" y="45"/>
                        <a:pt x="10" y="34"/>
                      </a:cubicBezTo>
                      <a:cubicBezTo>
                        <a:pt x="10" y="34"/>
                        <a:pt x="10" y="34"/>
                        <a:pt x="10" y="34"/>
                      </a:cubicBezTo>
                      <a:cubicBezTo>
                        <a:pt x="25" y="12"/>
                        <a:pt x="52" y="0"/>
                        <a:pt x="74" y="0"/>
                      </a:cubicBezTo>
                      <a:cubicBezTo>
                        <a:pt x="74" y="0"/>
                        <a:pt x="74" y="0"/>
                        <a:pt x="74" y="0"/>
                      </a:cubicBezTo>
                      <a:cubicBezTo>
                        <a:pt x="81" y="0"/>
                        <a:pt x="88" y="2"/>
                        <a:pt x="93" y="5"/>
                      </a:cubicBezTo>
                      <a:cubicBezTo>
                        <a:pt x="93" y="5"/>
                        <a:pt x="93" y="5"/>
                        <a:pt x="93" y="5"/>
                      </a:cubicBezTo>
                      <a:cubicBezTo>
                        <a:pt x="102" y="11"/>
                        <a:pt x="106" y="22"/>
                        <a:pt x="106" y="34"/>
                      </a:cubicBezTo>
                      <a:cubicBezTo>
                        <a:pt x="106" y="34"/>
                        <a:pt x="106" y="34"/>
                        <a:pt x="106" y="34"/>
                      </a:cubicBezTo>
                      <a:cubicBezTo>
                        <a:pt x="106" y="48"/>
                        <a:pt x="101" y="65"/>
                        <a:pt x="91" y="81"/>
                      </a:cubicBezTo>
                      <a:cubicBezTo>
                        <a:pt x="91" y="81"/>
                        <a:pt x="91" y="81"/>
                        <a:pt x="91" y="81"/>
                      </a:cubicBezTo>
                      <a:cubicBezTo>
                        <a:pt x="75" y="105"/>
                        <a:pt x="5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30" y="127"/>
                        <a:pt x="30" y="127"/>
                        <a:pt x="30" y="127"/>
                      </a:cubicBezTo>
                      <a:cubicBezTo>
                        <a:pt x="26" y="127"/>
                        <a:pt x="23" y="126"/>
                        <a:pt x="19" y="124"/>
                      </a:cubicBezTo>
                      <a:close/>
                      <a:moveTo>
                        <a:pt x="14" y="36"/>
                      </a:moveTo>
                      <a:cubicBezTo>
                        <a:pt x="7" y="46"/>
                        <a:pt x="4" y="60"/>
                        <a:pt x="4" y="73"/>
                      </a:cubicBezTo>
                      <a:cubicBezTo>
                        <a:pt x="4" y="73"/>
                        <a:pt x="4" y="73"/>
                        <a:pt x="4" y="73"/>
                      </a:cubicBezTo>
                      <a:cubicBezTo>
                        <a:pt x="4" y="94"/>
                        <a:pt x="12" y="114"/>
                        <a:pt x="21" y="120"/>
                      </a:cubicBezTo>
                      <a:cubicBezTo>
                        <a:pt x="21" y="120"/>
                        <a:pt x="21" y="120"/>
                        <a:pt x="21" y="120"/>
                      </a:cubicBezTo>
                      <a:cubicBezTo>
                        <a:pt x="24" y="122"/>
                        <a:pt x="27" y="123"/>
                        <a:pt x="30" y="123"/>
                      </a:cubicBezTo>
                      <a:cubicBezTo>
                        <a:pt x="30" y="123"/>
                        <a:pt x="30" y="123"/>
                        <a:pt x="30" y="123"/>
                      </a:cubicBezTo>
                      <a:cubicBezTo>
                        <a:pt x="47" y="123"/>
                        <a:pt x="73" y="102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3"/>
                        <a:pt x="102" y="47"/>
                        <a:pt x="102" y="34"/>
                      </a:cubicBezTo>
                      <a:cubicBezTo>
                        <a:pt x="102" y="34"/>
                        <a:pt x="102" y="34"/>
                        <a:pt x="102" y="34"/>
                      </a:cubicBezTo>
                      <a:cubicBezTo>
                        <a:pt x="102" y="22"/>
                        <a:pt x="98" y="13"/>
                        <a:pt x="91" y="8"/>
                      </a:cubicBezTo>
                      <a:cubicBezTo>
                        <a:pt x="91" y="8"/>
                        <a:pt x="91" y="8"/>
                        <a:pt x="91" y="8"/>
                      </a:cubicBezTo>
                      <a:cubicBezTo>
                        <a:pt x="87" y="6"/>
                        <a:pt x="81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3" y="4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4" y="4"/>
                        <a:pt x="27" y="15"/>
                        <a:pt x="14" y="3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3" name="Freeform 18"/>
                <p:cNvSpPr>
                  <a:spLocks noEditPoints="1"/>
                </p:cNvSpPr>
                <p:nvPr>
                  <p:custDataLst>
                    <p:tags r:id="rId18"/>
                  </p:custDataLst>
                </p:nvPr>
              </p:nvSpPr>
              <p:spPr bwMode="auto">
                <a:xfrm>
                  <a:off x="1250" y="1814"/>
                  <a:ext cx="327" cy="388"/>
                </a:xfrm>
                <a:custGeom>
                  <a:avLst/>
                  <a:gdLst>
                    <a:gd name="T0" fmla="*/ 20 w 110"/>
                    <a:gd name="T1" fmla="*/ 127 h 131"/>
                    <a:gd name="T2" fmla="*/ 0 w 110"/>
                    <a:gd name="T3" fmla="*/ 75 h 131"/>
                    <a:gd name="T4" fmla="*/ 11 w 110"/>
                    <a:gd name="T5" fmla="*/ 34 h 131"/>
                    <a:gd name="T6" fmla="*/ 96 w 110"/>
                    <a:gd name="T7" fmla="*/ 5 h 131"/>
                    <a:gd name="T8" fmla="*/ 110 w 110"/>
                    <a:gd name="T9" fmla="*/ 36 h 131"/>
                    <a:gd name="T10" fmla="*/ 95 w 110"/>
                    <a:gd name="T11" fmla="*/ 84 h 131"/>
                    <a:gd name="T12" fmla="*/ 32 w 110"/>
                    <a:gd name="T13" fmla="*/ 131 h 131"/>
                    <a:gd name="T14" fmla="*/ 33 w 110"/>
                    <a:gd name="T15" fmla="*/ 127 h 131"/>
                    <a:gd name="T16" fmla="*/ 34 w 110"/>
                    <a:gd name="T17" fmla="*/ 127 h 131"/>
                    <a:gd name="T18" fmla="*/ 34 w 110"/>
                    <a:gd name="T19" fmla="*/ 127 h 131"/>
                    <a:gd name="T20" fmla="*/ 34 w 110"/>
                    <a:gd name="T21" fmla="*/ 127 h 131"/>
                    <a:gd name="T22" fmla="*/ 35 w 110"/>
                    <a:gd name="T23" fmla="*/ 127 h 131"/>
                    <a:gd name="T24" fmla="*/ 35 w 110"/>
                    <a:gd name="T25" fmla="*/ 127 h 131"/>
                    <a:gd name="T26" fmla="*/ 35 w 110"/>
                    <a:gd name="T27" fmla="*/ 127 h 131"/>
                    <a:gd name="T28" fmla="*/ 79 w 110"/>
                    <a:gd name="T29" fmla="*/ 98 h 131"/>
                    <a:gd name="T30" fmla="*/ 8 w 110"/>
                    <a:gd name="T31" fmla="*/ 75 h 131"/>
                    <a:gd name="T32" fmla="*/ 25 w 110"/>
                    <a:gd name="T33" fmla="*/ 121 h 131"/>
                    <a:gd name="T34" fmla="*/ 32 w 110"/>
                    <a:gd name="T35" fmla="*/ 123 h 131"/>
                    <a:gd name="T36" fmla="*/ 88 w 110"/>
                    <a:gd name="T37" fmla="*/ 79 h 131"/>
                    <a:gd name="T38" fmla="*/ 102 w 110"/>
                    <a:gd name="T39" fmla="*/ 36 h 131"/>
                    <a:gd name="T40" fmla="*/ 102 w 110"/>
                    <a:gd name="T41" fmla="*/ 36 h 131"/>
                    <a:gd name="T42" fmla="*/ 92 w 110"/>
                    <a:gd name="T43" fmla="*/ 12 h 131"/>
                    <a:gd name="T44" fmla="*/ 75 w 110"/>
                    <a:gd name="T45" fmla="*/ 8 h 131"/>
                    <a:gd name="T46" fmla="*/ 16 w 110"/>
                    <a:gd name="T47" fmla="*/ 38 h 131"/>
                    <a:gd name="T48" fmla="*/ 8 w 110"/>
                    <a:gd name="T49" fmla="*/ 75 h 131"/>
                    <a:gd name="T50" fmla="*/ 80 w 110"/>
                    <a:gd name="T51" fmla="*/ 97 h 131"/>
                    <a:gd name="T52" fmla="*/ 4 w 110"/>
                    <a:gd name="T53" fmla="*/ 75 h 131"/>
                    <a:gd name="T54" fmla="*/ 4 w 110"/>
                    <a:gd name="T55" fmla="*/ 75 h 131"/>
                    <a:gd name="T56" fmla="*/ 4 w 110"/>
                    <a:gd name="T57" fmla="*/ 75 h 131"/>
                    <a:gd name="T58" fmla="*/ 4 w 110"/>
                    <a:gd name="T59" fmla="*/ 75 h 131"/>
                    <a:gd name="T60" fmla="*/ 101 w 110"/>
                    <a:gd name="T61" fmla="*/ 62 h 131"/>
                    <a:gd name="T62" fmla="*/ 101 w 110"/>
                    <a:gd name="T63" fmla="*/ 62 h 131"/>
                    <a:gd name="T64" fmla="*/ 106 w 110"/>
                    <a:gd name="T65" fmla="*/ 40 h 131"/>
                    <a:gd name="T66" fmla="*/ 106 w 110"/>
                    <a:gd name="T67" fmla="*/ 39 h 131"/>
                    <a:gd name="T68" fmla="*/ 106 w 110"/>
                    <a:gd name="T69" fmla="*/ 39 h 131"/>
                    <a:gd name="T70" fmla="*/ 106 w 110"/>
                    <a:gd name="T71" fmla="*/ 39 h 131"/>
                    <a:gd name="T72" fmla="*/ 106 w 110"/>
                    <a:gd name="T73" fmla="*/ 38 h 131"/>
                    <a:gd name="T74" fmla="*/ 106 w 110"/>
                    <a:gd name="T75" fmla="*/ 37 h 131"/>
                    <a:gd name="T76" fmla="*/ 106 w 110"/>
                    <a:gd name="T77" fmla="*/ 37 h 131"/>
                    <a:gd name="T78" fmla="*/ 106 w 110"/>
                    <a:gd name="T79" fmla="*/ 37 h 131"/>
                    <a:gd name="T80" fmla="*/ 73 w 110"/>
                    <a:gd name="T81" fmla="*/ 4 h 131"/>
                    <a:gd name="T82" fmla="*/ 14 w 110"/>
                    <a:gd name="T83" fmla="*/ 37 h 131"/>
                    <a:gd name="T84" fmla="*/ 102 w 110"/>
                    <a:gd name="T85" fmla="*/ 18 h 131"/>
                    <a:gd name="T86" fmla="*/ 94 w 110"/>
                    <a:gd name="T87" fmla="*/ 9 h 131"/>
                    <a:gd name="T88" fmla="*/ 94 w 110"/>
                    <a:gd name="T89" fmla="*/ 9 h 131"/>
                    <a:gd name="T90" fmla="*/ 91 w 110"/>
                    <a:gd name="T91" fmla="*/ 7 h 131"/>
                    <a:gd name="T92" fmla="*/ 74 w 110"/>
                    <a:gd name="T93" fmla="*/ 4 h 131"/>
                    <a:gd name="T94" fmla="*/ 74 w 110"/>
                    <a:gd name="T95" fmla="*/ 4 h 131"/>
                    <a:gd name="T96" fmla="*/ 74 w 110"/>
                    <a:gd name="T97" fmla="*/ 4 h 131"/>
                    <a:gd name="T98" fmla="*/ 75 w 110"/>
                    <a:gd name="T99" fmla="*/ 4 h 131"/>
                    <a:gd name="T100" fmla="*/ 75 w 110"/>
                    <a:gd name="T101" fmla="*/ 4 h 131"/>
                    <a:gd name="T102" fmla="*/ 76 w 110"/>
                    <a:gd name="T103" fmla="*/ 4 h 131"/>
                    <a:gd name="T104" fmla="*/ 76 w 110"/>
                    <a:gd name="T105" fmla="*/ 4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0" h="131">
                      <a:moveTo>
                        <a:pt x="32" y="131"/>
                      </a:moveTo>
                      <a:cubicBezTo>
                        <a:pt x="28" y="131"/>
                        <a:pt x="24" y="130"/>
                        <a:pt x="20" y="127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21" y="126"/>
                        <a:pt x="21" y="126"/>
                        <a:pt x="21" y="126"/>
                      </a:cubicBezTo>
                      <a:cubicBezTo>
                        <a:pt x="20" y="127"/>
                        <a:pt x="20" y="127"/>
                        <a:pt x="20" y="127"/>
                      </a:cubicBezTo>
                      <a:cubicBezTo>
                        <a:pt x="8" y="119"/>
                        <a:pt x="0" y="97"/>
                        <a:pt x="0" y="75"/>
                      </a:cubicBezTo>
                      <a:cubicBezTo>
                        <a:pt x="0" y="75"/>
                        <a:pt x="0" y="75"/>
                        <a:pt x="0" y="75"/>
                      </a:cubicBezTo>
                      <a:cubicBezTo>
                        <a:pt x="0" y="61"/>
                        <a:pt x="3" y="46"/>
                        <a:pt x="11" y="34"/>
                      </a:cubicBezTo>
                      <a:cubicBezTo>
                        <a:pt x="11" y="34"/>
                        <a:pt x="11" y="34"/>
                        <a:pt x="11" y="34"/>
                      </a:cubicBezTo>
                      <a:cubicBezTo>
                        <a:pt x="26" y="12"/>
                        <a:pt x="54" y="0"/>
                        <a:pt x="76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84" y="0"/>
                        <a:pt x="91" y="2"/>
                        <a:pt x="96" y="5"/>
                      </a:cubicBezTo>
                      <a:cubicBezTo>
                        <a:pt x="96" y="5"/>
                        <a:pt x="96" y="5"/>
                        <a:pt x="96" y="5"/>
                      </a:cubicBezTo>
                      <a:cubicBezTo>
                        <a:pt x="106" y="12"/>
                        <a:pt x="110" y="23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36"/>
                        <a:pt x="110" y="36"/>
                        <a:pt x="110" y="36"/>
                      </a:cubicBezTo>
                      <a:cubicBezTo>
                        <a:pt x="110" y="51"/>
                        <a:pt x="105" y="68"/>
                        <a:pt x="95" y="84"/>
                      </a:cubicBezTo>
                      <a:cubicBezTo>
                        <a:pt x="95" y="84"/>
                        <a:pt x="95" y="84"/>
                        <a:pt x="95" y="84"/>
                      </a:cubicBezTo>
                      <a:cubicBezTo>
                        <a:pt x="79" y="109"/>
                        <a:pt x="53" y="130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ubicBezTo>
                        <a:pt x="32" y="131"/>
                        <a:pt x="32" y="131"/>
                        <a:pt x="32" y="131"/>
                      </a:cubicBezTo>
                      <a:close/>
                      <a:moveTo>
                        <a:pt x="33" y="127"/>
                      </a:move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ubicBezTo>
                        <a:pt x="33" y="127"/>
                        <a:pt x="33" y="127"/>
                        <a:pt x="33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ubicBezTo>
                        <a:pt x="34" y="127"/>
                        <a:pt x="34" y="127"/>
                        <a:pt x="34" y="127"/>
                      </a:cubicBezTo>
                      <a:close/>
                      <a:moveTo>
                        <a:pt x="34" y="127"/>
                      </a:moveTo>
                      <a:cubicBezTo>
                        <a:pt x="34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4" y="127"/>
                        <a:pt x="34" y="127"/>
                      </a:cubicBezTo>
                      <a:close/>
                      <a:moveTo>
                        <a:pt x="35" y="127"/>
                      </a:move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ubicBezTo>
                        <a:pt x="35" y="127"/>
                        <a:pt x="35" y="127"/>
                        <a:pt x="35" y="127"/>
                      </a:cubicBezTo>
                      <a:close/>
                      <a:moveTo>
                        <a:pt x="35" y="127"/>
                      </a:moveTo>
                      <a:cubicBezTo>
                        <a:pt x="49" y="125"/>
                        <a:pt x="65" y="113"/>
                        <a:pt x="79" y="98"/>
                      </a:cubicBezTo>
                      <a:cubicBezTo>
                        <a:pt x="79" y="98"/>
                        <a:pt x="79" y="98"/>
                        <a:pt x="79" y="98"/>
                      </a:cubicBezTo>
                      <a:cubicBezTo>
                        <a:pt x="65" y="113"/>
                        <a:pt x="49" y="125"/>
                        <a:pt x="35" y="127"/>
                      </a:cubicBezTo>
                      <a:close/>
                      <a:moveTo>
                        <a:pt x="8" y="75"/>
                      </a:move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96"/>
                        <a:pt x="16" y="116"/>
                        <a:pt x="25" y="121"/>
                      </a:cubicBezTo>
                      <a:cubicBezTo>
                        <a:pt x="25" y="121"/>
                        <a:pt x="25" y="121"/>
                        <a:pt x="25" y="121"/>
                      </a:cubicBezTo>
                      <a:cubicBezTo>
                        <a:pt x="27" y="122"/>
                        <a:pt x="29" y="123"/>
                        <a:pt x="32" y="123"/>
                      </a:cubicBezTo>
                      <a:cubicBezTo>
                        <a:pt x="32" y="123"/>
                        <a:pt x="32" y="123"/>
                        <a:pt x="32" y="123"/>
                      </a:cubicBezTo>
                      <a:cubicBezTo>
                        <a:pt x="32" y="123"/>
                        <a:pt x="32" y="123"/>
                        <a:pt x="33" y="123"/>
                      </a:cubicBezTo>
                      <a:cubicBezTo>
                        <a:pt x="33" y="123"/>
                        <a:pt x="33" y="123"/>
                        <a:pt x="33" y="123"/>
                      </a:cubicBezTo>
                      <a:cubicBezTo>
                        <a:pt x="48" y="123"/>
                        <a:pt x="73" y="103"/>
                        <a:pt x="88" y="79"/>
                      </a:cubicBezTo>
                      <a:cubicBezTo>
                        <a:pt x="88" y="79"/>
                        <a:pt x="88" y="79"/>
                        <a:pt x="88" y="79"/>
                      </a:cubicBezTo>
                      <a:cubicBezTo>
                        <a:pt x="98" y="65"/>
                        <a:pt x="102" y="49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36"/>
                        <a:pt x="102" y="36"/>
                        <a:pt x="102" y="36"/>
                      </a:cubicBezTo>
                      <a:cubicBezTo>
                        <a:pt x="102" y="25"/>
                        <a:pt x="99" y="16"/>
                        <a:pt x="92" y="12"/>
                      </a:cubicBezTo>
                      <a:cubicBezTo>
                        <a:pt x="92" y="12"/>
                        <a:pt x="92" y="12"/>
                        <a:pt x="92" y="12"/>
                      </a:cubicBezTo>
                      <a:cubicBezTo>
                        <a:pt x="88" y="10"/>
                        <a:pt x="82" y="8"/>
                        <a:pt x="76" y="8"/>
                      </a:cubicBezTo>
                      <a:cubicBezTo>
                        <a:pt x="76" y="8"/>
                        <a:pt x="76" y="8"/>
                        <a:pt x="76" y="8"/>
                      </a:cubicBezTo>
                      <a:cubicBezTo>
                        <a:pt x="75" y="8"/>
                        <a:pt x="75" y="8"/>
                        <a:pt x="75" y="8"/>
                      </a:cubicBezTo>
                      <a:cubicBezTo>
                        <a:pt x="56" y="8"/>
                        <a:pt x="30" y="19"/>
                        <a:pt x="17" y="39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6" y="38"/>
                        <a:pt x="16" y="38"/>
                        <a:pt x="16" y="38"/>
                      </a:cubicBezTo>
                      <a:cubicBezTo>
                        <a:pt x="17" y="39"/>
                        <a:pt x="17" y="39"/>
                        <a:pt x="17" y="39"/>
                      </a:cubicBezTo>
                      <a:cubicBezTo>
                        <a:pt x="11" y="49"/>
                        <a:pt x="8" y="62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ubicBezTo>
                        <a:pt x="8" y="75"/>
                        <a:pt x="8" y="75"/>
                        <a:pt x="8" y="75"/>
                      </a:cubicBezTo>
                      <a:close/>
                      <a:moveTo>
                        <a:pt x="79" y="97"/>
                      </a:moveTo>
                      <a:cubicBezTo>
                        <a:pt x="79" y="97"/>
                        <a:pt x="80" y="97"/>
                        <a:pt x="80" y="97"/>
                      </a:cubicBezTo>
                      <a:cubicBezTo>
                        <a:pt x="80" y="97"/>
                        <a:pt x="80" y="97"/>
                        <a:pt x="80" y="97"/>
                      </a:cubicBezTo>
                      <a:cubicBezTo>
                        <a:pt x="80" y="97"/>
                        <a:pt x="79" y="97"/>
                        <a:pt x="79" y="97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4" y="75"/>
                      </a:move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ubicBezTo>
                        <a:pt x="4" y="75"/>
                        <a:pt x="4" y="75"/>
                        <a:pt x="4" y="75"/>
                      </a:cubicBezTo>
                      <a:close/>
                      <a:moveTo>
                        <a:pt x="101" y="62"/>
                      </a:moveTo>
                      <a:cubicBezTo>
                        <a:pt x="104" y="54"/>
                        <a:pt x="106" y="47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7"/>
                        <a:pt x="104" y="54"/>
                        <a:pt x="101" y="62"/>
                      </a:cubicBezTo>
                      <a:close/>
                      <a:moveTo>
                        <a:pt x="106" y="40"/>
                      </a:move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ubicBezTo>
                        <a:pt x="106" y="40"/>
                        <a:pt x="106" y="40"/>
                        <a:pt x="106" y="40"/>
                      </a:cubicBezTo>
                      <a:close/>
                      <a:moveTo>
                        <a:pt x="106" y="40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40"/>
                      </a:cubicBezTo>
                      <a:close/>
                      <a:moveTo>
                        <a:pt x="106" y="39"/>
                      </a:move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ubicBezTo>
                        <a:pt x="106" y="39"/>
                        <a:pt x="106" y="39"/>
                        <a:pt x="106" y="39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lose/>
                      <a:moveTo>
                        <a:pt x="106" y="38"/>
                      </a:moveTo>
                      <a:cubicBezTo>
                        <a:pt x="106" y="38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8"/>
                        <a:pt x="106" y="38"/>
                      </a:cubicBezTo>
                      <a:close/>
                      <a:moveTo>
                        <a:pt x="106" y="37"/>
                      </a:move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ubicBezTo>
                        <a:pt x="106" y="37"/>
                        <a:pt x="106" y="37"/>
                        <a:pt x="106" y="37"/>
                      </a:cubicBezTo>
                      <a:close/>
                      <a:moveTo>
                        <a:pt x="14" y="37"/>
                      </a:moveTo>
                      <a:cubicBezTo>
                        <a:pt x="27" y="16"/>
                        <a:pt x="53" y="5"/>
                        <a:pt x="73" y="4"/>
                      </a:cubicBezTo>
                      <a:cubicBezTo>
                        <a:pt x="73" y="4"/>
                        <a:pt x="73" y="4"/>
                        <a:pt x="73" y="4"/>
                      </a:cubicBezTo>
                      <a:cubicBezTo>
                        <a:pt x="53" y="5"/>
                        <a:pt x="27" y="16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lose/>
                      <a:moveTo>
                        <a:pt x="102" y="18"/>
                      </a:move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ubicBezTo>
                        <a:pt x="102" y="18"/>
                        <a:pt x="102" y="18"/>
                        <a:pt x="102" y="18"/>
                      </a:cubicBezTo>
                      <a:close/>
                      <a:moveTo>
                        <a:pt x="94" y="9"/>
                      </a:moveTo>
                      <a:cubicBezTo>
                        <a:pt x="97" y="11"/>
                        <a:pt x="100" y="14"/>
                        <a:pt x="102" y="17"/>
                      </a:cubicBezTo>
                      <a:cubicBezTo>
                        <a:pt x="102" y="17"/>
                        <a:pt x="102" y="17"/>
                        <a:pt x="102" y="17"/>
                      </a:cubicBezTo>
                      <a:cubicBezTo>
                        <a:pt x="100" y="14"/>
                        <a:pt x="97" y="11"/>
                        <a:pt x="94" y="9"/>
                      </a:cubicBezTo>
                      <a:cubicBezTo>
                        <a:pt x="94" y="9"/>
                        <a:pt x="94" y="9"/>
                        <a:pt x="94" y="9"/>
                      </a:cubicBezTo>
                      <a:cubicBezTo>
                        <a:pt x="93" y="8"/>
                        <a:pt x="92" y="8"/>
                        <a:pt x="91" y="7"/>
                      </a:cubicBezTo>
                      <a:cubicBezTo>
                        <a:pt x="91" y="7"/>
                        <a:pt x="91" y="7"/>
                        <a:pt x="91" y="7"/>
                      </a:cubicBezTo>
                      <a:cubicBezTo>
                        <a:pt x="92" y="8"/>
                        <a:pt x="93" y="8"/>
                        <a:pt x="94" y="9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4" y="4"/>
                      </a:move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74" y="4"/>
                        <a:pt x="74" y="4"/>
                        <a:pt x="74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5" y="4"/>
                      </a:move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ubicBezTo>
                        <a:pt x="75" y="4"/>
                        <a:pt x="75" y="4"/>
                        <a:pt x="75" y="4"/>
                      </a:cubicBezTo>
                      <a:close/>
                      <a:moveTo>
                        <a:pt x="76" y="4"/>
                      </a:move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ubicBezTo>
                        <a:pt x="76" y="4"/>
                        <a:pt x="76" y="4"/>
                        <a:pt x="76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4" name="Freeform 19"/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>
                  <a:off x="1449" y="1805"/>
                  <a:ext cx="80" cy="54"/>
                </a:xfrm>
                <a:custGeom>
                  <a:avLst/>
                  <a:gdLst>
                    <a:gd name="T0" fmla="*/ 0 w 80"/>
                    <a:gd name="T1" fmla="*/ 18 h 54"/>
                    <a:gd name="T2" fmla="*/ 32 w 80"/>
                    <a:gd name="T3" fmla="*/ 15 h 54"/>
                    <a:gd name="T4" fmla="*/ 32 w 80"/>
                    <a:gd name="T5" fmla="*/ 15 h 54"/>
                    <a:gd name="T6" fmla="*/ 35 w 80"/>
                    <a:gd name="T7" fmla="*/ 27 h 54"/>
                    <a:gd name="T8" fmla="*/ 12 w 80"/>
                    <a:gd name="T9" fmla="*/ 30 h 54"/>
                    <a:gd name="T10" fmla="*/ 12 w 80"/>
                    <a:gd name="T11" fmla="*/ 42 h 54"/>
                    <a:gd name="T12" fmla="*/ 56 w 80"/>
                    <a:gd name="T13" fmla="*/ 36 h 54"/>
                    <a:gd name="T14" fmla="*/ 71 w 80"/>
                    <a:gd name="T15" fmla="*/ 0 h 54"/>
                    <a:gd name="T16" fmla="*/ 80 w 80"/>
                    <a:gd name="T17" fmla="*/ 3 h 54"/>
                    <a:gd name="T18" fmla="*/ 65 w 80"/>
                    <a:gd name="T19" fmla="*/ 45 h 54"/>
                    <a:gd name="T20" fmla="*/ 0 w 80"/>
                    <a:gd name="T21" fmla="*/ 54 h 54"/>
                    <a:gd name="T22" fmla="*/ 0 w 80"/>
                    <a:gd name="T23" fmla="*/ 18 h 54"/>
                    <a:gd name="T24" fmla="*/ 0 w 80"/>
                    <a:gd name="T25" fmla="*/ 18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54">
                      <a:moveTo>
                        <a:pt x="0" y="18"/>
                      </a:moveTo>
                      <a:lnTo>
                        <a:pt x="32" y="15"/>
                      </a:lnTo>
                      <a:lnTo>
                        <a:pt x="32" y="15"/>
                      </a:lnTo>
                      <a:lnTo>
                        <a:pt x="35" y="27"/>
                      </a:lnTo>
                      <a:lnTo>
                        <a:pt x="12" y="30"/>
                      </a:lnTo>
                      <a:lnTo>
                        <a:pt x="12" y="42"/>
                      </a:lnTo>
                      <a:lnTo>
                        <a:pt x="56" y="36"/>
                      </a:lnTo>
                      <a:lnTo>
                        <a:pt x="71" y="0"/>
                      </a:lnTo>
                      <a:lnTo>
                        <a:pt x="80" y="3"/>
                      </a:lnTo>
                      <a:lnTo>
                        <a:pt x="65" y="45"/>
                      </a:lnTo>
                      <a:lnTo>
                        <a:pt x="0" y="54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5" name="Freeform 20"/>
                <p:cNvSpPr>
                  <a:spLocks noEditPoints="1"/>
                </p:cNvSpPr>
                <p:nvPr>
                  <p:custDataLst>
                    <p:tags r:id="rId20"/>
                  </p:custDataLst>
                </p:nvPr>
              </p:nvSpPr>
              <p:spPr bwMode="auto">
                <a:xfrm>
                  <a:off x="1443" y="1796"/>
                  <a:ext cx="95" cy="71"/>
                </a:xfrm>
                <a:custGeom>
                  <a:avLst/>
                  <a:gdLst>
                    <a:gd name="T0" fmla="*/ 0 w 95"/>
                    <a:gd name="T1" fmla="*/ 27 h 71"/>
                    <a:gd name="T2" fmla="*/ 0 w 95"/>
                    <a:gd name="T3" fmla="*/ 21 h 71"/>
                    <a:gd name="T4" fmla="*/ 38 w 95"/>
                    <a:gd name="T5" fmla="*/ 18 h 71"/>
                    <a:gd name="T6" fmla="*/ 44 w 95"/>
                    <a:gd name="T7" fmla="*/ 18 h 71"/>
                    <a:gd name="T8" fmla="*/ 47 w 95"/>
                    <a:gd name="T9" fmla="*/ 39 h 71"/>
                    <a:gd name="T10" fmla="*/ 59 w 95"/>
                    <a:gd name="T11" fmla="*/ 39 h 71"/>
                    <a:gd name="T12" fmla="*/ 74 w 95"/>
                    <a:gd name="T13" fmla="*/ 0 h 71"/>
                    <a:gd name="T14" fmla="*/ 95 w 95"/>
                    <a:gd name="T15" fmla="*/ 9 h 71"/>
                    <a:gd name="T16" fmla="*/ 77 w 95"/>
                    <a:gd name="T17" fmla="*/ 60 h 71"/>
                    <a:gd name="T18" fmla="*/ 0 w 95"/>
                    <a:gd name="T19" fmla="*/ 71 h 71"/>
                    <a:gd name="T20" fmla="*/ 0 w 95"/>
                    <a:gd name="T21" fmla="*/ 27 h 71"/>
                    <a:gd name="T22" fmla="*/ 0 w 95"/>
                    <a:gd name="T23" fmla="*/ 27 h 71"/>
                    <a:gd name="T24" fmla="*/ 12 w 95"/>
                    <a:gd name="T25" fmla="*/ 57 h 71"/>
                    <a:gd name="T26" fmla="*/ 68 w 95"/>
                    <a:gd name="T27" fmla="*/ 51 h 71"/>
                    <a:gd name="T28" fmla="*/ 68 w 95"/>
                    <a:gd name="T29" fmla="*/ 51 h 71"/>
                    <a:gd name="T30" fmla="*/ 12 w 95"/>
                    <a:gd name="T31" fmla="*/ 57 h 71"/>
                    <a:gd name="T32" fmla="*/ 12 w 95"/>
                    <a:gd name="T33" fmla="*/ 57 h 71"/>
                    <a:gd name="T34" fmla="*/ 29 w 95"/>
                    <a:gd name="T35" fmla="*/ 30 h 71"/>
                    <a:gd name="T36" fmla="*/ 35 w 95"/>
                    <a:gd name="T37" fmla="*/ 30 h 71"/>
                    <a:gd name="T38" fmla="*/ 35 w 95"/>
                    <a:gd name="T39" fmla="*/ 30 h 71"/>
                    <a:gd name="T40" fmla="*/ 29 w 95"/>
                    <a:gd name="T41" fmla="*/ 30 h 71"/>
                    <a:gd name="T42" fmla="*/ 29 w 95"/>
                    <a:gd name="T43" fmla="*/ 30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95" h="71">
                      <a:moveTo>
                        <a:pt x="0" y="27"/>
                      </a:moveTo>
                      <a:lnTo>
                        <a:pt x="0" y="21"/>
                      </a:lnTo>
                      <a:lnTo>
                        <a:pt x="38" y="18"/>
                      </a:lnTo>
                      <a:lnTo>
                        <a:pt x="44" y="18"/>
                      </a:lnTo>
                      <a:lnTo>
                        <a:pt x="47" y="39"/>
                      </a:lnTo>
                      <a:lnTo>
                        <a:pt x="59" y="39"/>
                      </a:lnTo>
                      <a:lnTo>
                        <a:pt x="74" y="0"/>
                      </a:lnTo>
                      <a:lnTo>
                        <a:pt x="95" y="9"/>
                      </a:lnTo>
                      <a:lnTo>
                        <a:pt x="77" y="60"/>
                      </a:lnTo>
                      <a:lnTo>
                        <a:pt x="0" y="71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  <a:moveTo>
                        <a:pt x="12" y="57"/>
                      </a:moveTo>
                      <a:lnTo>
                        <a:pt x="68" y="51"/>
                      </a:lnTo>
                      <a:lnTo>
                        <a:pt x="68" y="51"/>
                      </a:lnTo>
                      <a:lnTo>
                        <a:pt x="12" y="57"/>
                      </a:lnTo>
                      <a:lnTo>
                        <a:pt x="12" y="57"/>
                      </a:lnTo>
                      <a:close/>
                      <a:moveTo>
                        <a:pt x="29" y="30"/>
                      </a:moveTo>
                      <a:lnTo>
                        <a:pt x="35" y="30"/>
                      </a:lnTo>
                      <a:lnTo>
                        <a:pt x="35" y="30"/>
                      </a:lnTo>
                      <a:lnTo>
                        <a:pt x="29" y="30"/>
                      </a:lnTo>
                      <a:lnTo>
                        <a:pt x="29" y="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6" name="Freeform 21"/>
                <p:cNvSpPr/>
                <p:nvPr>
                  <p:custDataLst>
                    <p:tags r:id="rId21"/>
                  </p:custDataLst>
                </p:nvPr>
              </p:nvSpPr>
              <p:spPr bwMode="auto">
                <a:xfrm>
                  <a:off x="1514" y="1862"/>
                  <a:ext cx="42" cy="23"/>
                </a:xfrm>
                <a:custGeom>
                  <a:avLst/>
                  <a:gdLst>
                    <a:gd name="T0" fmla="*/ 0 w 42"/>
                    <a:gd name="T1" fmla="*/ 11 h 23"/>
                    <a:gd name="T2" fmla="*/ 39 w 42"/>
                    <a:gd name="T3" fmla="*/ 0 h 23"/>
                    <a:gd name="T4" fmla="*/ 42 w 42"/>
                    <a:gd name="T5" fmla="*/ 8 h 23"/>
                    <a:gd name="T6" fmla="*/ 3 w 42"/>
                    <a:gd name="T7" fmla="*/ 23 h 23"/>
                    <a:gd name="T8" fmla="*/ 0 w 42"/>
                    <a:gd name="T9" fmla="*/ 11 h 23"/>
                    <a:gd name="T10" fmla="*/ 0 w 42"/>
                    <a:gd name="T11" fmla="*/ 11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2" h="23">
                      <a:moveTo>
                        <a:pt x="0" y="11"/>
                      </a:moveTo>
                      <a:lnTo>
                        <a:pt x="39" y="0"/>
                      </a:lnTo>
                      <a:lnTo>
                        <a:pt x="42" y="8"/>
                      </a:lnTo>
                      <a:lnTo>
                        <a:pt x="3" y="23"/>
                      </a:lnTo>
                      <a:lnTo>
                        <a:pt x="0" y="11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7" name="Freeform 22"/>
                <p:cNvSpPr>
                  <a:spLocks noEditPoints="1"/>
                </p:cNvSpPr>
                <p:nvPr>
                  <p:custDataLst>
                    <p:tags r:id="rId22"/>
                  </p:custDataLst>
                </p:nvPr>
              </p:nvSpPr>
              <p:spPr bwMode="auto">
                <a:xfrm>
                  <a:off x="1505" y="1853"/>
                  <a:ext cx="57" cy="38"/>
                </a:xfrm>
                <a:custGeom>
                  <a:avLst/>
                  <a:gdLst>
                    <a:gd name="T0" fmla="*/ 6 w 57"/>
                    <a:gd name="T1" fmla="*/ 32 h 38"/>
                    <a:gd name="T2" fmla="*/ 3 w 57"/>
                    <a:gd name="T3" fmla="*/ 20 h 38"/>
                    <a:gd name="T4" fmla="*/ 9 w 57"/>
                    <a:gd name="T5" fmla="*/ 20 h 38"/>
                    <a:gd name="T6" fmla="*/ 12 w 57"/>
                    <a:gd name="T7" fmla="*/ 26 h 38"/>
                    <a:gd name="T8" fmla="*/ 9 w 57"/>
                    <a:gd name="T9" fmla="*/ 20 h 38"/>
                    <a:gd name="T10" fmla="*/ 3 w 57"/>
                    <a:gd name="T11" fmla="*/ 20 h 38"/>
                    <a:gd name="T12" fmla="*/ 0 w 57"/>
                    <a:gd name="T13" fmla="*/ 14 h 38"/>
                    <a:gd name="T14" fmla="*/ 51 w 57"/>
                    <a:gd name="T15" fmla="*/ 0 h 38"/>
                    <a:gd name="T16" fmla="*/ 57 w 57"/>
                    <a:gd name="T17" fmla="*/ 23 h 38"/>
                    <a:gd name="T18" fmla="*/ 9 w 57"/>
                    <a:gd name="T19" fmla="*/ 38 h 38"/>
                    <a:gd name="T20" fmla="*/ 6 w 57"/>
                    <a:gd name="T21" fmla="*/ 32 h 38"/>
                    <a:gd name="T22" fmla="*/ 6 w 57"/>
                    <a:gd name="T23" fmla="*/ 32 h 38"/>
                    <a:gd name="T24" fmla="*/ 21 w 57"/>
                    <a:gd name="T25" fmla="*/ 20 h 38"/>
                    <a:gd name="T26" fmla="*/ 42 w 57"/>
                    <a:gd name="T27" fmla="*/ 14 h 38"/>
                    <a:gd name="T28" fmla="*/ 42 w 57"/>
                    <a:gd name="T29" fmla="*/ 14 h 38"/>
                    <a:gd name="T30" fmla="*/ 21 w 57"/>
                    <a:gd name="T31" fmla="*/ 20 h 38"/>
                    <a:gd name="T32" fmla="*/ 21 w 57"/>
                    <a:gd name="T33" fmla="*/ 2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57" h="38">
                      <a:moveTo>
                        <a:pt x="6" y="32"/>
                      </a:moveTo>
                      <a:lnTo>
                        <a:pt x="3" y="20"/>
                      </a:lnTo>
                      <a:lnTo>
                        <a:pt x="9" y="20"/>
                      </a:lnTo>
                      <a:lnTo>
                        <a:pt x="12" y="26"/>
                      </a:lnTo>
                      <a:lnTo>
                        <a:pt x="9" y="20"/>
                      </a:lnTo>
                      <a:lnTo>
                        <a:pt x="3" y="20"/>
                      </a:lnTo>
                      <a:lnTo>
                        <a:pt x="0" y="14"/>
                      </a:lnTo>
                      <a:lnTo>
                        <a:pt x="51" y="0"/>
                      </a:lnTo>
                      <a:lnTo>
                        <a:pt x="57" y="23"/>
                      </a:lnTo>
                      <a:lnTo>
                        <a:pt x="9" y="38"/>
                      </a:lnTo>
                      <a:lnTo>
                        <a:pt x="6" y="32"/>
                      </a:lnTo>
                      <a:lnTo>
                        <a:pt x="6" y="32"/>
                      </a:lnTo>
                      <a:close/>
                      <a:moveTo>
                        <a:pt x="21" y="20"/>
                      </a:moveTo>
                      <a:lnTo>
                        <a:pt x="42" y="14"/>
                      </a:lnTo>
                      <a:lnTo>
                        <a:pt x="42" y="14"/>
                      </a:lnTo>
                      <a:lnTo>
                        <a:pt x="21" y="20"/>
                      </a:lnTo>
                      <a:lnTo>
                        <a:pt x="21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8" name="Freeform 23"/>
                <p:cNvSpPr/>
                <p:nvPr>
                  <p:custDataLst>
                    <p:tags r:id="rId23"/>
                  </p:custDataLst>
                </p:nvPr>
              </p:nvSpPr>
              <p:spPr bwMode="auto">
                <a:xfrm>
                  <a:off x="1505" y="1844"/>
                  <a:ext cx="18" cy="35"/>
                </a:xfrm>
                <a:custGeom>
                  <a:avLst/>
                  <a:gdLst>
                    <a:gd name="T0" fmla="*/ 0 w 18"/>
                    <a:gd name="T1" fmla="*/ 3 h 35"/>
                    <a:gd name="T2" fmla="*/ 12 w 18"/>
                    <a:gd name="T3" fmla="*/ 0 h 35"/>
                    <a:gd name="T4" fmla="*/ 18 w 18"/>
                    <a:gd name="T5" fmla="*/ 32 h 35"/>
                    <a:gd name="T6" fmla="*/ 6 w 18"/>
                    <a:gd name="T7" fmla="*/ 35 h 35"/>
                    <a:gd name="T8" fmla="*/ 0 w 18"/>
                    <a:gd name="T9" fmla="*/ 3 h 35"/>
                    <a:gd name="T10" fmla="*/ 0 w 18"/>
                    <a:gd name="T11" fmla="*/ 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8" h="35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18" y="32"/>
                      </a:lnTo>
                      <a:lnTo>
                        <a:pt x="6" y="35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69" name="Freeform 24"/>
                <p:cNvSpPr>
                  <a:spLocks noEditPoints="1"/>
                </p:cNvSpPr>
                <p:nvPr>
                  <p:custDataLst>
                    <p:tags r:id="rId24"/>
                  </p:custDataLst>
                </p:nvPr>
              </p:nvSpPr>
              <p:spPr bwMode="auto">
                <a:xfrm>
                  <a:off x="1496" y="1838"/>
                  <a:ext cx="33" cy="47"/>
                </a:xfrm>
                <a:custGeom>
                  <a:avLst/>
                  <a:gdLst>
                    <a:gd name="T0" fmla="*/ 3 w 33"/>
                    <a:gd name="T1" fmla="*/ 9 h 47"/>
                    <a:gd name="T2" fmla="*/ 9 w 33"/>
                    <a:gd name="T3" fmla="*/ 9 h 47"/>
                    <a:gd name="T4" fmla="*/ 9 w 33"/>
                    <a:gd name="T5" fmla="*/ 15 h 47"/>
                    <a:gd name="T6" fmla="*/ 9 w 33"/>
                    <a:gd name="T7" fmla="*/ 9 h 47"/>
                    <a:gd name="T8" fmla="*/ 3 w 33"/>
                    <a:gd name="T9" fmla="*/ 9 h 47"/>
                    <a:gd name="T10" fmla="*/ 0 w 33"/>
                    <a:gd name="T11" fmla="*/ 3 h 47"/>
                    <a:gd name="T12" fmla="*/ 24 w 33"/>
                    <a:gd name="T13" fmla="*/ 0 h 47"/>
                    <a:gd name="T14" fmla="*/ 33 w 33"/>
                    <a:gd name="T15" fmla="*/ 44 h 47"/>
                    <a:gd name="T16" fmla="*/ 9 w 33"/>
                    <a:gd name="T17" fmla="*/ 47 h 47"/>
                    <a:gd name="T18" fmla="*/ 3 w 33"/>
                    <a:gd name="T19" fmla="*/ 9 h 47"/>
                    <a:gd name="T20" fmla="*/ 3 w 33"/>
                    <a:gd name="T21" fmla="*/ 9 h 47"/>
                    <a:gd name="T22" fmla="*/ 18 w 33"/>
                    <a:gd name="T23" fmla="*/ 35 h 47"/>
                    <a:gd name="T24" fmla="*/ 15 w 33"/>
                    <a:gd name="T25" fmla="*/ 12 h 47"/>
                    <a:gd name="T26" fmla="*/ 15 w 33"/>
                    <a:gd name="T27" fmla="*/ 12 h 47"/>
                    <a:gd name="T28" fmla="*/ 18 w 33"/>
                    <a:gd name="T29" fmla="*/ 35 h 47"/>
                    <a:gd name="T30" fmla="*/ 18 w 33"/>
                    <a:gd name="T31" fmla="*/ 35 h 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3" h="47">
                      <a:moveTo>
                        <a:pt x="3" y="9"/>
                      </a:moveTo>
                      <a:lnTo>
                        <a:pt x="9" y="9"/>
                      </a:lnTo>
                      <a:lnTo>
                        <a:pt x="9" y="15"/>
                      </a:lnTo>
                      <a:lnTo>
                        <a:pt x="9" y="9"/>
                      </a:lnTo>
                      <a:lnTo>
                        <a:pt x="3" y="9"/>
                      </a:lnTo>
                      <a:lnTo>
                        <a:pt x="0" y="3"/>
                      </a:lnTo>
                      <a:lnTo>
                        <a:pt x="24" y="0"/>
                      </a:lnTo>
                      <a:lnTo>
                        <a:pt x="33" y="44"/>
                      </a:lnTo>
                      <a:lnTo>
                        <a:pt x="9" y="47"/>
                      </a:lnTo>
                      <a:lnTo>
                        <a:pt x="3" y="9"/>
                      </a:lnTo>
                      <a:lnTo>
                        <a:pt x="3" y="9"/>
                      </a:lnTo>
                      <a:close/>
                      <a:moveTo>
                        <a:pt x="18" y="35"/>
                      </a:moveTo>
                      <a:lnTo>
                        <a:pt x="15" y="12"/>
                      </a:lnTo>
                      <a:lnTo>
                        <a:pt x="15" y="12"/>
                      </a:lnTo>
                      <a:lnTo>
                        <a:pt x="18" y="35"/>
                      </a:lnTo>
                      <a:lnTo>
                        <a:pt x="18" y="3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0" name="Freeform 25"/>
                <p:cNvSpPr>
                  <a:spLocks noEditPoints="1"/>
                </p:cNvSpPr>
                <p:nvPr>
                  <p:custDataLst>
                    <p:tags r:id="rId25"/>
                  </p:custDataLst>
                </p:nvPr>
              </p:nvSpPr>
              <p:spPr bwMode="auto">
                <a:xfrm>
                  <a:off x="1321" y="1850"/>
                  <a:ext cx="196" cy="293"/>
                </a:xfrm>
                <a:custGeom>
                  <a:avLst/>
                  <a:gdLst>
                    <a:gd name="T0" fmla="*/ 0 w 196"/>
                    <a:gd name="T1" fmla="*/ 234 h 293"/>
                    <a:gd name="T2" fmla="*/ 0 w 196"/>
                    <a:gd name="T3" fmla="*/ 231 h 293"/>
                    <a:gd name="T4" fmla="*/ 184 w 196"/>
                    <a:gd name="T5" fmla="*/ 0 h 293"/>
                    <a:gd name="T6" fmla="*/ 196 w 196"/>
                    <a:gd name="T7" fmla="*/ 6 h 293"/>
                    <a:gd name="T8" fmla="*/ 113 w 196"/>
                    <a:gd name="T9" fmla="*/ 248 h 293"/>
                    <a:gd name="T10" fmla="*/ 15 w 196"/>
                    <a:gd name="T11" fmla="*/ 293 h 293"/>
                    <a:gd name="T12" fmla="*/ 0 w 196"/>
                    <a:gd name="T13" fmla="*/ 234 h 293"/>
                    <a:gd name="T14" fmla="*/ 0 w 196"/>
                    <a:gd name="T15" fmla="*/ 234 h 293"/>
                    <a:gd name="T16" fmla="*/ 24 w 196"/>
                    <a:gd name="T17" fmla="*/ 275 h 293"/>
                    <a:gd name="T18" fmla="*/ 104 w 196"/>
                    <a:gd name="T19" fmla="*/ 240 h 293"/>
                    <a:gd name="T20" fmla="*/ 172 w 196"/>
                    <a:gd name="T21" fmla="*/ 32 h 293"/>
                    <a:gd name="T22" fmla="*/ 12 w 196"/>
                    <a:gd name="T23" fmla="*/ 234 h 293"/>
                    <a:gd name="T24" fmla="*/ 24 w 196"/>
                    <a:gd name="T25" fmla="*/ 275 h 293"/>
                    <a:gd name="T26" fmla="*/ 24 w 196"/>
                    <a:gd name="T27" fmla="*/ 275 h 2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196" h="293">
                      <a:moveTo>
                        <a:pt x="0" y="234"/>
                      </a:moveTo>
                      <a:lnTo>
                        <a:pt x="0" y="231"/>
                      </a:lnTo>
                      <a:lnTo>
                        <a:pt x="184" y="0"/>
                      </a:lnTo>
                      <a:lnTo>
                        <a:pt x="196" y="6"/>
                      </a:lnTo>
                      <a:lnTo>
                        <a:pt x="113" y="248"/>
                      </a:lnTo>
                      <a:lnTo>
                        <a:pt x="15" y="293"/>
                      </a:lnTo>
                      <a:lnTo>
                        <a:pt x="0" y="234"/>
                      </a:lnTo>
                      <a:lnTo>
                        <a:pt x="0" y="234"/>
                      </a:lnTo>
                      <a:close/>
                      <a:moveTo>
                        <a:pt x="24" y="275"/>
                      </a:moveTo>
                      <a:lnTo>
                        <a:pt x="104" y="240"/>
                      </a:lnTo>
                      <a:lnTo>
                        <a:pt x="172" y="32"/>
                      </a:lnTo>
                      <a:lnTo>
                        <a:pt x="12" y="234"/>
                      </a:lnTo>
                      <a:lnTo>
                        <a:pt x="24" y="275"/>
                      </a:lnTo>
                      <a:lnTo>
                        <a:pt x="24" y="2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1" name="Freeform 26"/>
                <p:cNvSpPr>
                  <a:spLocks noEditPoints="1"/>
                </p:cNvSpPr>
                <p:nvPr>
                  <p:custDataLst>
                    <p:tags r:id="rId26"/>
                  </p:custDataLst>
                </p:nvPr>
              </p:nvSpPr>
              <p:spPr bwMode="auto">
                <a:xfrm>
                  <a:off x="1315" y="1841"/>
                  <a:ext cx="208" cy="308"/>
                </a:xfrm>
                <a:custGeom>
                  <a:avLst/>
                  <a:gdLst>
                    <a:gd name="T0" fmla="*/ 0 w 208"/>
                    <a:gd name="T1" fmla="*/ 243 h 308"/>
                    <a:gd name="T2" fmla="*/ 0 w 208"/>
                    <a:gd name="T3" fmla="*/ 243 h 308"/>
                    <a:gd name="T4" fmla="*/ 0 w 208"/>
                    <a:gd name="T5" fmla="*/ 237 h 308"/>
                    <a:gd name="T6" fmla="*/ 190 w 208"/>
                    <a:gd name="T7" fmla="*/ 0 h 308"/>
                    <a:gd name="T8" fmla="*/ 208 w 208"/>
                    <a:gd name="T9" fmla="*/ 12 h 308"/>
                    <a:gd name="T10" fmla="*/ 122 w 208"/>
                    <a:gd name="T11" fmla="*/ 263 h 308"/>
                    <a:gd name="T12" fmla="*/ 15 w 208"/>
                    <a:gd name="T13" fmla="*/ 308 h 308"/>
                    <a:gd name="T14" fmla="*/ 0 w 208"/>
                    <a:gd name="T15" fmla="*/ 243 h 308"/>
                    <a:gd name="T16" fmla="*/ 0 w 208"/>
                    <a:gd name="T17" fmla="*/ 243 h 308"/>
                    <a:gd name="T18" fmla="*/ 24 w 208"/>
                    <a:gd name="T19" fmla="*/ 293 h 308"/>
                    <a:gd name="T20" fmla="*/ 113 w 208"/>
                    <a:gd name="T21" fmla="*/ 254 h 308"/>
                    <a:gd name="T22" fmla="*/ 30 w 208"/>
                    <a:gd name="T23" fmla="*/ 290 h 308"/>
                    <a:gd name="T24" fmla="*/ 24 w 208"/>
                    <a:gd name="T25" fmla="*/ 293 h 308"/>
                    <a:gd name="T26" fmla="*/ 24 w 208"/>
                    <a:gd name="T27" fmla="*/ 293 h 308"/>
                    <a:gd name="T28" fmla="*/ 24 w 208"/>
                    <a:gd name="T29" fmla="*/ 293 h 308"/>
                    <a:gd name="T30" fmla="*/ 30 w 208"/>
                    <a:gd name="T31" fmla="*/ 284 h 308"/>
                    <a:gd name="T32" fmla="*/ 36 w 208"/>
                    <a:gd name="T33" fmla="*/ 284 h 308"/>
                    <a:gd name="T34" fmla="*/ 30 w 208"/>
                    <a:gd name="T35" fmla="*/ 284 h 308"/>
                    <a:gd name="T36" fmla="*/ 30 w 208"/>
                    <a:gd name="T37" fmla="*/ 284 h 308"/>
                    <a:gd name="T38" fmla="*/ 27 w 208"/>
                    <a:gd name="T39" fmla="*/ 243 h 308"/>
                    <a:gd name="T40" fmla="*/ 33 w 208"/>
                    <a:gd name="T41" fmla="*/ 275 h 308"/>
                    <a:gd name="T42" fmla="*/ 104 w 208"/>
                    <a:gd name="T43" fmla="*/ 246 h 308"/>
                    <a:gd name="T44" fmla="*/ 163 w 208"/>
                    <a:gd name="T45" fmla="*/ 71 h 308"/>
                    <a:gd name="T46" fmla="*/ 27 w 208"/>
                    <a:gd name="T47" fmla="*/ 243 h 308"/>
                    <a:gd name="T48" fmla="*/ 27 w 208"/>
                    <a:gd name="T49" fmla="*/ 243 h 308"/>
                    <a:gd name="T50" fmla="*/ 18 w 208"/>
                    <a:gd name="T51" fmla="*/ 260 h 308"/>
                    <a:gd name="T52" fmla="*/ 12 w 208"/>
                    <a:gd name="T53" fmla="*/ 240 h 308"/>
                    <a:gd name="T54" fmla="*/ 175 w 208"/>
                    <a:gd name="T55" fmla="*/ 38 h 308"/>
                    <a:gd name="T56" fmla="*/ 184 w 208"/>
                    <a:gd name="T57" fmla="*/ 44 h 308"/>
                    <a:gd name="T58" fmla="*/ 193 w 208"/>
                    <a:gd name="T59" fmla="*/ 18 h 308"/>
                    <a:gd name="T60" fmla="*/ 193 w 208"/>
                    <a:gd name="T61" fmla="*/ 15 h 308"/>
                    <a:gd name="T62" fmla="*/ 12 w 208"/>
                    <a:gd name="T63" fmla="*/ 240 h 308"/>
                    <a:gd name="T64" fmla="*/ 6 w 208"/>
                    <a:gd name="T65" fmla="*/ 243 h 308"/>
                    <a:gd name="T66" fmla="*/ 12 w 208"/>
                    <a:gd name="T67" fmla="*/ 240 h 308"/>
                    <a:gd name="T68" fmla="*/ 18 w 208"/>
                    <a:gd name="T69" fmla="*/ 260 h 308"/>
                    <a:gd name="T70" fmla="*/ 18 w 208"/>
                    <a:gd name="T71" fmla="*/ 260 h 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08" h="308">
                      <a:moveTo>
                        <a:pt x="0" y="243"/>
                      </a:moveTo>
                      <a:lnTo>
                        <a:pt x="0" y="243"/>
                      </a:lnTo>
                      <a:lnTo>
                        <a:pt x="0" y="237"/>
                      </a:lnTo>
                      <a:lnTo>
                        <a:pt x="190" y="0"/>
                      </a:lnTo>
                      <a:lnTo>
                        <a:pt x="208" y="12"/>
                      </a:lnTo>
                      <a:lnTo>
                        <a:pt x="122" y="263"/>
                      </a:lnTo>
                      <a:lnTo>
                        <a:pt x="15" y="308"/>
                      </a:lnTo>
                      <a:lnTo>
                        <a:pt x="0" y="243"/>
                      </a:lnTo>
                      <a:lnTo>
                        <a:pt x="0" y="243"/>
                      </a:lnTo>
                      <a:close/>
                      <a:moveTo>
                        <a:pt x="24" y="293"/>
                      </a:moveTo>
                      <a:lnTo>
                        <a:pt x="113" y="254"/>
                      </a:lnTo>
                      <a:lnTo>
                        <a:pt x="30" y="290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lnTo>
                        <a:pt x="24" y="293"/>
                      </a:lnTo>
                      <a:close/>
                      <a:moveTo>
                        <a:pt x="30" y="284"/>
                      </a:moveTo>
                      <a:lnTo>
                        <a:pt x="36" y="284"/>
                      </a:lnTo>
                      <a:lnTo>
                        <a:pt x="30" y="284"/>
                      </a:lnTo>
                      <a:lnTo>
                        <a:pt x="30" y="284"/>
                      </a:lnTo>
                      <a:close/>
                      <a:moveTo>
                        <a:pt x="27" y="243"/>
                      </a:moveTo>
                      <a:lnTo>
                        <a:pt x="33" y="275"/>
                      </a:lnTo>
                      <a:lnTo>
                        <a:pt x="104" y="246"/>
                      </a:lnTo>
                      <a:lnTo>
                        <a:pt x="163" y="71"/>
                      </a:lnTo>
                      <a:lnTo>
                        <a:pt x="27" y="243"/>
                      </a:lnTo>
                      <a:lnTo>
                        <a:pt x="27" y="243"/>
                      </a:lnTo>
                      <a:close/>
                      <a:moveTo>
                        <a:pt x="18" y="260"/>
                      </a:moveTo>
                      <a:lnTo>
                        <a:pt x="12" y="240"/>
                      </a:lnTo>
                      <a:lnTo>
                        <a:pt x="175" y="38"/>
                      </a:lnTo>
                      <a:lnTo>
                        <a:pt x="184" y="44"/>
                      </a:lnTo>
                      <a:lnTo>
                        <a:pt x="193" y="18"/>
                      </a:lnTo>
                      <a:lnTo>
                        <a:pt x="193" y="15"/>
                      </a:lnTo>
                      <a:lnTo>
                        <a:pt x="12" y="240"/>
                      </a:lnTo>
                      <a:lnTo>
                        <a:pt x="6" y="243"/>
                      </a:lnTo>
                      <a:lnTo>
                        <a:pt x="12" y="240"/>
                      </a:lnTo>
                      <a:lnTo>
                        <a:pt x="18" y="260"/>
                      </a:lnTo>
                      <a:lnTo>
                        <a:pt x="18" y="26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2" name="Freeform 27"/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>
                  <a:off x="1550" y="1740"/>
                  <a:ext cx="407" cy="136"/>
                </a:xfrm>
                <a:custGeom>
                  <a:avLst/>
                  <a:gdLst>
                    <a:gd name="T0" fmla="*/ 0 w 137"/>
                    <a:gd name="T1" fmla="*/ 43 h 46"/>
                    <a:gd name="T2" fmla="*/ 48 w 137"/>
                    <a:gd name="T3" fmla="*/ 22 h 46"/>
                    <a:gd name="T4" fmla="*/ 48 w 137"/>
                    <a:gd name="T5" fmla="*/ 22 h 46"/>
                    <a:gd name="T6" fmla="*/ 107 w 137"/>
                    <a:gd name="T7" fmla="*/ 0 h 46"/>
                    <a:gd name="T8" fmla="*/ 107 w 137"/>
                    <a:gd name="T9" fmla="*/ 0 h 46"/>
                    <a:gd name="T10" fmla="*/ 109 w 137"/>
                    <a:gd name="T11" fmla="*/ 0 h 46"/>
                    <a:gd name="T12" fmla="*/ 109 w 137"/>
                    <a:gd name="T13" fmla="*/ 0 h 46"/>
                    <a:gd name="T14" fmla="*/ 137 w 137"/>
                    <a:gd name="T15" fmla="*/ 5 h 46"/>
                    <a:gd name="T16" fmla="*/ 137 w 137"/>
                    <a:gd name="T17" fmla="*/ 5 h 46"/>
                    <a:gd name="T18" fmla="*/ 135 w 137"/>
                    <a:gd name="T19" fmla="*/ 9 h 46"/>
                    <a:gd name="T20" fmla="*/ 127 w 137"/>
                    <a:gd name="T21" fmla="*/ 6 h 46"/>
                    <a:gd name="T22" fmla="*/ 127 w 137"/>
                    <a:gd name="T23" fmla="*/ 6 h 46"/>
                    <a:gd name="T24" fmla="*/ 109 w 137"/>
                    <a:gd name="T25" fmla="*/ 4 h 46"/>
                    <a:gd name="T26" fmla="*/ 109 w 137"/>
                    <a:gd name="T27" fmla="*/ 4 h 46"/>
                    <a:gd name="T28" fmla="*/ 107 w 137"/>
                    <a:gd name="T29" fmla="*/ 4 h 46"/>
                    <a:gd name="T30" fmla="*/ 107 w 137"/>
                    <a:gd name="T31" fmla="*/ 4 h 46"/>
                    <a:gd name="T32" fmla="*/ 49 w 137"/>
                    <a:gd name="T33" fmla="*/ 25 h 46"/>
                    <a:gd name="T34" fmla="*/ 49 w 137"/>
                    <a:gd name="T35" fmla="*/ 25 h 46"/>
                    <a:gd name="T36" fmla="*/ 2 w 137"/>
                    <a:gd name="T37" fmla="*/ 46 h 46"/>
                    <a:gd name="T38" fmla="*/ 2 w 137"/>
                    <a:gd name="T39" fmla="*/ 46 h 46"/>
                    <a:gd name="T40" fmla="*/ 0 w 137"/>
                    <a:gd name="T41" fmla="*/ 43 h 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37" h="46">
                      <a:moveTo>
                        <a:pt x="0" y="43"/>
                      </a:moveTo>
                      <a:cubicBezTo>
                        <a:pt x="0" y="43"/>
                        <a:pt x="23" y="32"/>
                        <a:pt x="48" y="22"/>
                      </a:cubicBezTo>
                      <a:cubicBezTo>
                        <a:pt x="48" y="22"/>
                        <a:pt x="48" y="22"/>
                        <a:pt x="48" y="22"/>
                      </a:cubicBezTo>
                      <a:cubicBezTo>
                        <a:pt x="73" y="11"/>
                        <a:pt x="98" y="1"/>
                        <a:pt x="107" y="0"/>
                      </a:cubicBezTo>
                      <a:cubicBezTo>
                        <a:pt x="107" y="0"/>
                        <a:pt x="107" y="0"/>
                        <a:pt x="107" y="0"/>
                      </a:cubicBezTo>
                      <a:cubicBezTo>
                        <a:pt x="108" y="0"/>
                        <a:pt x="108" y="0"/>
                        <a:pt x="109" y="0"/>
                      </a:cubicBezTo>
                      <a:cubicBezTo>
                        <a:pt x="109" y="0"/>
                        <a:pt x="109" y="0"/>
                        <a:pt x="109" y="0"/>
                      </a:cubicBezTo>
                      <a:cubicBezTo>
                        <a:pt x="123" y="0"/>
                        <a:pt x="137" y="5"/>
                        <a:pt x="137" y="5"/>
                      </a:cubicBezTo>
                      <a:cubicBezTo>
                        <a:pt x="137" y="5"/>
                        <a:pt x="137" y="5"/>
                        <a:pt x="137" y="5"/>
                      </a:cubicBezTo>
                      <a:cubicBezTo>
                        <a:pt x="135" y="9"/>
                        <a:pt x="135" y="9"/>
                        <a:pt x="135" y="9"/>
                      </a:cubicBezTo>
                      <a:cubicBezTo>
                        <a:pt x="135" y="9"/>
                        <a:pt x="132" y="8"/>
                        <a:pt x="127" y="6"/>
                      </a:cubicBezTo>
                      <a:cubicBezTo>
                        <a:pt x="127" y="6"/>
                        <a:pt x="127" y="6"/>
                        <a:pt x="127" y="6"/>
                      </a:cubicBezTo>
                      <a:cubicBezTo>
                        <a:pt x="122" y="5"/>
                        <a:pt x="116" y="4"/>
                        <a:pt x="109" y="4"/>
                      </a:cubicBezTo>
                      <a:cubicBezTo>
                        <a:pt x="109" y="4"/>
                        <a:pt x="109" y="4"/>
                        <a:pt x="109" y="4"/>
                      </a:cubicBezTo>
                      <a:cubicBezTo>
                        <a:pt x="108" y="4"/>
                        <a:pt x="108" y="4"/>
                        <a:pt x="107" y="4"/>
                      </a:cubicBezTo>
                      <a:cubicBezTo>
                        <a:pt x="107" y="4"/>
                        <a:pt x="107" y="4"/>
                        <a:pt x="107" y="4"/>
                      </a:cubicBezTo>
                      <a:cubicBezTo>
                        <a:pt x="101" y="4"/>
                        <a:pt x="74" y="15"/>
                        <a:pt x="49" y="25"/>
                      </a:cubicBezTo>
                      <a:cubicBezTo>
                        <a:pt x="49" y="25"/>
                        <a:pt x="49" y="25"/>
                        <a:pt x="49" y="25"/>
                      </a:cubicBezTo>
                      <a:cubicBezTo>
                        <a:pt x="25" y="36"/>
                        <a:pt x="2" y="46"/>
                        <a:pt x="2" y="46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3" name="Freeform 28"/>
                <p:cNvSpPr>
                  <a:spLocks noEditPoints="1"/>
                </p:cNvSpPr>
                <p:nvPr>
                  <p:custDataLst>
                    <p:tags r:id="rId28"/>
                  </p:custDataLst>
                </p:nvPr>
              </p:nvSpPr>
              <p:spPr bwMode="auto">
                <a:xfrm>
                  <a:off x="1541" y="1734"/>
                  <a:ext cx="422" cy="151"/>
                </a:xfrm>
                <a:custGeom>
                  <a:avLst/>
                  <a:gdLst>
                    <a:gd name="T0" fmla="*/ 2 w 142"/>
                    <a:gd name="T1" fmla="*/ 46 h 51"/>
                    <a:gd name="T2" fmla="*/ 2 w 142"/>
                    <a:gd name="T3" fmla="*/ 46 h 51"/>
                    <a:gd name="T4" fmla="*/ 3 w 142"/>
                    <a:gd name="T5" fmla="*/ 43 h 51"/>
                    <a:gd name="T6" fmla="*/ 4 w 142"/>
                    <a:gd name="T7" fmla="*/ 42 h 51"/>
                    <a:gd name="T8" fmla="*/ 6 w 142"/>
                    <a:gd name="T9" fmla="*/ 41 h 51"/>
                    <a:gd name="T10" fmla="*/ 17 w 142"/>
                    <a:gd name="T11" fmla="*/ 36 h 51"/>
                    <a:gd name="T12" fmla="*/ 50 w 142"/>
                    <a:gd name="T13" fmla="*/ 22 h 51"/>
                    <a:gd name="T14" fmla="*/ 110 w 142"/>
                    <a:gd name="T15" fmla="*/ 0 h 51"/>
                    <a:gd name="T16" fmla="*/ 112 w 142"/>
                    <a:gd name="T17" fmla="*/ 0 h 51"/>
                    <a:gd name="T18" fmla="*/ 140 w 142"/>
                    <a:gd name="T19" fmla="*/ 5 h 51"/>
                    <a:gd name="T20" fmla="*/ 140 w 142"/>
                    <a:gd name="T21" fmla="*/ 13 h 51"/>
                    <a:gd name="T22" fmla="*/ 138 w 142"/>
                    <a:gd name="T23" fmla="*/ 13 h 51"/>
                    <a:gd name="T24" fmla="*/ 138 w 142"/>
                    <a:gd name="T25" fmla="*/ 13 h 51"/>
                    <a:gd name="T26" fmla="*/ 138 w 142"/>
                    <a:gd name="T27" fmla="*/ 13 h 51"/>
                    <a:gd name="T28" fmla="*/ 138 w 142"/>
                    <a:gd name="T29" fmla="*/ 13 h 51"/>
                    <a:gd name="T30" fmla="*/ 137 w 142"/>
                    <a:gd name="T31" fmla="*/ 12 h 51"/>
                    <a:gd name="T32" fmla="*/ 136 w 142"/>
                    <a:gd name="T33" fmla="*/ 12 h 51"/>
                    <a:gd name="T34" fmla="*/ 130 w 142"/>
                    <a:gd name="T35" fmla="*/ 10 h 51"/>
                    <a:gd name="T36" fmla="*/ 112 w 142"/>
                    <a:gd name="T37" fmla="*/ 8 h 51"/>
                    <a:gd name="T38" fmla="*/ 112 w 142"/>
                    <a:gd name="T39" fmla="*/ 8 h 51"/>
                    <a:gd name="T40" fmla="*/ 110 w 142"/>
                    <a:gd name="T41" fmla="*/ 8 h 51"/>
                    <a:gd name="T42" fmla="*/ 53 w 142"/>
                    <a:gd name="T43" fmla="*/ 29 h 51"/>
                    <a:gd name="T44" fmla="*/ 6 w 142"/>
                    <a:gd name="T45" fmla="*/ 50 h 51"/>
                    <a:gd name="T46" fmla="*/ 4 w 142"/>
                    <a:gd name="T47" fmla="*/ 51 h 51"/>
                    <a:gd name="T48" fmla="*/ 6 w 142"/>
                    <a:gd name="T49" fmla="*/ 46 h 51"/>
                    <a:gd name="T50" fmla="*/ 52 w 142"/>
                    <a:gd name="T51" fmla="*/ 26 h 51"/>
                    <a:gd name="T52" fmla="*/ 64 w 142"/>
                    <a:gd name="T53" fmla="*/ 20 h 51"/>
                    <a:gd name="T54" fmla="*/ 52 w 142"/>
                    <a:gd name="T55" fmla="*/ 26 h 51"/>
                    <a:gd name="T56" fmla="*/ 6 w 142"/>
                    <a:gd name="T57" fmla="*/ 46 h 51"/>
                    <a:gd name="T58" fmla="*/ 131 w 142"/>
                    <a:gd name="T59" fmla="*/ 6 h 51"/>
                    <a:gd name="T60" fmla="*/ 137 w 142"/>
                    <a:gd name="T61" fmla="*/ 8 h 51"/>
                    <a:gd name="T62" fmla="*/ 125 w 142"/>
                    <a:gd name="T63" fmla="*/ 5 h 51"/>
                    <a:gd name="T64" fmla="*/ 131 w 142"/>
                    <a:gd name="T65" fmla="*/ 6 h 51"/>
                    <a:gd name="T66" fmla="*/ 112 w 142"/>
                    <a:gd name="T67" fmla="*/ 4 h 51"/>
                    <a:gd name="T68" fmla="*/ 112 w 142"/>
                    <a:gd name="T69" fmla="*/ 4 h 51"/>
                    <a:gd name="T70" fmla="*/ 112 w 142"/>
                    <a:gd name="T71" fmla="*/ 4 h 51"/>
                    <a:gd name="T72" fmla="*/ 110 w 142"/>
                    <a:gd name="T73" fmla="*/ 4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2" h="51">
                      <a:moveTo>
                        <a:pt x="3" y="49"/>
                      </a:move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3" y="45"/>
                        <a:pt x="3" y="45"/>
                        <a:pt x="3" y="45"/>
                      </a:cubicBezTo>
                      <a:cubicBezTo>
                        <a:pt x="2" y="46"/>
                        <a:pt x="2" y="46"/>
                        <a:pt x="2" y="46"/>
                      </a:cubicBezTo>
                      <a:cubicBezTo>
                        <a:pt x="0" y="43"/>
                        <a:pt x="0" y="43"/>
                        <a:pt x="0" y="43"/>
                      </a:cubicBezTo>
                      <a:cubicBezTo>
                        <a:pt x="3" y="43"/>
                        <a:pt x="3" y="43"/>
                        <a:pt x="3" y="43"/>
                      </a:cubicBezTo>
                      <a:cubicBezTo>
                        <a:pt x="3" y="43"/>
                        <a:pt x="3" y="43"/>
                        <a:pt x="4" y="42"/>
                      </a:cubicBezTo>
                      <a:cubicBezTo>
                        <a:pt x="4" y="42"/>
                        <a:pt x="4" y="42"/>
                        <a:pt x="4" y="42"/>
                      </a:cubicBezTo>
                      <a:cubicBezTo>
                        <a:pt x="4" y="42"/>
                        <a:pt x="5" y="42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9" y="40"/>
                        <a:pt x="13" y="38"/>
                        <a:pt x="17" y="36"/>
                      </a:cubicBezTo>
                      <a:cubicBezTo>
                        <a:pt x="17" y="36"/>
                        <a:pt x="17" y="36"/>
                        <a:pt x="17" y="36"/>
                      </a:cubicBezTo>
                      <a:cubicBezTo>
                        <a:pt x="26" y="32"/>
                        <a:pt x="38" y="27"/>
                        <a:pt x="50" y="22"/>
                      </a:cubicBezTo>
                      <a:cubicBezTo>
                        <a:pt x="50" y="22"/>
                        <a:pt x="50" y="22"/>
                        <a:pt x="50" y="22"/>
                      </a:cubicBezTo>
                      <a:cubicBezTo>
                        <a:pt x="75" y="11"/>
                        <a:pt x="100" y="1"/>
                        <a:pt x="110" y="0"/>
                      </a:cubicBezTo>
                      <a:cubicBezTo>
                        <a:pt x="110" y="0"/>
                        <a:pt x="110" y="0"/>
                        <a:pt x="110" y="0"/>
                      </a:cubicBezTo>
                      <a:cubicBezTo>
                        <a:pt x="110" y="0"/>
                        <a:pt x="111" y="0"/>
                        <a:pt x="112" y="0"/>
                      </a:cubicBezTo>
                      <a:cubicBezTo>
                        <a:pt x="112" y="0"/>
                        <a:pt x="112" y="0"/>
                        <a:pt x="112" y="0"/>
                      </a:cubicBezTo>
                      <a:cubicBezTo>
                        <a:pt x="127" y="0"/>
                        <a:pt x="140" y="5"/>
                        <a:pt x="140" y="5"/>
                      </a:cubicBezTo>
                      <a:cubicBezTo>
                        <a:pt x="140" y="5"/>
                        <a:pt x="140" y="5"/>
                        <a:pt x="140" y="5"/>
                      </a:cubicBezTo>
                      <a:cubicBezTo>
                        <a:pt x="142" y="6"/>
                        <a:pt x="142" y="6"/>
                        <a:pt x="142" y="6"/>
                      </a:cubicBezTo>
                      <a:cubicBezTo>
                        <a:pt x="140" y="13"/>
                        <a:pt x="140" y="13"/>
                        <a:pt x="140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8" y="13"/>
                        <a:pt x="138" y="13"/>
                      </a:cubicBezTo>
                      <a:cubicBezTo>
                        <a:pt x="138" y="13"/>
                        <a:pt x="137" y="12"/>
                        <a:pt x="137" y="12"/>
                      </a:cubicBezTo>
                      <a:cubicBezTo>
                        <a:pt x="137" y="12"/>
                        <a:pt x="137" y="12"/>
                        <a:pt x="137" y="12"/>
                      </a:cubicBezTo>
                      <a:cubicBezTo>
                        <a:pt x="137" y="12"/>
                        <a:pt x="136" y="12"/>
                        <a:pt x="136" y="12"/>
                      </a:cubicBezTo>
                      <a:cubicBezTo>
                        <a:pt x="136" y="12"/>
                        <a:pt x="136" y="12"/>
                        <a:pt x="136" y="12"/>
                      </a:cubicBezTo>
                      <a:cubicBezTo>
                        <a:pt x="134" y="11"/>
                        <a:pt x="132" y="11"/>
                        <a:pt x="130" y="10"/>
                      </a:cubicBezTo>
                      <a:cubicBezTo>
                        <a:pt x="130" y="10"/>
                        <a:pt x="130" y="10"/>
                        <a:pt x="130" y="10"/>
                      </a:cubicBezTo>
                      <a:cubicBezTo>
                        <a:pt x="125" y="9"/>
                        <a:pt x="119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2" y="8"/>
                        <a:pt x="112" y="8"/>
                        <a:pt x="112" y="8"/>
                      </a:cubicBezTo>
                      <a:cubicBezTo>
                        <a:pt x="111" y="8"/>
                        <a:pt x="111" y="8"/>
                        <a:pt x="110" y="8"/>
                      </a:cubicBezTo>
                      <a:cubicBezTo>
                        <a:pt x="110" y="8"/>
                        <a:pt x="110" y="8"/>
                        <a:pt x="110" y="8"/>
                      </a:cubicBezTo>
                      <a:cubicBezTo>
                        <a:pt x="105" y="8"/>
                        <a:pt x="77" y="1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29" y="40"/>
                        <a:pt x="6" y="50"/>
                        <a:pt x="6" y="50"/>
                      </a:cubicBezTo>
                      <a:cubicBezTo>
                        <a:pt x="6" y="50"/>
                        <a:pt x="6" y="50"/>
                        <a:pt x="6" y="50"/>
                      </a:cubicBezTo>
                      <a:cubicBezTo>
                        <a:pt x="4" y="51"/>
                        <a:pt x="4" y="51"/>
                        <a:pt x="4" y="51"/>
                      </a:cubicBezTo>
                      <a:cubicBezTo>
                        <a:pt x="3" y="49"/>
                        <a:pt x="3" y="49"/>
                        <a:pt x="3" y="49"/>
                      </a:cubicBezTo>
                      <a:close/>
                      <a:moveTo>
                        <a:pt x="6" y="46"/>
                      </a:moveTo>
                      <a:cubicBezTo>
                        <a:pt x="12" y="43"/>
                        <a:pt x="31" y="3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56" y="24"/>
                        <a:pt x="60" y="22"/>
                        <a:pt x="64" y="20"/>
                      </a:cubicBezTo>
                      <a:cubicBezTo>
                        <a:pt x="64" y="20"/>
                        <a:pt x="64" y="20"/>
                        <a:pt x="64" y="20"/>
                      </a:cubicBezTo>
                      <a:cubicBezTo>
                        <a:pt x="60" y="22"/>
                        <a:pt x="56" y="24"/>
                        <a:pt x="52" y="26"/>
                      </a:cubicBezTo>
                      <a:cubicBezTo>
                        <a:pt x="52" y="26"/>
                        <a:pt x="52" y="26"/>
                        <a:pt x="52" y="26"/>
                      </a:cubicBezTo>
                      <a:cubicBezTo>
                        <a:pt x="31" y="34"/>
                        <a:pt x="12" y="43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ubicBezTo>
                        <a:pt x="6" y="46"/>
                        <a:pt x="6" y="46"/>
                        <a:pt x="6" y="46"/>
                      </a:cubicBezTo>
                      <a:close/>
                      <a:moveTo>
                        <a:pt x="131" y="6"/>
                      </a:moveTo>
                      <a:cubicBezTo>
                        <a:pt x="133" y="7"/>
                        <a:pt x="136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7" y="8"/>
                        <a:pt x="137" y="8"/>
                        <a:pt x="137" y="8"/>
                      </a:cubicBezTo>
                      <a:cubicBezTo>
                        <a:pt x="135" y="7"/>
                        <a:pt x="130" y="6"/>
                        <a:pt x="125" y="5"/>
                      </a:cubicBezTo>
                      <a:cubicBezTo>
                        <a:pt x="125" y="5"/>
                        <a:pt x="125" y="5"/>
                        <a:pt x="125" y="5"/>
                      </a:cubicBezTo>
                      <a:cubicBezTo>
                        <a:pt x="127" y="6"/>
                        <a:pt x="129" y="6"/>
                        <a:pt x="131" y="6"/>
                      </a:cubicBezTo>
                      <a:close/>
                      <a:moveTo>
                        <a:pt x="110" y="4"/>
                      </a:moveTo>
                      <a:cubicBezTo>
                        <a:pt x="111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2" y="4"/>
                        <a:pt x="112" y="4"/>
                      </a:cubicBezTo>
                      <a:cubicBezTo>
                        <a:pt x="112" y="4"/>
                        <a:pt x="111" y="4"/>
                        <a:pt x="11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4" name="Freeform 29"/>
                <p:cNvSpPr/>
                <p:nvPr>
                  <p:custDataLst>
                    <p:tags r:id="rId29"/>
                  </p:custDataLst>
                </p:nvPr>
              </p:nvSpPr>
              <p:spPr bwMode="auto">
                <a:xfrm>
                  <a:off x="1149" y="1497"/>
                  <a:ext cx="219" cy="350"/>
                </a:xfrm>
                <a:custGeom>
                  <a:avLst/>
                  <a:gdLst>
                    <a:gd name="T0" fmla="*/ 70 w 74"/>
                    <a:gd name="T1" fmla="*/ 117 h 118"/>
                    <a:gd name="T2" fmla="*/ 70 w 74"/>
                    <a:gd name="T3" fmla="*/ 115 h 118"/>
                    <a:gd name="T4" fmla="*/ 70 w 74"/>
                    <a:gd name="T5" fmla="*/ 115 h 118"/>
                    <a:gd name="T6" fmla="*/ 35 w 74"/>
                    <a:gd name="T7" fmla="*/ 35 h 118"/>
                    <a:gd name="T8" fmla="*/ 35 w 74"/>
                    <a:gd name="T9" fmla="*/ 35 h 118"/>
                    <a:gd name="T10" fmla="*/ 0 w 74"/>
                    <a:gd name="T11" fmla="*/ 4 h 118"/>
                    <a:gd name="T12" fmla="*/ 0 w 74"/>
                    <a:gd name="T13" fmla="*/ 4 h 118"/>
                    <a:gd name="T14" fmla="*/ 0 w 74"/>
                    <a:gd name="T15" fmla="*/ 4 h 118"/>
                    <a:gd name="T16" fmla="*/ 3 w 74"/>
                    <a:gd name="T17" fmla="*/ 0 h 118"/>
                    <a:gd name="T18" fmla="*/ 74 w 74"/>
                    <a:gd name="T19" fmla="*/ 115 h 118"/>
                    <a:gd name="T20" fmla="*/ 74 w 74"/>
                    <a:gd name="T21" fmla="*/ 115 h 118"/>
                    <a:gd name="T22" fmla="*/ 74 w 74"/>
                    <a:gd name="T23" fmla="*/ 118 h 118"/>
                    <a:gd name="T24" fmla="*/ 74 w 74"/>
                    <a:gd name="T25" fmla="*/ 118 h 118"/>
                    <a:gd name="T26" fmla="*/ 70 w 74"/>
                    <a:gd name="T27" fmla="*/ 117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74" h="118">
                      <a:moveTo>
                        <a:pt x="70" y="117"/>
                      </a:moveTo>
                      <a:cubicBezTo>
                        <a:pt x="70" y="117"/>
                        <a:pt x="70" y="116"/>
                        <a:pt x="70" y="115"/>
                      </a:cubicBezTo>
                      <a:cubicBezTo>
                        <a:pt x="70" y="115"/>
                        <a:pt x="70" y="115"/>
                        <a:pt x="70" y="115"/>
                      </a:cubicBezTo>
                      <a:cubicBezTo>
                        <a:pt x="70" y="82"/>
                        <a:pt x="53" y="55"/>
                        <a:pt x="35" y="35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18" y="15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74" y="47"/>
                        <a:pt x="74" y="115"/>
                      </a:cubicBezTo>
                      <a:cubicBezTo>
                        <a:pt x="74" y="115"/>
                        <a:pt x="74" y="115"/>
                        <a:pt x="74" y="115"/>
                      </a:cubicBezTo>
                      <a:cubicBezTo>
                        <a:pt x="74" y="116"/>
                        <a:pt x="74" y="117"/>
                        <a:pt x="74" y="118"/>
                      </a:cubicBezTo>
                      <a:cubicBezTo>
                        <a:pt x="74" y="118"/>
                        <a:pt x="74" y="118"/>
                        <a:pt x="74" y="118"/>
                      </a:cubicBezTo>
                      <a:cubicBezTo>
                        <a:pt x="70" y="117"/>
                        <a:pt x="70" y="117"/>
                        <a:pt x="70" y="11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5" name="Freeform 30"/>
                <p:cNvSpPr>
                  <a:spLocks noEditPoints="1"/>
                </p:cNvSpPr>
                <p:nvPr>
                  <p:custDataLst>
                    <p:tags r:id="rId30"/>
                  </p:custDataLst>
                </p:nvPr>
              </p:nvSpPr>
              <p:spPr bwMode="auto">
                <a:xfrm>
                  <a:off x="1146" y="1485"/>
                  <a:ext cx="228" cy="368"/>
                </a:xfrm>
                <a:custGeom>
                  <a:avLst/>
                  <a:gdLst>
                    <a:gd name="T0" fmla="*/ 71 w 77"/>
                    <a:gd name="T1" fmla="*/ 123 h 124"/>
                    <a:gd name="T2" fmla="*/ 73 w 77"/>
                    <a:gd name="T3" fmla="*/ 122 h 124"/>
                    <a:gd name="T4" fmla="*/ 71 w 77"/>
                    <a:gd name="T5" fmla="*/ 123 h 124"/>
                    <a:gd name="T6" fmla="*/ 69 w 77"/>
                    <a:gd name="T7" fmla="*/ 121 h 124"/>
                    <a:gd name="T8" fmla="*/ 69 w 77"/>
                    <a:gd name="T9" fmla="*/ 119 h 124"/>
                    <a:gd name="T10" fmla="*/ 35 w 77"/>
                    <a:gd name="T11" fmla="*/ 40 h 124"/>
                    <a:gd name="T12" fmla="*/ 0 w 77"/>
                    <a:gd name="T13" fmla="*/ 9 h 124"/>
                    <a:gd name="T14" fmla="*/ 1 w 77"/>
                    <a:gd name="T15" fmla="*/ 10 h 124"/>
                    <a:gd name="T16" fmla="*/ 1 w 77"/>
                    <a:gd name="T17" fmla="*/ 7 h 124"/>
                    <a:gd name="T18" fmla="*/ 4 w 77"/>
                    <a:gd name="T19" fmla="*/ 0 h 124"/>
                    <a:gd name="T20" fmla="*/ 6 w 77"/>
                    <a:gd name="T21" fmla="*/ 3 h 124"/>
                    <a:gd name="T22" fmla="*/ 8 w 77"/>
                    <a:gd name="T23" fmla="*/ 5 h 124"/>
                    <a:gd name="T24" fmla="*/ 16 w 77"/>
                    <a:gd name="T25" fmla="*/ 11 h 124"/>
                    <a:gd name="T26" fmla="*/ 41 w 77"/>
                    <a:gd name="T27" fmla="*/ 35 h 124"/>
                    <a:gd name="T28" fmla="*/ 77 w 77"/>
                    <a:gd name="T29" fmla="*/ 119 h 124"/>
                    <a:gd name="T30" fmla="*/ 77 w 77"/>
                    <a:gd name="T31" fmla="*/ 122 h 124"/>
                    <a:gd name="T32" fmla="*/ 77 w 77"/>
                    <a:gd name="T33" fmla="*/ 124 h 124"/>
                    <a:gd name="T34" fmla="*/ 73 w 77"/>
                    <a:gd name="T35" fmla="*/ 120 h 124"/>
                    <a:gd name="T36" fmla="*/ 73 w 77"/>
                    <a:gd name="T37" fmla="*/ 119 h 124"/>
                    <a:gd name="T38" fmla="*/ 73 w 77"/>
                    <a:gd name="T39" fmla="*/ 112 h 124"/>
                    <a:gd name="T40" fmla="*/ 73 w 77"/>
                    <a:gd name="T41" fmla="*/ 119 h 124"/>
                    <a:gd name="T42" fmla="*/ 73 w 77"/>
                    <a:gd name="T43" fmla="*/ 120 h 124"/>
                    <a:gd name="T44" fmla="*/ 73 w 77"/>
                    <a:gd name="T45" fmla="*/ 120 h 124"/>
                    <a:gd name="T46" fmla="*/ 55 w 77"/>
                    <a:gd name="T47" fmla="*/ 60 h 124"/>
                    <a:gd name="T48" fmla="*/ 55 w 77"/>
                    <a:gd name="T49" fmla="*/ 60 h 124"/>
                    <a:gd name="T50" fmla="*/ 54 w 77"/>
                    <a:gd name="T51" fmla="*/ 59 h 124"/>
                    <a:gd name="T52" fmla="*/ 54 w 77"/>
                    <a:gd name="T53" fmla="*/ 59 h 124"/>
                    <a:gd name="T54" fmla="*/ 54 w 77"/>
                    <a:gd name="T55" fmla="*/ 59 h 124"/>
                    <a:gd name="T56" fmla="*/ 24 w 77"/>
                    <a:gd name="T57" fmla="*/ 24 h 124"/>
                    <a:gd name="T58" fmla="*/ 38 w 77"/>
                    <a:gd name="T59" fmla="*/ 38 h 124"/>
                    <a:gd name="T60" fmla="*/ 6 w 77"/>
                    <a:gd name="T61" fmla="*/ 8 h 124"/>
                    <a:gd name="T62" fmla="*/ 5 w 77"/>
                    <a:gd name="T63" fmla="*/ 8 h 124"/>
                    <a:gd name="T64" fmla="*/ 6 w 77"/>
                    <a:gd name="T65" fmla="*/ 8 h 124"/>
                    <a:gd name="T66" fmla="*/ 1 w 77"/>
                    <a:gd name="T67" fmla="*/ 9 h 124"/>
                    <a:gd name="T68" fmla="*/ 0 w 77"/>
                    <a:gd name="T69" fmla="*/ 9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77" h="124">
                      <a:moveTo>
                        <a:pt x="75" y="124"/>
                      </a:move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3" y="122"/>
                        <a:pt x="73" y="122"/>
                        <a:pt x="73" y="122"/>
                      </a:cubicBezTo>
                      <a:cubicBezTo>
                        <a:pt x="71" y="121"/>
                        <a:pt x="71" y="121"/>
                        <a:pt x="71" y="121"/>
                      </a:cubicBezTo>
                      <a:cubicBezTo>
                        <a:pt x="71" y="123"/>
                        <a:pt x="71" y="123"/>
                        <a:pt x="71" y="123"/>
                      </a:cubicBezTo>
                      <a:cubicBezTo>
                        <a:pt x="69" y="123"/>
                        <a:pt x="69" y="123"/>
                        <a:pt x="69" y="123"/>
                      </a:cubicBezTo>
                      <a:cubicBezTo>
                        <a:pt x="69" y="121"/>
                        <a:pt x="69" y="121"/>
                        <a:pt x="69" y="121"/>
                      </a:cubicBezTo>
                      <a:cubicBezTo>
                        <a:pt x="69" y="120"/>
                        <a:pt x="69" y="120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119"/>
                        <a:pt x="69" y="119"/>
                        <a:pt x="69" y="119"/>
                      </a:cubicBezTo>
                      <a:cubicBezTo>
                        <a:pt x="69" y="87"/>
                        <a:pt x="52" y="60"/>
                        <a:pt x="35" y="40"/>
                      </a:cubicBezTo>
                      <a:cubicBezTo>
                        <a:pt x="35" y="40"/>
                        <a:pt x="35" y="40"/>
                        <a:pt x="35" y="40"/>
                      </a:cubicBezTo>
                      <a:cubicBezTo>
                        <a:pt x="18" y="22"/>
                        <a:pt x="2" y="10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1" y="10"/>
                      </a:cubicBezTo>
                      <a:cubicBezTo>
                        <a:pt x="1" y="10"/>
                        <a:pt x="1" y="10"/>
                        <a:pt x="1" y="10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6" y="3"/>
                      </a:cubicBezTo>
                      <a:cubicBezTo>
                        <a:pt x="6" y="3"/>
                        <a:pt x="6" y="3"/>
                        <a:pt x="6" y="3"/>
                      </a:cubicBezTo>
                      <a:cubicBezTo>
                        <a:pt x="6" y="4"/>
                        <a:pt x="7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10" y="6"/>
                        <a:pt x="13" y="8"/>
                        <a:pt x="16" y="11"/>
                      </a:cubicBezTo>
                      <a:cubicBezTo>
                        <a:pt x="16" y="11"/>
                        <a:pt x="16" y="11"/>
                        <a:pt x="16" y="11"/>
                      </a:cubicBezTo>
                      <a:cubicBezTo>
                        <a:pt x="23" y="17"/>
                        <a:pt x="32" y="25"/>
                        <a:pt x="41" y="35"/>
                      </a:cubicBezTo>
                      <a:cubicBezTo>
                        <a:pt x="41" y="35"/>
                        <a:pt x="41" y="35"/>
                        <a:pt x="41" y="35"/>
                      </a:cubicBezTo>
                      <a:cubicBezTo>
                        <a:pt x="59" y="55"/>
                        <a:pt x="77" y="84"/>
                        <a:pt x="77" y="119"/>
                      </a:cubicBezTo>
                      <a:cubicBezTo>
                        <a:pt x="77" y="119"/>
                        <a:pt x="77" y="119"/>
                        <a:pt x="77" y="119"/>
                      </a:cubicBezTo>
                      <a:cubicBezTo>
                        <a:pt x="77" y="120"/>
                        <a:pt x="77" y="121"/>
                        <a:pt x="77" y="122"/>
                      </a:cubicBezTo>
                      <a:cubicBezTo>
                        <a:pt x="77" y="122"/>
                        <a:pt x="77" y="122"/>
                        <a:pt x="77" y="122"/>
                      </a:cubicBezTo>
                      <a:cubicBezTo>
                        <a:pt x="77" y="124"/>
                        <a:pt x="77" y="124"/>
                        <a:pt x="77" y="124"/>
                      </a:cubicBezTo>
                      <a:cubicBezTo>
                        <a:pt x="75" y="124"/>
                        <a:pt x="75" y="124"/>
                        <a:pt x="75" y="124"/>
                      </a:cubicBezTo>
                      <a:close/>
                      <a:moveTo>
                        <a:pt x="73" y="120"/>
                      </a:move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7"/>
                        <a:pt x="73" y="115"/>
                        <a:pt x="73" y="112"/>
                      </a:cubicBezTo>
                      <a:cubicBezTo>
                        <a:pt x="73" y="112"/>
                        <a:pt x="73" y="112"/>
                        <a:pt x="73" y="112"/>
                      </a:cubicBezTo>
                      <a:cubicBezTo>
                        <a:pt x="73" y="115"/>
                        <a:pt x="73" y="117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19"/>
                      </a:cubicBezTo>
                      <a:cubicBezTo>
                        <a:pt x="73" y="119"/>
                        <a:pt x="73" y="119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ubicBezTo>
                        <a:pt x="73" y="120"/>
                        <a:pt x="73" y="120"/>
                        <a:pt x="73" y="120"/>
                      </a:cubicBezTo>
                      <a:close/>
                      <a:moveTo>
                        <a:pt x="55" y="60"/>
                      </a:move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ubicBezTo>
                        <a:pt x="55" y="60"/>
                        <a:pt x="55" y="60"/>
                        <a:pt x="55" y="60"/>
                      </a:cubicBezTo>
                      <a:close/>
                      <a:moveTo>
                        <a:pt x="54" y="59"/>
                      </a:move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lose/>
                      <a:moveTo>
                        <a:pt x="38" y="38"/>
                      </a:moveTo>
                      <a:cubicBezTo>
                        <a:pt x="43" y="44"/>
                        <a:pt x="49" y="51"/>
                        <a:pt x="54" y="59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45" y="45"/>
                        <a:pt x="34" y="33"/>
                        <a:pt x="24" y="24"/>
                      </a:cubicBezTo>
                      <a:cubicBezTo>
                        <a:pt x="24" y="24"/>
                        <a:pt x="24" y="24"/>
                        <a:pt x="24" y="24"/>
                      </a:cubicBezTo>
                      <a:cubicBezTo>
                        <a:pt x="29" y="28"/>
                        <a:pt x="33" y="32"/>
                        <a:pt x="38" y="38"/>
                      </a:cubicBezTo>
                      <a:close/>
                      <a:moveTo>
                        <a:pt x="6" y="8"/>
                      </a:move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6" y="8"/>
                      </a:cubicBezTo>
                      <a:close/>
                      <a:moveTo>
                        <a:pt x="0" y="9"/>
                      </a:move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6" name="Freeform 31"/>
                <p:cNvSpPr/>
                <p:nvPr>
                  <p:custDataLst>
                    <p:tags r:id="rId31"/>
                  </p:custDataLst>
                </p:nvPr>
              </p:nvSpPr>
              <p:spPr bwMode="auto">
                <a:xfrm>
                  <a:off x="1178" y="1485"/>
                  <a:ext cx="24" cy="54"/>
                </a:xfrm>
                <a:custGeom>
                  <a:avLst/>
                  <a:gdLst>
                    <a:gd name="T0" fmla="*/ 0 w 24"/>
                    <a:gd name="T1" fmla="*/ 3 h 54"/>
                    <a:gd name="T2" fmla="*/ 12 w 24"/>
                    <a:gd name="T3" fmla="*/ 0 h 54"/>
                    <a:gd name="T4" fmla="*/ 24 w 24"/>
                    <a:gd name="T5" fmla="*/ 51 h 54"/>
                    <a:gd name="T6" fmla="*/ 12 w 24"/>
                    <a:gd name="T7" fmla="*/ 54 h 54"/>
                    <a:gd name="T8" fmla="*/ 0 w 24"/>
                    <a:gd name="T9" fmla="*/ 3 h 54"/>
                    <a:gd name="T10" fmla="*/ 0 w 24"/>
                    <a:gd name="T11" fmla="*/ 3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" h="54">
                      <a:moveTo>
                        <a:pt x="0" y="3"/>
                      </a:moveTo>
                      <a:lnTo>
                        <a:pt x="12" y="0"/>
                      </a:lnTo>
                      <a:lnTo>
                        <a:pt x="24" y="51"/>
                      </a:lnTo>
                      <a:lnTo>
                        <a:pt x="12" y="54"/>
                      </a:lnTo>
                      <a:lnTo>
                        <a:pt x="0" y="3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7" name="Freeform 32"/>
                <p:cNvSpPr/>
                <p:nvPr>
                  <p:custDataLst>
                    <p:tags r:id="rId32"/>
                  </p:custDataLst>
                </p:nvPr>
              </p:nvSpPr>
              <p:spPr bwMode="auto">
                <a:xfrm>
                  <a:off x="1172" y="1480"/>
                  <a:ext cx="39" cy="65"/>
                </a:xfrm>
                <a:custGeom>
                  <a:avLst/>
                  <a:gdLst>
                    <a:gd name="T0" fmla="*/ 0 w 39"/>
                    <a:gd name="T1" fmla="*/ 8 h 65"/>
                    <a:gd name="T2" fmla="*/ 6 w 39"/>
                    <a:gd name="T3" fmla="*/ 8 h 65"/>
                    <a:gd name="T4" fmla="*/ 9 w 39"/>
                    <a:gd name="T5" fmla="*/ 14 h 65"/>
                    <a:gd name="T6" fmla="*/ 6 w 39"/>
                    <a:gd name="T7" fmla="*/ 8 h 65"/>
                    <a:gd name="T8" fmla="*/ 0 w 39"/>
                    <a:gd name="T9" fmla="*/ 8 h 65"/>
                    <a:gd name="T10" fmla="*/ 0 w 39"/>
                    <a:gd name="T11" fmla="*/ 5 h 65"/>
                    <a:gd name="T12" fmla="*/ 21 w 39"/>
                    <a:gd name="T13" fmla="*/ 0 h 65"/>
                    <a:gd name="T14" fmla="*/ 39 w 39"/>
                    <a:gd name="T15" fmla="*/ 59 h 65"/>
                    <a:gd name="T16" fmla="*/ 15 w 39"/>
                    <a:gd name="T17" fmla="*/ 65 h 65"/>
                    <a:gd name="T18" fmla="*/ 0 w 39"/>
                    <a:gd name="T19" fmla="*/ 8 h 65"/>
                    <a:gd name="T20" fmla="*/ 0 w 39"/>
                    <a:gd name="T21" fmla="*/ 8 h 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39" h="65">
                      <a:moveTo>
                        <a:pt x="0" y="8"/>
                      </a:moveTo>
                      <a:lnTo>
                        <a:pt x="6" y="8"/>
                      </a:lnTo>
                      <a:lnTo>
                        <a:pt x="9" y="14"/>
                      </a:lnTo>
                      <a:lnTo>
                        <a:pt x="6" y="8"/>
                      </a:lnTo>
                      <a:lnTo>
                        <a:pt x="0" y="8"/>
                      </a:lnTo>
                      <a:lnTo>
                        <a:pt x="0" y="5"/>
                      </a:lnTo>
                      <a:lnTo>
                        <a:pt x="21" y="0"/>
                      </a:lnTo>
                      <a:lnTo>
                        <a:pt x="39" y="59"/>
                      </a:lnTo>
                      <a:lnTo>
                        <a:pt x="15" y="65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8" name="Freeform 33"/>
                <p:cNvSpPr/>
                <p:nvPr>
                  <p:custDataLst>
                    <p:tags r:id="rId33"/>
                  </p:custDataLst>
                </p:nvPr>
              </p:nvSpPr>
              <p:spPr bwMode="auto">
                <a:xfrm>
                  <a:off x="994" y="2128"/>
                  <a:ext cx="294" cy="148"/>
                </a:xfrm>
                <a:custGeom>
                  <a:avLst/>
                  <a:gdLst>
                    <a:gd name="T0" fmla="*/ 53 w 99"/>
                    <a:gd name="T1" fmla="*/ 49 h 50"/>
                    <a:gd name="T2" fmla="*/ 36 w 99"/>
                    <a:gd name="T3" fmla="*/ 28 h 50"/>
                    <a:gd name="T4" fmla="*/ 36 w 99"/>
                    <a:gd name="T5" fmla="*/ 28 h 50"/>
                    <a:gd name="T6" fmla="*/ 27 w 99"/>
                    <a:gd name="T7" fmla="*/ 5 h 50"/>
                    <a:gd name="T8" fmla="*/ 27 w 99"/>
                    <a:gd name="T9" fmla="*/ 5 h 50"/>
                    <a:gd name="T10" fmla="*/ 27 w 99"/>
                    <a:gd name="T11" fmla="*/ 5 h 50"/>
                    <a:gd name="T12" fmla="*/ 27 w 99"/>
                    <a:gd name="T13" fmla="*/ 5 h 50"/>
                    <a:gd name="T14" fmla="*/ 25 w 99"/>
                    <a:gd name="T15" fmla="*/ 4 h 50"/>
                    <a:gd name="T16" fmla="*/ 25 w 99"/>
                    <a:gd name="T17" fmla="*/ 4 h 50"/>
                    <a:gd name="T18" fmla="*/ 1 w 99"/>
                    <a:gd name="T19" fmla="*/ 9 h 50"/>
                    <a:gd name="T20" fmla="*/ 1 w 99"/>
                    <a:gd name="T21" fmla="*/ 9 h 50"/>
                    <a:gd name="T22" fmla="*/ 0 w 99"/>
                    <a:gd name="T23" fmla="*/ 5 h 50"/>
                    <a:gd name="T24" fmla="*/ 25 w 99"/>
                    <a:gd name="T25" fmla="*/ 0 h 50"/>
                    <a:gd name="T26" fmla="*/ 25 w 99"/>
                    <a:gd name="T27" fmla="*/ 0 h 50"/>
                    <a:gd name="T28" fmla="*/ 29 w 99"/>
                    <a:gd name="T29" fmla="*/ 1 h 50"/>
                    <a:gd name="T30" fmla="*/ 29 w 99"/>
                    <a:gd name="T31" fmla="*/ 1 h 50"/>
                    <a:gd name="T32" fmla="*/ 31 w 99"/>
                    <a:gd name="T33" fmla="*/ 4 h 50"/>
                    <a:gd name="T34" fmla="*/ 31 w 99"/>
                    <a:gd name="T35" fmla="*/ 4 h 50"/>
                    <a:gd name="T36" fmla="*/ 40 w 99"/>
                    <a:gd name="T37" fmla="*/ 26 h 50"/>
                    <a:gd name="T38" fmla="*/ 40 w 99"/>
                    <a:gd name="T39" fmla="*/ 26 h 50"/>
                    <a:gd name="T40" fmla="*/ 54 w 99"/>
                    <a:gd name="T41" fmla="*/ 46 h 50"/>
                    <a:gd name="T42" fmla="*/ 54 w 99"/>
                    <a:gd name="T43" fmla="*/ 46 h 50"/>
                    <a:gd name="T44" fmla="*/ 54 w 99"/>
                    <a:gd name="T45" fmla="*/ 46 h 50"/>
                    <a:gd name="T46" fmla="*/ 54 w 99"/>
                    <a:gd name="T47" fmla="*/ 46 h 50"/>
                    <a:gd name="T48" fmla="*/ 64 w 99"/>
                    <a:gd name="T49" fmla="*/ 39 h 50"/>
                    <a:gd name="T50" fmla="*/ 64 w 99"/>
                    <a:gd name="T51" fmla="*/ 39 h 50"/>
                    <a:gd name="T52" fmla="*/ 78 w 99"/>
                    <a:gd name="T53" fmla="*/ 25 h 50"/>
                    <a:gd name="T54" fmla="*/ 78 w 99"/>
                    <a:gd name="T55" fmla="*/ 25 h 50"/>
                    <a:gd name="T56" fmla="*/ 96 w 99"/>
                    <a:gd name="T57" fmla="*/ 3 h 50"/>
                    <a:gd name="T58" fmla="*/ 96 w 99"/>
                    <a:gd name="T59" fmla="*/ 3 h 50"/>
                    <a:gd name="T60" fmla="*/ 99 w 99"/>
                    <a:gd name="T61" fmla="*/ 6 h 50"/>
                    <a:gd name="T62" fmla="*/ 67 w 99"/>
                    <a:gd name="T63" fmla="*/ 42 h 50"/>
                    <a:gd name="T64" fmla="*/ 67 w 99"/>
                    <a:gd name="T65" fmla="*/ 42 h 50"/>
                    <a:gd name="T66" fmla="*/ 54 w 99"/>
                    <a:gd name="T67" fmla="*/ 50 h 50"/>
                    <a:gd name="T68" fmla="*/ 54 w 99"/>
                    <a:gd name="T69" fmla="*/ 50 h 50"/>
                    <a:gd name="T70" fmla="*/ 53 w 99"/>
                    <a:gd name="T71" fmla="*/ 49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50">
                      <a:moveTo>
                        <a:pt x="53" y="49"/>
                      </a:moveTo>
                      <a:cubicBezTo>
                        <a:pt x="47" y="47"/>
                        <a:pt x="41" y="38"/>
                        <a:pt x="36" y="28"/>
                      </a:cubicBezTo>
                      <a:cubicBezTo>
                        <a:pt x="36" y="28"/>
                        <a:pt x="36" y="28"/>
                        <a:pt x="36" y="28"/>
                      </a:cubicBezTo>
                      <a:cubicBezTo>
                        <a:pt x="31" y="18"/>
                        <a:pt x="28" y="9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7" y="4"/>
                        <a:pt x="26" y="4"/>
                        <a:pt x="25" y="4"/>
                      </a:cubicBezTo>
                      <a:cubicBezTo>
                        <a:pt x="25" y="4"/>
                        <a:pt x="25" y="4"/>
                        <a:pt x="25" y="4"/>
                      </a:cubicBezTo>
                      <a:cubicBezTo>
                        <a:pt x="17" y="4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16" y="0"/>
                        <a:pt x="25" y="0"/>
                      </a:cubicBezTo>
                      <a:cubicBezTo>
                        <a:pt x="25" y="0"/>
                        <a:pt x="25" y="0"/>
                        <a:pt x="25" y="0"/>
                      </a:cubicBezTo>
                      <a:cubicBezTo>
                        <a:pt x="26" y="0"/>
                        <a:pt x="28" y="0"/>
                        <a:pt x="29" y="1"/>
                      </a:cubicBezTo>
                      <a:cubicBezTo>
                        <a:pt x="29" y="1"/>
                        <a:pt x="29" y="1"/>
                        <a:pt x="29" y="1"/>
                      </a:cubicBezTo>
                      <a:cubicBezTo>
                        <a:pt x="30" y="1"/>
                        <a:pt x="31" y="3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6"/>
                        <a:pt x="35" y="17"/>
                        <a:pt x="40" y="26"/>
                      </a:cubicBezTo>
                      <a:cubicBezTo>
                        <a:pt x="40" y="26"/>
                        <a:pt x="40" y="26"/>
                        <a:pt x="40" y="26"/>
                      </a:cubicBezTo>
                      <a:cubicBezTo>
                        <a:pt x="44" y="36"/>
                        <a:pt x="51" y="45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4" y="46"/>
                        <a:pt x="54" y="46"/>
                        <a:pt x="54" y="46"/>
                      </a:cubicBezTo>
                      <a:cubicBezTo>
                        <a:pt x="56" y="46"/>
                        <a:pt x="60" y="43"/>
                        <a:pt x="64" y="39"/>
                      </a:cubicBezTo>
                      <a:cubicBezTo>
                        <a:pt x="64" y="39"/>
                        <a:pt x="64" y="39"/>
                        <a:pt x="64" y="39"/>
                      </a:cubicBezTo>
                      <a:cubicBezTo>
                        <a:pt x="68" y="35"/>
                        <a:pt x="73" y="30"/>
                        <a:pt x="78" y="25"/>
                      </a:cubicBezTo>
                      <a:cubicBezTo>
                        <a:pt x="78" y="25"/>
                        <a:pt x="78" y="25"/>
                        <a:pt x="78" y="25"/>
                      </a:cubicBezTo>
                      <a:cubicBezTo>
                        <a:pt x="88" y="14"/>
                        <a:pt x="96" y="3"/>
                        <a:pt x="96" y="3"/>
                      </a:cubicBezTo>
                      <a:cubicBezTo>
                        <a:pt x="96" y="3"/>
                        <a:pt x="96" y="3"/>
                        <a:pt x="96" y="3"/>
                      </a:cubicBezTo>
                      <a:cubicBezTo>
                        <a:pt x="99" y="6"/>
                        <a:pt x="99" y="6"/>
                        <a:pt x="99" y="6"/>
                      </a:cubicBezTo>
                      <a:cubicBezTo>
                        <a:pt x="99" y="6"/>
                        <a:pt x="81" y="30"/>
                        <a:pt x="67" y="42"/>
                      </a:cubicBezTo>
                      <a:cubicBezTo>
                        <a:pt x="67" y="42"/>
                        <a:pt x="67" y="42"/>
                        <a:pt x="67" y="42"/>
                      </a:cubicBezTo>
                      <a:cubicBezTo>
                        <a:pt x="62" y="46"/>
                        <a:pt x="58" y="49"/>
                        <a:pt x="54" y="50"/>
                      </a:cubicBezTo>
                      <a:cubicBezTo>
                        <a:pt x="54" y="50"/>
                        <a:pt x="54" y="50"/>
                        <a:pt x="54" y="50"/>
                      </a:cubicBezTo>
                      <a:cubicBezTo>
                        <a:pt x="54" y="50"/>
                        <a:pt x="53" y="49"/>
                        <a:pt x="53" y="4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79" name="Freeform 34"/>
                <p:cNvSpPr>
                  <a:spLocks noEditPoints="1"/>
                </p:cNvSpPr>
                <p:nvPr>
                  <p:custDataLst>
                    <p:tags r:id="rId34"/>
                  </p:custDataLst>
                </p:nvPr>
              </p:nvSpPr>
              <p:spPr bwMode="auto">
                <a:xfrm>
                  <a:off x="985" y="2122"/>
                  <a:ext cx="312" cy="160"/>
                </a:xfrm>
                <a:custGeom>
                  <a:avLst/>
                  <a:gdLst>
                    <a:gd name="T0" fmla="*/ 56 w 105"/>
                    <a:gd name="T1" fmla="*/ 51 h 54"/>
                    <a:gd name="T2" fmla="*/ 37 w 105"/>
                    <a:gd name="T3" fmla="*/ 31 h 54"/>
                    <a:gd name="T4" fmla="*/ 29 w 105"/>
                    <a:gd name="T5" fmla="*/ 8 h 54"/>
                    <a:gd name="T6" fmla="*/ 28 w 105"/>
                    <a:gd name="T7" fmla="*/ 8 h 54"/>
                    <a:gd name="T8" fmla="*/ 28 w 105"/>
                    <a:gd name="T9" fmla="*/ 8 h 54"/>
                    <a:gd name="T10" fmla="*/ 28 w 105"/>
                    <a:gd name="T11" fmla="*/ 8 h 54"/>
                    <a:gd name="T12" fmla="*/ 5 w 105"/>
                    <a:gd name="T13" fmla="*/ 13 h 54"/>
                    <a:gd name="T14" fmla="*/ 5 w 105"/>
                    <a:gd name="T15" fmla="*/ 13 h 54"/>
                    <a:gd name="T16" fmla="*/ 5 w 105"/>
                    <a:gd name="T17" fmla="*/ 13 h 54"/>
                    <a:gd name="T18" fmla="*/ 2 w 105"/>
                    <a:gd name="T19" fmla="*/ 11 h 54"/>
                    <a:gd name="T20" fmla="*/ 3 w 105"/>
                    <a:gd name="T21" fmla="*/ 5 h 54"/>
                    <a:gd name="T22" fmla="*/ 3 w 105"/>
                    <a:gd name="T23" fmla="*/ 5 h 54"/>
                    <a:gd name="T24" fmla="*/ 5 w 105"/>
                    <a:gd name="T25" fmla="*/ 4 h 54"/>
                    <a:gd name="T26" fmla="*/ 12 w 105"/>
                    <a:gd name="T27" fmla="*/ 3 h 54"/>
                    <a:gd name="T28" fmla="*/ 28 w 105"/>
                    <a:gd name="T29" fmla="*/ 0 h 54"/>
                    <a:gd name="T30" fmla="*/ 32 w 105"/>
                    <a:gd name="T31" fmla="*/ 1 h 54"/>
                    <a:gd name="T32" fmla="*/ 36 w 105"/>
                    <a:gd name="T33" fmla="*/ 6 h 54"/>
                    <a:gd name="T34" fmla="*/ 36 w 105"/>
                    <a:gd name="T35" fmla="*/ 7 h 54"/>
                    <a:gd name="T36" fmla="*/ 45 w 105"/>
                    <a:gd name="T37" fmla="*/ 27 h 54"/>
                    <a:gd name="T38" fmla="*/ 52 w 105"/>
                    <a:gd name="T39" fmla="*/ 40 h 54"/>
                    <a:gd name="T40" fmla="*/ 57 w 105"/>
                    <a:gd name="T41" fmla="*/ 46 h 54"/>
                    <a:gd name="T42" fmla="*/ 57 w 105"/>
                    <a:gd name="T43" fmla="*/ 46 h 54"/>
                    <a:gd name="T44" fmla="*/ 57 w 105"/>
                    <a:gd name="T45" fmla="*/ 46 h 54"/>
                    <a:gd name="T46" fmla="*/ 58 w 105"/>
                    <a:gd name="T47" fmla="*/ 46 h 54"/>
                    <a:gd name="T48" fmla="*/ 58 w 105"/>
                    <a:gd name="T49" fmla="*/ 45 h 54"/>
                    <a:gd name="T50" fmla="*/ 60 w 105"/>
                    <a:gd name="T51" fmla="*/ 44 h 54"/>
                    <a:gd name="T52" fmla="*/ 66 w 105"/>
                    <a:gd name="T53" fmla="*/ 40 h 54"/>
                    <a:gd name="T54" fmla="*/ 80 w 105"/>
                    <a:gd name="T55" fmla="*/ 25 h 54"/>
                    <a:gd name="T56" fmla="*/ 97 w 105"/>
                    <a:gd name="T57" fmla="*/ 4 h 54"/>
                    <a:gd name="T58" fmla="*/ 98 w 105"/>
                    <a:gd name="T59" fmla="*/ 2 h 54"/>
                    <a:gd name="T60" fmla="*/ 104 w 105"/>
                    <a:gd name="T61" fmla="*/ 9 h 54"/>
                    <a:gd name="T62" fmla="*/ 71 w 105"/>
                    <a:gd name="T63" fmla="*/ 46 h 54"/>
                    <a:gd name="T64" fmla="*/ 57 w 105"/>
                    <a:gd name="T65" fmla="*/ 54 h 54"/>
                    <a:gd name="T66" fmla="*/ 57 w 105"/>
                    <a:gd name="T67" fmla="*/ 50 h 54"/>
                    <a:gd name="T68" fmla="*/ 57 w 105"/>
                    <a:gd name="T69" fmla="*/ 50 h 54"/>
                    <a:gd name="T70" fmla="*/ 57 w 105"/>
                    <a:gd name="T71" fmla="*/ 50 h 54"/>
                    <a:gd name="T72" fmla="*/ 58 w 105"/>
                    <a:gd name="T73" fmla="*/ 49 h 54"/>
                    <a:gd name="T74" fmla="*/ 67 w 105"/>
                    <a:gd name="T75" fmla="*/ 44 h 54"/>
                    <a:gd name="T76" fmla="*/ 56 w 105"/>
                    <a:gd name="T77" fmla="*/ 49 h 54"/>
                    <a:gd name="T78" fmla="*/ 56 w 105"/>
                    <a:gd name="T79" fmla="*/ 49 h 54"/>
                    <a:gd name="T80" fmla="*/ 56 w 105"/>
                    <a:gd name="T81" fmla="*/ 49 h 54"/>
                    <a:gd name="T82" fmla="*/ 52 w 105"/>
                    <a:gd name="T83" fmla="*/ 46 h 54"/>
                    <a:gd name="T84" fmla="*/ 49 w 105"/>
                    <a:gd name="T85" fmla="*/ 42 h 54"/>
                    <a:gd name="T86" fmla="*/ 47 w 105"/>
                    <a:gd name="T87" fmla="*/ 39 h 54"/>
                    <a:gd name="T88" fmla="*/ 72 w 105"/>
                    <a:gd name="T89" fmla="*/ 39 h 54"/>
                    <a:gd name="T90" fmla="*/ 73 w 105"/>
                    <a:gd name="T91" fmla="*/ 39 h 54"/>
                    <a:gd name="T92" fmla="*/ 83 w 105"/>
                    <a:gd name="T93" fmla="*/ 28 h 54"/>
                    <a:gd name="T94" fmla="*/ 73 w 105"/>
                    <a:gd name="T95" fmla="*/ 39 h 54"/>
                    <a:gd name="T96" fmla="*/ 99 w 105"/>
                    <a:gd name="T97" fmla="*/ 8 h 54"/>
                    <a:gd name="T98" fmla="*/ 83 w 105"/>
                    <a:gd name="T99" fmla="*/ 28 h 54"/>
                    <a:gd name="T100" fmla="*/ 5 w 105"/>
                    <a:gd name="T101" fmla="*/ 11 h 54"/>
                    <a:gd name="T102" fmla="*/ 5 w 105"/>
                    <a:gd name="T103" fmla="*/ 13 h 54"/>
                    <a:gd name="T104" fmla="*/ 32 w 105"/>
                    <a:gd name="T105" fmla="*/ 6 h 54"/>
                    <a:gd name="T106" fmla="*/ 32 w 105"/>
                    <a:gd name="T107" fmla="*/ 6 h 54"/>
                    <a:gd name="T108" fmla="*/ 32 w 105"/>
                    <a:gd name="T109" fmla="*/ 6 h 54"/>
                    <a:gd name="T110" fmla="*/ 31 w 105"/>
                    <a:gd name="T111" fmla="*/ 5 h 54"/>
                    <a:gd name="T112" fmla="*/ 31 w 105"/>
                    <a:gd name="T113" fmla="*/ 5 h 54"/>
                    <a:gd name="T114" fmla="*/ 31 w 105"/>
                    <a:gd name="T115" fmla="*/ 5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105" h="54">
                      <a:moveTo>
                        <a:pt x="56" y="53"/>
                      </a:moveTo>
                      <a:cubicBezTo>
                        <a:pt x="56" y="51"/>
                        <a:pt x="56" y="51"/>
                        <a:pt x="56" y="51"/>
                      </a:cubicBezTo>
                      <a:cubicBezTo>
                        <a:pt x="55" y="53"/>
                        <a:pt x="55" y="53"/>
                        <a:pt x="55" y="53"/>
                      </a:cubicBezTo>
                      <a:cubicBezTo>
                        <a:pt x="48" y="51"/>
                        <a:pt x="43" y="41"/>
                        <a:pt x="37" y="31"/>
                      </a:cubicBezTo>
                      <a:cubicBezTo>
                        <a:pt x="37" y="31"/>
                        <a:pt x="37" y="31"/>
                        <a:pt x="37" y="31"/>
                      </a:cubicBezTo>
                      <a:cubicBezTo>
                        <a:pt x="33" y="22"/>
                        <a:pt x="30" y="13"/>
                        <a:pt x="29" y="8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29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8" y="8"/>
                        <a:pt x="28" y="8"/>
                        <a:pt x="28" y="8"/>
                      </a:cubicBezTo>
                      <a:cubicBezTo>
                        <a:pt x="21" y="8"/>
                        <a:pt x="6" y="12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4" y="5"/>
                        <a:pt x="4" y="5"/>
                        <a:pt x="5" y="4"/>
                      </a:cubicBezTo>
                      <a:cubicBezTo>
                        <a:pt x="5" y="4"/>
                        <a:pt x="5" y="4"/>
                        <a:pt x="5" y="4"/>
                      </a:cubicBezTo>
                      <a:cubicBezTo>
                        <a:pt x="7" y="4"/>
                        <a:pt x="9" y="3"/>
                        <a:pt x="12" y="3"/>
                      </a:cubicBezTo>
                      <a:cubicBezTo>
                        <a:pt x="12" y="3"/>
                        <a:pt x="12" y="3"/>
                        <a:pt x="12" y="3"/>
                      </a:cubicBezTo>
                      <a:cubicBezTo>
                        <a:pt x="17" y="2"/>
                        <a:pt x="23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29" y="0"/>
                        <a:pt x="31" y="0"/>
                        <a:pt x="32" y="1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4" y="2"/>
                        <a:pt x="36" y="3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7"/>
                        <a:pt x="36" y="7"/>
                        <a:pt x="36" y="7"/>
                      </a:cubicBezTo>
                      <a:cubicBezTo>
                        <a:pt x="36" y="8"/>
                        <a:pt x="40" y="19"/>
                        <a:pt x="45" y="27"/>
                      </a:cubicBezTo>
                      <a:cubicBezTo>
                        <a:pt x="45" y="27"/>
                        <a:pt x="45" y="27"/>
                        <a:pt x="45" y="27"/>
                      </a:cubicBezTo>
                      <a:cubicBezTo>
                        <a:pt x="47" y="32"/>
                        <a:pt x="50" y="37"/>
                        <a:pt x="52" y="40"/>
                      </a:cubicBezTo>
                      <a:cubicBezTo>
                        <a:pt x="52" y="40"/>
                        <a:pt x="52" y="40"/>
                        <a:pt x="52" y="40"/>
                      </a:cubicBezTo>
                      <a:cubicBezTo>
                        <a:pt x="54" y="43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7" y="46"/>
                      </a:cubicBezTo>
                      <a:cubicBezTo>
                        <a:pt x="57" y="46"/>
                        <a:pt x="57" y="46"/>
                        <a:pt x="58" y="46"/>
                      </a:cubicBezTo>
                      <a:cubicBezTo>
                        <a:pt x="58" y="46"/>
                        <a:pt x="58" y="46"/>
                        <a:pt x="58" y="46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8" y="45"/>
                        <a:pt x="58" y="45"/>
                        <a:pt x="58" y="45"/>
                      </a:cubicBezTo>
                      <a:cubicBezTo>
                        <a:pt x="59" y="45"/>
                        <a:pt x="59" y="45"/>
                        <a:pt x="60" y="44"/>
                      </a:cubicBezTo>
                      <a:cubicBezTo>
                        <a:pt x="60" y="44"/>
                        <a:pt x="60" y="44"/>
                        <a:pt x="60" y="44"/>
                      </a:cubicBezTo>
                      <a:cubicBezTo>
                        <a:pt x="62" y="43"/>
                        <a:pt x="64" y="42"/>
                        <a:pt x="66" y="40"/>
                      </a:cubicBezTo>
                      <a:cubicBezTo>
                        <a:pt x="66" y="40"/>
                        <a:pt x="66" y="40"/>
                        <a:pt x="66" y="40"/>
                      </a:cubicBezTo>
                      <a:cubicBezTo>
                        <a:pt x="70" y="36"/>
                        <a:pt x="75" y="31"/>
                        <a:pt x="80" y="25"/>
                      </a:cubicBezTo>
                      <a:cubicBezTo>
                        <a:pt x="80" y="25"/>
                        <a:pt x="80" y="25"/>
                        <a:pt x="80" y="25"/>
                      </a:cubicBezTo>
                      <a:cubicBezTo>
                        <a:pt x="88" y="15"/>
                        <a:pt x="96" y="5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7" y="4"/>
                        <a:pt x="97" y="4"/>
                        <a:pt x="97" y="4"/>
                      </a:cubicBezTo>
                      <a:cubicBezTo>
                        <a:pt x="98" y="2"/>
                        <a:pt x="98" y="2"/>
                        <a:pt x="98" y="2"/>
                      </a:cubicBezTo>
                      <a:cubicBezTo>
                        <a:pt x="105" y="7"/>
                        <a:pt x="105" y="7"/>
                        <a:pt x="105" y="7"/>
                      </a:cubicBezTo>
                      <a:cubicBezTo>
                        <a:pt x="104" y="9"/>
                        <a:pt x="104" y="9"/>
                        <a:pt x="104" y="9"/>
                      </a:cubicBezTo>
                      <a:cubicBezTo>
                        <a:pt x="103" y="9"/>
                        <a:pt x="85" y="33"/>
                        <a:pt x="71" y="46"/>
                      </a:cubicBezTo>
                      <a:cubicBezTo>
                        <a:pt x="71" y="46"/>
                        <a:pt x="71" y="46"/>
                        <a:pt x="71" y="46"/>
                      </a:cubicBezTo>
                      <a:cubicBezTo>
                        <a:pt x="66" y="50"/>
                        <a:pt x="62" y="53"/>
                        <a:pt x="57" y="54"/>
                      </a:cubicBezTo>
                      <a:cubicBezTo>
                        <a:pt x="57" y="54"/>
                        <a:pt x="57" y="54"/>
                        <a:pt x="57" y="54"/>
                      </a:cubicBezTo>
                      <a:cubicBezTo>
                        <a:pt x="57" y="54"/>
                        <a:pt x="56" y="53"/>
                        <a:pt x="56" y="53"/>
                      </a:cubicBezTo>
                      <a:close/>
                      <a:moveTo>
                        <a:pt x="57" y="50"/>
                      </a:move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ubicBezTo>
                        <a:pt x="57" y="50"/>
                        <a:pt x="57" y="50"/>
                        <a:pt x="57" y="50"/>
                      </a:cubicBezTo>
                      <a:close/>
                      <a:moveTo>
                        <a:pt x="58" y="49"/>
                      </a:moveTo>
                      <a:cubicBezTo>
                        <a:pt x="61" y="49"/>
                        <a:pt x="64" y="47"/>
                        <a:pt x="67" y="44"/>
                      </a:cubicBezTo>
                      <a:cubicBezTo>
                        <a:pt x="67" y="44"/>
                        <a:pt x="67" y="44"/>
                        <a:pt x="67" y="44"/>
                      </a:cubicBezTo>
                      <a:cubicBezTo>
                        <a:pt x="64" y="47"/>
                        <a:pt x="61" y="49"/>
                        <a:pt x="58" y="49"/>
                      </a:cubicBezTo>
                      <a:close/>
                      <a:moveTo>
                        <a:pt x="56" y="49"/>
                      </a:move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ubicBezTo>
                        <a:pt x="56" y="49"/>
                        <a:pt x="56" y="49"/>
                        <a:pt x="56" y="49"/>
                      </a:cubicBezTo>
                      <a:close/>
                      <a:moveTo>
                        <a:pt x="52" y="46"/>
                      </a:moveTo>
                      <a:cubicBezTo>
                        <a:pt x="51" y="45"/>
                        <a:pt x="50" y="44"/>
                        <a:pt x="49" y="42"/>
                      </a:cubicBezTo>
                      <a:cubicBezTo>
                        <a:pt x="49" y="42"/>
                        <a:pt x="49" y="42"/>
                        <a:pt x="49" y="42"/>
                      </a:cubicBezTo>
                      <a:cubicBezTo>
                        <a:pt x="48" y="41"/>
                        <a:pt x="47" y="40"/>
                        <a:pt x="47" y="39"/>
                      </a:cubicBezTo>
                      <a:cubicBezTo>
                        <a:pt x="47" y="39"/>
                        <a:pt x="47" y="39"/>
                        <a:pt x="47" y="39"/>
                      </a:cubicBezTo>
                      <a:cubicBezTo>
                        <a:pt x="48" y="42"/>
                        <a:pt x="50" y="44"/>
                        <a:pt x="52" y="46"/>
                      </a:cubicBezTo>
                      <a:close/>
                      <a:moveTo>
                        <a:pt x="72" y="39"/>
                      </a:move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73" y="39"/>
                        <a:pt x="73" y="39"/>
                        <a:pt x="72" y="39"/>
                      </a:cubicBezTo>
                      <a:close/>
                      <a:moveTo>
                        <a:pt x="83" y="28"/>
                      </a:moveTo>
                      <a:cubicBezTo>
                        <a:pt x="79" y="32"/>
                        <a:pt x="76" y="35"/>
                        <a:pt x="73" y="39"/>
                      </a:cubicBezTo>
                      <a:cubicBezTo>
                        <a:pt x="73" y="39"/>
                        <a:pt x="73" y="39"/>
                        <a:pt x="73" y="39"/>
                      </a:cubicBezTo>
                      <a:cubicBezTo>
                        <a:pt x="83" y="28"/>
                        <a:pt x="95" y="13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9" y="8"/>
                        <a:pt x="99" y="8"/>
                        <a:pt x="99" y="8"/>
                      </a:cubicBezTo>
                      <a:cubicBezTo>
                        <a:pt x="97" y="11"/>
                        <a:pt x="90" y="20"/>
                        <a:pt x="83" y="28"/>
                      </a:cubicBezTo>
                      <a:close/>
                      <a:moveTo>
                        <a:pt x="5" y="13"/>
                      </a:move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1"/>
                        <a:pt x="5" y="11"/>
                        <a:pt x="5" y="11"/>
                      </a:cubicBezTo>
                      <a:cubicBezTo>
                        <a:pt x="5" y="13"/>
                        <a:pt x="5" y="13"/>
                        <a:pt x="5" y="13"/>
                      </a:cubicBezTo>
                      <a:close/>
                      <a:moveTo>
                        <a:pt x="32" y="6"/>
                      </a:move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2" y="6"/>
                        <a:pt x="32" y="6"/>
                        <a:pt x="32" y="6"/>
                      </a:cubicBezTo>
                      <a:close/>
                      <a:moveTo>
                        <a:pt x="31" y="5"/>
                      </a:move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1" y="5"/>
                        <a:pt x="31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0" name="Freeform 35"/>
                <p:cNvSpPr/>
                <p:nvPr>
                  <p:custDataLst>
                    <p:tags r:id="rId35"/>
                  </p:custDataLst>
                </p:nvPr>
              </p:nvSpPr>
              <p:spPr bwMode="auto">
                <a:xfrm>
                  <a:off x="1294" y="2187"/>
                  <a:ext cx="98" cy="462"/>
                </a:xfrm>
                <a:custGeom>
                  <a:avLst/>
                  <a:gdLst>
                    <a:gd name="T0" fmla="*/ 1 w 33"/>
                    <a:gd name="T1" fmla="*/ 147 h 156"/>
                    <a:gd name="T2" fmla="*/ 0 w 33"/>
                    <a:gd name="T3" fmla="*/ 143 h 156"/>
                    <a:gd name="T4" fmla="*/ 0 w 33"/>
                    <a:gd name="T5" fmla="*/ 143 h 156"/>
                    <a:gd name="T6" fmla="*/ 21 w 33"/>
                    <a:gd name="T7" fmla="*/ 0 h 156"/>
                    <a:gd name="T8" fmla="*/ 21 w 33"/>
                    <a:gd name="T9" fmla="*/ 0 h 156"/>
                    <a:gd name="T10" fmla="*/ 21 w 33"/>
                    <a:gd name="T11" fmla="*/ 0 h 156"/>
                    <a:gd name="T12" fmla="*/ 25 w 33"/>
                    <a:gd name="T13" fmla="*/ 1 h 156"/>
                    <a:gd name="T14" fmla="*/ 15 w 33"/>
                    <a:gd name="T15" fmla="*/ 63 h 156"/>
                    <a:gd name="T16" fmla="*/ 15 w 33"/>
                    <a:gd name="T17" fmla="*/ 63 h 156"/>
                    <a:gd name="T18" fmla="*/ 4 w 33"/>
                    <a:gd name="T19" fmla="*/ 143 h 156"/>
                    <a:gd name="T20" fmla="*/ 4 w 33"/>
                    <a:gd name="T21" fmla="*/ 143 h 156"/>
                    <a:gd name="T22" fmla="*/ 5 w 33"/>
                    <a:gd name="T23" fmla="*/ 146 h 156"/>
                    <a:gd name="T24" fmla="*/ 5 w 33"/>
                    <a:gd name="T25" fmla="*/ 146 h 156"/>
                    <a:gd name="T26" fmla="*/ 17 w 33"/>
                    <a:gd name="T27" fmla="*/ 152 h 156"/>
                    <a:gd name="T28" fmla="*/ 17 w 33"/>
                    <a:gd name="T29" fmla="*/ 152 h 156"/>
                    <a:gd name="T30" fmla="*/ 32 w 33"/>
                    <a:gd name="T31" fmla="*/ 150 h 156"/>
                    <a:gd name="T32" fmla="*/ 32 w 33"/>
                    <a:gd name="T33" fmla="*/ 150 h 156"/>
                    <a:gd name="T34" fmla="*/ 33 w 33"/>
                    <a:gd name="T35" fmla="*/ 153 h 156"/>
                    <a:gd name="T36" fmla="*/ 17 w 33"/>
                    <a:gd name="T37" fmla="*/ 156 h 156"/>
                    <a:gd name="T38" fmla="*/ 17 w 33"/>
                    <a:gd name="T39" fmla="*/ 156 h 156"/>
                    <a:gd name="T40" fmla="*/ 1 w 33"/>
                    <a:gd name="T41" fmla="*/ 147 h 1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156">
                      <a:moveTo>
                        <a:pt x="1" y="147"/>
                      </a:moveTo>
                      <a:cubicBezTo>
                        <a:pt x="1" y="146"/>
                        <a:pt x="0" y="145"/>
                        <a:pt x="0" y="143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1" y="118"/>
                        <a:pt x="21" y="1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5" y="1"/>
                        <a:pt x="25" y="1"/>
                        <a:pt x="25" y="1"/>
                      </a:cubicBezTo>
                      <a:cubicBezTo>
                        <a:pt x="25" y="1"/>
                        <a:pt x="20" y="31"/>
                        <a:pt x="15" y="63"/>
                      </a:cubicBezTo>
                      <a:cubicBezTo>
                        <a:pt x="15" y="63"/>
                        <a:pt x="15" y="63"/>
                        <a:pt x="15" y="63"/>
                      </a:cubicBezTo>
                      <a:cubicBezTo>
                        <a:pt x="10" y="95"/>
                        <a:pt x="4" y="131"/>
                        <a:pt x="4" y="143"/>
                      </a:cubicBezTo>
                      <a:cubicBezTo>
                        <a:pt x="4" y="143"/>
                        <a:pt x="4" y="143"/>
                        <a:pt x="4" y="143"/>
                      </a:cubicBezTo>
                      <a:cubicBezTo>
                        <a:pt x="4" y="145"/>
                        <a:pt x="5" y="146"/>
                        <a:pt x="5" y="146"/>
                      </a:cubicBezTo>
                      <a:cubicBezTo>
                        <a:pt x="5" y="146"/>
                        <a:pt x="5" y="146"/>
                        <a:pt x="5" y="146"/>
                      </a:cubicBezTo>
                      <a:cubicBezTo>
                        <a:pt x="6" y="150"/>
                        <a:pt x="10" y="152"/>
                        <a:pt x="17" y="152"/>
                      </a:cubicBezTo>
                      <a:cubicBezTo>
                        <a:pt x="17" y="152"/>
                        <a:pt x="17" y="152"/>
                        <a:pt x="17" y="152"/>
                      </a:cubicBezTo>
                      <a:cubicBezTo>
                        <a:pt x="24" y="152"/>
                        <a:pt x="32" y="150"/>
                        <a:pt x="32" y="150"/>
                      </a:cubicBezTo>
                      <a:cubicBezTo>
                        <a:pt x="32" y="150"/>
                        <a:pt x="32" y="150"/>
                        <a:pt x="32" y="150"/>
                      </a:cubicBezTo>
                      <a:cubicBezTo>
                        <a:pt x="33" y="153"/>
                        <a:pt x="33" y="153"/>
                        <a:pt x="33" y="153"/>
                      </a:cubicBezTo>
                      <a:cubicBezTo>
                        <a:pt x="33" y="153"/>
                        <a:pt x="25" y="156"/>
                        <a:pt x="17" y="156"/>
                      </a:cubicBezTo>
                      <a:cubicBezTo>
                        <a:pt x="17" y="156"/>
                        <a:pt x="17" y="156"/>
                        <a:pt x="17" y="156"/>
                      </a:cubicBezTo>
                      <a:cubicBezTo>
                        <a:pt x="10" y="156"/>
                        <a:pt x="3" y="154"/>
                        <a:pt x="1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81" name="Freeform 36"/>
                <p:cNvSpPr>
                  <a:spLocks noEditPoints="1"/>
                </p:cNvSpPr>
                <p:nvPr>
                  <p:custDataLst>
                    <p:tags r:id="rId36"/>
                  </p:custDataLst>
                </p:nvPr>
              </p:nvSpPr>
              <p:spPr bwMode="auto">
                <a:xfrm>
                  <a:off x="1288" y="2181"/>
                  <a:ext cx="110" cy="474"/>
                </a:xfrm>
                <a:custGeom>
                  <a:avLst/>
                  <a:gdLst>
                    <a:gd name="T0" fmla="*/ 3 w 37"/>
                    <a:gd name="T1" fmla="*/ 149 h 160"/>
                    <a:gd name="T2" fmla="*/ 0 w 37"/>
                    <a:gd name="T3" fmla="*/ 145 h 160"/>
                    <a:gd name="T4" fmla="*/ 21 w 37"/>
                    <a:gd name="T5" fmla="*/ 2 h 160"/>
                    <a:gd name="T6" fmla="*/ 21 w 37"/>
                    <a:gd name="T7" fmla="*/ 2 h 160"/>
                    <a:gd name="T8" fmla="*/ 23 w 37"/>
                    <a:gd name="T9" fmla="*/ 0 h 160"/>
                    <a:gd name="T10" fmla="*/ 30 w 37"/>
                    <a:gd name="T11" fmla="*/ 2 h 160"/>
                    <a:gd name="T12" fmla="*/ 29 w 37"/>
                    <a:gd name="T13" fmla="*/ 4 h 160"/>
                    <a:gd name="T14" fmla="*/ 29 w 37"/>
                    <a:gd name="T15" fmla="*/ 5 h 160"/>
                    <a:gd name="T16" fmla="*/ 28 w 37"/>
                    <a:gd name="T17" fmla="*/ 9 h 160"/>
                    <a:gd name="T18" fmla="*/ 26 w 37"/>
                    <a:gd name="T19" fmla="*/ 22 h 160"/>
                    <a:gd name="T20" fmla="*/ 19 w 37"/>
                    <a:gd name="T21" fmla="*/ 65 h 160"/>
                    <a:gd name="T22" fmla="*/ 8 w 37"/>
                    <a:gd name="T23" fmla="*/ 145 h 160"/>
                    <a:gd name="T24" fmla="*/ 8 w 37"/>
                    <a:gd name="T25" fmla="*/ 145 h 160"/>
                    <a:gd name="T26" fmla="*/ 9 w 37"/>
                    <a:gd name="T27" fmla="*/ 148 h 160"/>
                    <a:gd name="T28" fmla="*/ 19 w 37"/>
                    <a:gd name="T29" fmla="*/ 152 h 160"/>
                    <a:gd name="T30" fmla="*/ 19 w 37"/>
                    <a:gd name="T31" fmla="*/ 152 h 160"/>
                    <a:gd name="T32" fmla="*/ 33 w 37"/>
                    <a:gd name="T33" fmla="*/ 150 h 160"/>
                    <a:gd name="T34" fmla="*/ 33 w 37"/>
                    <a:gd name="T35" fmla="*/ 150 h 160"/>
                    <a:gd name="T36" fmla="*/ 34 w 37"/>
                    <a:gd name="T37" fmla="*/ 150 h 160"/>
                    <a:gd name="T38" fmla="*/ 37 w 37"/>
                    <a:gd name="T39" fmla="*/ 157 h 160"/>
                    <a:gd name="T40" fmla="*/ 35 w 37"/>
                    <a:gd name="T41" fmla="*/ 157 h 160"/>
                    <a:gd name="T42" fmla="*/ 34 w 37"/>
                    <a:gd name="T43" fmla="*/ 158 h 160"/>
                    <a:gd name="T44" fmla="*/ 30 w 37"/>
                    <a:gd name="T45" fmla="*/ 158 h 160"/>
                    <a:gd name="T46" fmla="*/ 19 w 37"/>
                    <a:gd name="T47" fmla="*/ 160 h 160"/>
                    <a:gd name="T48" fmla="*/ 18 w 37"/>
                    <a:gd name="T49" fmla="*/ 160 h 160"/>
                    <a:gd name="T50" fmla="*/ 1 w 37"/>
                    <a:gd name="T51" fmla="*/ 150 h 160"/>
                    <a:gd name="T52" fmla="*/ 19 w 37"/>
                    <a:gd name="T53" fmla="*/ 156 h 160"/>
                    <a:gd name="T54" fmla="*/ 13 w 37"/>
                    <a:gd name="T55" fmla="*/ 155 h 160"/>
                    <a:gd name="T56" fmla="*/ 19 w 37"/>
                    <a:gd name="T57" fmla="*/ 156 h 160"/>
                    <a:gd name="T58" fmla="*/ 27 w 37"/>
                    <a:gd name="T59" fmla="*/ 155 h 160"/>
                    <a:gd name="T60" fmla="*/ 32 w 37"/>
                    <a:gd name="T61" fmla="*/ 154 h 160"/>
                    <a:gd name="T62" fmla="*/ 29 w 37"/>
                    <a:gd name="T63" fmla="*/ 155 h 160"/>
                    <a:gd name="T64" fmla="*/ 5 w 37"/>
                    <a:gd name="T65" fmla="*/ 149 h 160"/>
                    <a:gd name="T66" fmla="*/ 5 w 37"/>
                    <a:gd name="T67" fmla="*/ 148 h 160"/>
                    <a:gd name="T68" fmla="*/ 5 w 37"/>
                    <a:gd name="T69" fmla="*/ 149 h 160"/>
                    <a:gd name="T70" fmla="*/ 5 w 37"/>
                    <a:gd name="T71" fmla="*/ 149 h 160"/>
                    <a:gd name="T72" fmla="*/ 4 w 37"/>
                    <a:gd name="T73" fmla="*/ 145 h 160"/>
                    <a:gd name="T74" fmla="*/ 4 w 37"/>
                    <a:gd name="T75" fmla="*/ 145 h 160"/>
                    <a:gd name="T76" fmla="*/ 15 w 37"/>
                    <a:gd name="T77" fmla="*/ 65 h 160"/>
                    <a:gd name="T78" fmla="*/ 12 w 37"/>
                    <a:gd name="T79" fmla="*/ 85 h 160"/>
                    <a:gd name="T80" fmla="*/ 15 w 37"/>
                    <a:gd name="T81" fmla="*/ 65 h 160"/>
                    <a:gd name="T82" fmla="*/ 17 w 37"/>
                    <a:gd name="T83" fmla="*/ 53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" h="160">
                      <a:moveTo>
                        <a:pt x="1" y="150"/>
                      </a:move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50"/>
                        <a:pt x="1" y="150"/>
                        <a:pt x="1" y="150"/>
                      </a:cubicBezTo>
                      <a:cubicBezTo>
                        <a:pt x="1" y="148"/>
                        <a:pt x="0" y="147"/>
                        <a:pt x="0" y="145"/>
                      </a:cubicBezTo>
                      <a:cubicBezTo>
                        <a:pt x="0" y="145"/>
                        <a:pt x="0" y="145"/>
                        <a:pt x="0" y="145"/>
                      </a:cubicBezTo>
                      <a:cubicBezTo>
                        <a:pt x="1" y="120"/>
                        <a:pt x="20" y="10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23" y="0"/>
                        <a:pt x="23" y="0"/>
                        <a:pt x="23" y="0"/>
                      </a:cubicBezTo>
                      <a:cubicBezTo>
                        <a:pt x="30" y="2"/>
                        <a:pt x="30" y="2"/>
                        <a:pt x="30" y="2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5"/>
                      </a:cubicBezTo>
                      <a:cubicBezTo>
                        <a:pt x="29" y="5"/>
                        <a:pt x="29" y="5"/>
                        <a:pt x="29" y="5"/>
                      </a:cubicBezTo>
                      <a:cubicBezTo>
                        <a:pt x="29" y="6"/>
                        <a:pt x="28" y="7"/>
                        <a:pt x="28" y="9"/>
                      </a:cubicBezTo>
                      <a:cubicBezTo>
                        <a:pt x="28" y="9"/>
                        <a:pt x="28" y="9"/>
                        <a:pt x="28" y="9"/>
                      </a:cubicBezTo>
                      <a:cubicBezTo>
                        <a:pt x="28" y="12"/>
                        <a:pt x="27" y="17"/>
                        <a:pt x="26" y="22"/>
                      </a:cubicBezTo>
                      <a:cubicBezTo>
                        <a:pt x="26" y="22"/>
                        <a:pt x="26" y="22"/>
                        <a:pt x="26" y="22"/>
                      </a:cubicBezTo>
                      <a:cubicBezTo>
                        <a:pt x="24" y="34"/>
                        <a:pt x="21" y="49"/>
                        <a:pt x="19" y="65"/>
                      </a:cubicBezTo>
                      <a:cubicBezTo>
                        <a:pt x="19" y="65"/>
                        <a:pt x="19" y="65"/>
                        <a:pt x="19" y="65"/>
                      </a:cubicBezTo>
                      <a:cubicBezTo>
                        <a:pt x="14" y="97"/>
                        <a:pt x="9" y="133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9" y="145"/>
                        <a:pt x="9" y="145"/>
                        <a:pt x="9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5"/>
                        <a:pt x="8" y="145"/>
                        <a:pt x="8" y="145"/>
                      </a:cubicBezTo>
                      <a:cubicBezTo>
                        <a:pt x="8" y="147"/>
                        <a:pt x="9" y="148"/>
                        <a:pt x="9" y="148"/>
                      </a:cubicBezTo>
                      <a:cubicBezTo>
                        <a:pt x="9" y="148"/>
                        <a:pt x="9" y="148"/>
                        <a:pt x="9" y="148"/>
                      </a:cubicBezTo>
                      <a:cubicBezTo>
                        <a:pt x="9" y="150"/>
                        <a:pt x="13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19" y="152"/>
                        <a:pt x="19" y="152"/>
                        <a:pt x="19" y="152"/>
                      </a:cubicBezTo>
                      <a:cubicBezTo>
                        <a:pt x="26" y="152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3" y="150"/>
                      </a:cubicBezTo>
                      <a:cubicBezTo>
                        <a:pt x="33" y="150"/>
                        <a:pt x="33" y="150"/>
                        <a:pt x="34" y="150"/>
                      </a:cubicBezTo>
                      <a:cubicBezTo>
                        <a:pt x="34" y="150"/>
                        <a:pt x="34" y="150"/>
                        <a:pt x="34" y="150"/>
                      </a:cubicBezTo>
                      <a:cubicBezTo>
                        <a:pt x="35" y="150"/>
                        <a:pt x="35" y="150"/>
                        <a:pt x="35" y="150"/>
                      </a:cubicBezTo>
                      <a:cubicBezTo>
                        <a:pt x="37" y="157"/>
                        <a:pt x="37" y="157"/>
                        <a:pt x="37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5" y="157"/>
                        <a:pt x="35" y="157"/>
                      </a:cubicBezTo>
                      <a:cubicBezTo>
                        <a:pt x="35" y="157"/>
                        <a:pt x="34" y="158"/>
                        <a:pt x="34" y="158"/>
                      </a:cubicBezTo>
                      <a:cubicBezTo>
                        <a:pt x="34" y="158"/>
                        <a:pt x="34" y="158"/>
                        <a:pt x="34" y="158"/>
                      </a:cubicBezTo>
                      <a:cubicBezTo>
                        <a:pt x="33" y="158"/>
                        <a:pt x="32" y="158"/>
                        <a:pt x="30" y="158"/>
                      </a:cubicBezTo>
                      <a:cubicBezTo>
                        <a:pt x="30" y="158"/>
                        <a:pt x="30" y="158"/>
                        <a:pt x="30" y="158"/>
                      </a:cubicBezTo>
                      <a:cubicBezTo>
                        <a:pt x="27" y="159"/>
                        <a:pt x="23" y="160"/>
                        <a:pt x="19" y="160"/>
                      </a:cubicBezTo>
                      <a:cubicBezTo>
                        <a:pt x="19" y="160"/>
                        <a:pt x="19" y="160"/>
                        <a:pt x="19" y="160"/>
                      </a:cubicBezTo>
                      <a:cubicBezTo>
                        <a:pt x="19" y="160"/>
                        <a:pt x="18" y="160"/>
                        <a:pt x="18" y="160"/>
                      </a:cubicBezTo>
                      <a:cubicBezTo>
                        <a:pt x="18" y="160"/>
                        <a:pt x="18" y="160"/>
                        <a:pt x="18" y="160"/>
                      </a:cubicBezTo>
                      <a:cubicBezTo>
                        <a:pt x="12" y="160"/>
                        <a:pt x="4" y="158"/>
                        <a:pt x="1" y="150"/>
                      </a:cubicBezTo>
                      <a:close/>
                      <a:moveTo>
                        <a:pt x="19" y="156"/>
                      </a:move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9" y="156"/>
                        <a:pt x="19" y="156"/>
                        <a:pt x="19" y="156"/>
                      </a:cubicBezTo>
                      <a:cubicBezTo>
                        <a:pt x="17" y="156"/>
                        <a:pt x="15" y="155"/>
                        <a:pt x="13" y="155"/>
                      </a:cubicBezTo>
                      <a:cubicBezTo>
                        <a:pt x="13" y="155"/>
                        <a:pt x="13" y="155"/>
                        <a:pt x="13" y="155"/>
                      </a:cubicBezTo>
                      <a:cubicBezTo>
                        <a:pt x="15" y="155"/>
                        <a:pt x="17" y="156"/>
                        <a:pt x="19" y="156"/>
                      </a:cubicBezTo>
                      <a:close/>
                      <a:moveTo>
                        <a:pt x="29" y="155"/>
                      </a:moveTo>
                      <a:cubicBezTo>
                        <a:pt x="28" y="155"/>
                        <a:pt x="28" y="155"/>
                        <a:pt x="27" y="155"/>
                      </a:cubicBezTo>
                      <a:cubicBezTo>
                        <a:pt x="27" y="155"/>
                        <a:pt x="27" y="155"/>
                        <a:pt x="27" y="155"/>
                      </a:cubicBezTo>
                      <a:cubicBezTo>
                        <a:pt x="29" y="155"/>
                        <a:pt x="30" y="154"/>
                        <a:pt x="32" y="154"/>
                      </a:cubicBezTo>
                      <a:cubicBezTo>
                        <a:pt x="32" y="154"/>
                        <a:pt x="32" y="154"/>
                        <a:pt x="32" y="154"/>
                      </a:cubicBezTo>
                      <a:cubicBezTo>
                        <a:pt x="31" y="154"/>
                        <a:pt x="30" y="154"/>
                        <a:pt x="29" y="155"/>
                      </a:cubicBezTo>
                      <a:close/>
                      <a:moveTo>
                        <a:pt x="5" y="149"/>
                      </a:move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8"/>
                        <a:pt x="5" y="148"/>
                      </a:cubicBezTo>
                      <a:cubicBezTo>
                        <a:pt x="5" y="148"/>
                        <a:pt x="5" y="148"/>
                        <a:pt x="5" y="148"/>
                      </a:cubicBezTo>
                      <a:cubicBezTo>
                        <a:pt x="5" y="148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ubicBezTo>
                        <a:pt x="5" y="149"/>
                        <a:pt x="5" y="149"/>
                        <a:pt x="5" y="149"/>
                      </a:cubicBezTo>
                      <a:close/>
                      <a:moveTo>
                        <a:pt x="4" y="145"/>
                      </a:move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ubicBezTo>
                        <a:pt x="4" y="145"/>
                        <a:pt x="4" y="145"/>
                        <a:pt x="4" y="145"/>
                      </a:cubicBezTo>
                      <a:close/>
                      <a:moveTo>
                        <a:pt x="15" y="65"/>
                      </a:moveTo>
                      <a:cubicBezTo>
                        <a:pt x="14" y="71"/>
                        <a:pt x="13" y="78"/>
                        <a:pt x="12" y="85"/>
                      </a:cubicBezTo>
                      <a:cubicBezTo>
                        <a:pt x="12" y="85"/>
                        <a:pt x="12" y="85"/>
                        <a:pt x="12" y="85"/>
                      </a:cubicBezTo>
                      <a:cubicBezTo>
                        <a:pt x="13" y="78"/>
                        <a:pt x="14" y="71"/>
                        <a:pt x="15" y="65"/>
                      </a:cubicBezTo>
                      <a:cubicBezTo>
                        <a:pt x="15" y="65"/>
                        <a:pt x="15" y="65"/>
                        <a:pt x="15" y="65"/>
                      </a:cubicBezTo>
                      <a:cubicBezTo>
                        <a:pt x="15" y="61"/>
                        <a:pt x="16" y="57"/>
                        <a:pt x="17" y="53"/>
                      </a:cubicBezTo>
                      <a:cubicBezTo>
                        <a:pt x="17" y="53"/>
                        <a:pt x="17" y="53"/>
                        <a:pt x="17" y="53"/>
                      </a:cubicBezTo>
                      <a:cubicBezTo>
                        <a:pt x="16" y="57"/>
                        <a:pt x="15" y="61"/>
                        <a:pt x="15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9" name="组合 8"/>
            <p:cNvGrpSpPr/>
            <p:nvPr userDrawn="1"/>
          </p:nvGrpSpPr>
          <p:grpSpPr>
            <a:xfrm>
              <a:off x="11164159" y="6091132"/>
              <a:ext cx="983617" cy="766868"/>
              <a:chOff x="6182366" y="3010887"/>
              <a:chExt cx="4135018" cy="3481811"/>
            </a:xfrm>
          </p:grpSpPr>
          <p:pic>
            <p:nvPicPr>
              <p:cNvPr id="10" name="图片 9"/>
              <p:cNvPicPr>
                <a:picLocks noChangeAspect="1"/>
              </p:cNvPicPr>
              <p:nvPr userDrawn="1">
                <p:custDataLst>
                  <p:tags r:id="rId37"/>
                </p:custDataLst>
              </p:nvPr>
            </p:nvPicPr>
            <p:blipFill rotWithShape="1">
              <a:blip r:embed="rId38" cstate="print"/>
              <a:srcRect/>
              <a:stretch>
                <a:fillRect/>
              </a:stretch>
            </p:blipFill>
            <p:spPr>
              <a:xfrm>
                <a:off x="6182366" y="3917578"/>
                <a:ext cx="1861766" cy="1679330"/>
              </a:xfrm>
              <a:prstGeom prst="rect">
                <a:avLst/>
              </a:prstGeom>
            </p:spPr>
          </p:pic>
          <p:grpSp>
            <p:nvGrpSpPr>
              <p:cNvPr id="11" name="Group 55"/>
              <p:cNvGrpSpPr>
                <a:grpSpLocks noChangeAspect="1"/>
              </p:cNvGrpSpPr>
              <p:nvPr userDrawn="1"/>
            </p:nvGrpSpPr>
            <p:grpSpPr bwMode="auto">
              <a:xfrm>
                <a:off x="7946565" y="3010887"/>
                <a:ext cx="2370819" cy="3481811"/>
                <a:chOff x="1190" y="1507"/>
                <a:chExt cx="1131" cy="1661"/>
              </a:xfrm>
              <a:solidFill>
                <a:schemeClr val="bg2">
                  <a:lumMod val="50000"/>
                </a:schemeClr>
              </a:solidFill>
            </p:grpSpPr>
            <p:sp>
              <p:nvSpPr>
                <p:cNvPr id="12" name="Freeform 56"/>
                <p:cNvSpPr>
                  <a:spLocks noEditPoints="1"/>
                </p:cNvSpPr>
                <p:nvPr>
                  <p:custDataLst>
                    <p:tags r:id="rId39"/>
                  </p:custDataLst>
                </p:nvPr>
              </p:nvSpPr>
              <p:spPr bwMode="auto">
                <a:xfrm>
                  <a:off x="1406" y="1599"/>
                  <a:ext cx="447" cy="438"/>
                </a:xfrm>
                <a:custGeom>
                  <a:avLst/>
                  <a:gdLst>
                    <a:gd name="T0" fmla="*/ 0 w 112"/>
                    <a:gd name="T1" fmla="*/ 55 h 110"/>
                    <a:gd name="T2" fmla="*/ 56 w 112"/>
                    <a:gd name="T3" fmla="*/ 0 h 110"/>
                    <a:gd name="T4" fmla="*/ 56 w 112"/>
                    <a:gd name="T5" fmla="*/ 0 h 110"/>
                    <a:gd name="T6" fmla="*/ 112 w 112"/>
                    <a:gd name="T7" fmla="*/ 55 h 110"/>
                    <a:gd name="T8" fmla="*/ 112 w 112"/>
                    <a:gd name="T9" fmla="*/ 55 h 110"/>
                    <a:gd name="T10" fmla="*/ 56 w 112"/>
                    <a:gd name="T11" fmla="*/ 110 h 110"/>
                    <a:gd name="T12" fmla="*/ 56 w 112"/>
                    <a:gd name="T13" fmla="*/ 110 h 110"/>
                    <a:gd name="T14" fmla="*/ 0 w 112"/>
                    <a:gd name="T15" fmla="*/ 55 h 110"/>
                    <a:gd name="T16" fmla="*/ 4 w 112"/>
                    <a:gd name="T17" fmla="*/ 55 h 110"/>
                    <a:gd name="T18" fmla="*/ 56 w 112"/>
                    <a:gd name="T19" fmla="*/ 106 h 110"/>
                    <a:gd name="T20" fmla="*/ 56 w 112"/>
                    <a:gd name="T21" fmla="*/ 106 h 110"/>
                    <a:gd name="T22" fmla="*/ 108 w 112"/>
                    <a:gd name="T23" fmla="*/ 55 h 110"/>
                    <a:gd name="T24" fmla="*/ 108 w 112"/>
                    <a:gd name="T25" fmla="*/ 55 h 110"/>
                    <a:gd name="T26" fmla="*/ 56 w 112"/>
                    <a:gd name="T27" fmla="*/ 4 h 110"/>
                    <a:gd name="T28" fmla="*/ 56 w 112"/>
                    <a:gd name="T29" fmla="*/ 4 h 110"/>
                    <a:gd name="T30" fmla="*/ 4 w 112"/>
                    <a:gd name="T31" fmla="*/ 55 h 1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12" h="110">
                      <a:moveTo>
                        <a:pt x="0" y="55"/>
                      </a:moveTo>
                      <a:cubicBezTo>
                        <a:pt x="0" y="24"/>
                        <a:pt x="25" y="0"/>
                        <a:pt x="56" y="0"/>
                      </a:cubicBezTo>
                      <a:cubicBezTo>
                        <a:pt x="56" y="0"/>
                        <a:pt x="56" y="0"/>
                        <a:pt x="56" y="0"/>
                      </a:cubicBezTo>
                      <a:cubicBezTo>
                        <a:pt x="87" y="0"/>
                        <a:pt x="112" y="24"/>
                        <a:pt x="112" y="55"/>
                      </a:cubicBezTo>
                      <a:cubicBezTo>
                        <a:pt x="112" y="55"/>
                        <a:pt x="112" y="55"/>
                        <a:pt x="112" y="55"/>
                      </a:cubicBezTo>
                      <a:cubicBezTo>
                        <a:pt x="112" y="85"/>
                        <a:pt x="87" y="110"/>
                        <a:pt x="56" y="110"/>
                      </a:cubicBezTo>
                      <a:cubicBezTo>
                        <a:pt x="56" y="110"/>
                        <a:pt x="56" y="110"/>
                        <a:pt x="56" y="110"/>
                      </a:cubicBezTo>
                      <a:cubicBezTo>
                        <a:pt x="25" y="110"/>
                        <a:pt x="0" y="85"/>
                        <a:pt x="0" y="55"/>
                      </a:cubicBezTo>
                      <a:close/>
                      <a:moveTo>
                        <a:pt x="4" y="55"/>
                      </a:moveTo>
                      <a:cubicBezTo>
                        <a:pt x="4" y="83"/>
                        <a:pt x="27" y="106"/>
                        <a:pt x="56" y="106"/>
                      </a:cubicBezTo>
                      <a:cubicBezTo>
                        <a:pt x="56" y="106"/>
                        <a:pt x="56" y="106"/>
                        <a:pt x="56" y="106"/>
                      </a:cubicBezTo>
                      <a:cubicBezTo>
                        <a:pt x="85" y="106"/>
                        <a:pt x="108" y="83"/>
                        <a:pt x="108" y="55"/>
                      </a:cubicBezTo>
                      <a:cubicBezTo>
                        <a:pt x="108" y="55"/>
                        <a:pt x="108" y="55"/>
                        <a:pt x="108" y="55"/>
                      </a:cubicBezTo>
                      <a:cubicBezTo>
                        <a:pt x="108" y="26"/>
                        <a:pt x="85" y="4"/>
                        <a:pt x="56" y="4"/>
                      </a:cubicBezTo>
                      <a:cubicBezTo>
                        <a:pt x="56" y="4"/>
                        <a:pt x="56" y="4"/>
                        <a:pt x="56" y="4"/>
                      </a:cubicBezTo>
                      <a:cubicBezTo>
                        <a:pt x="27" y="4"/>
                        <a:pt x="4" y="26"/>
                        <a:pt x="4" y="5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3" name="Freeform 57"/>
                <p:cNvSpPr>
                  <a:spLocks noEditPoints="1"/>
                </p:cNvSpPr>
                <p:nvPr>
                  <p:custDataLst>
                    <p:tags r:id="rId40"/>
                  </p:custDataLst>
                </p:nvPr>
              </p:nvSpPr>
              <p:spPr bwMode="auto">
                <a:xfrm>
                  <a:off x="1398" y="1591"/>
                  <a:ext cx="463" cy="454"/>
                </a:xfrm>
                <a:custGeom>
                  <a:avLst/>
                  <a:gdLst>
                    <a:gd name="T0" fmla="*/ 0 w 116"/>
                    <a:gd name="T1" fmla="*/ 57 h 114"/>
                    <a:gd name="T2" fmla="*/ 58 w 116"/>
                    <a:gd name="T3" fmla="*/ 0 h 114"/>
                    <a:gd name="T4" fmla="*/ 58 w 116"/>
                    <a:gd name="T5" fmla="*/ 0 h 114"/>
                    <a:gd name="T6" fmla="*/ 116 w 116"/>
                    <a:gd name="T7" fmla="*/ 57 h 114"/>
                    <a:gd name="T8" fmla="*/ 116 w 116"/>
                    <a:gd name="T9" fmla="*/ 57 h 114"/>
                    <a:gd name="T10" fmla="*/ 58 w 116"/>
                    <a:gd name="T11" fmla="*/ 114 h 114"/>
                    <a:gd name="T12" fmla="*/ 58 w 116"/>
                    <a:gd name="T13" fmla="*/ 114 h 114"/>
                    <a:gd name="T14" fmla="*/ 0 w 116"/>
                    <a:gd name="T15" fmla="*/ 57 h 114"/>
                    <a:gd name="T16" fmla="*/ 58 w 116"/>
                    <a:gd name="T17" fmla="*/ 110 h 114"/>
                    <a:gd name="T18" fmla="*/ 62 w 116"/>
                    <a:gd name="T19" fmla="*/ 109 h 114"/>
                    <a:gd name="T20" fmla="*/ 62 w 116"/>
                    <a:gd name="T21" fmla="*/ 109 h 114"/>
                    <a:gd name="T22" fmla="*/ 58 w 116"/>
                    <a:gd name="T23" fmla="*/ 110 h 114"/>
                    <a:gd name="T24" fmla="*/ 58 w 116"/>
                    <a:gd name="T25" fmla="*/ 110 h 114"/>
                    <a:gd name="T26" fmla="*/ 54 w 116"/>
                    <a:gd name="T27" fmla="*/ 109 h 114"/>
                    <a:gd name="T28" fmla="*/ 54 w 116"/>
                    <a:gd name="T29" fmla="*/ 109 h 114"/>
                    <a:gd name="T30" fmla="*/ 58 w 116"/>
                    <a:gd name="T31" fmla="*/ 110 h 114"/>
                    <a:gd name="T32" fmla="*/ 58 w 116"/>
                    <a:gd name="T33" fmla="*/ 106 h 114"/>
                    <a:gd name="T34" fmla="*/ 108 w 116"/>
                    <a:gd name="T35" fmla="*/ 57 h 114"/>
                    <a:gd name="T36" fmla="*/ 108 w 116"/>
                    <a:gd name="T37" fmla="*/ 57 h 114"/>
                    <a:gd name="T38" fmla="*/ 58 w 116"/>
                    <a:gd name="T39" fmla="*/ 8 h 114"/>
                    <a:gd name="T40" fmla="*/ 58 w 116"/>
                    <a:gd name="T41" fmla="*/ 8 h 114"/>
                    <a:gd name="T42" fmla="*/ 8 w 116"/>
                    <a:gd name="T43" fmla="*/ 57 h 114"/>
                    <a:gd name="T44" fmla="*/ 8 w 116"/>
                    <a:gd name="T45" fmla="*/ 57 h 114"/>
                    <a:gd name="T46" fmla="*/ 58 w 116"/>
                    <a:gd name="T47" fmla="*/ 106 h 114"/>
                    <a:gd name="T48" fmla="*/ 4 w 116"/>
                    <a:gd name="T49" fmla="*/ 57 h 114"/>
                    <a:gd name="T50" fmla="*/ 19 w 116"/>
                    <a:gd name="T51" fmla="*/ 93 h 114"/>
                    <a:gd name="T52" fmla="*/ 19 w 116"/>
                    <a:gd name="T53" fmla="*/ 93 h 114"/>
                    <a:gd name="T54" fmla="*/ 4 w 116"/>
                    <a:gd name="T55" fmla="*/ 57 h 114"/>
                    <a:gd name="T56" fmla="*/ 4 w 116"/>
                    <a:gd name="T57" fmla="*/ 57 h 114"/>
                    <a:gd name="T58" fmla="*/ 99 w 116"/>
                    <a:gd name="T59" fmla="*/ 91 h 114"/>
                    <a:gd name="T60" fmla="*/ 112 w 116"/>
                    <a:gd name="T61" fmla="*/ 57 h 114"/>
                    <a:gd name="T62" fmla="*/ 112 w 116"/>
                    <a:gd name="T63" fmla="*/ 57 h 114"/>
                    <a:gd name="T64" fmla="*/ 99 w 116"/>
                    <a:gd name="T65" fmla="*/ 91 h 114"/>
                    <a:gd name="T66" fmla="*/ 112 w 116"/>
                    <a:gd name="T67" fmla="*/ 57 h 114"/>
                    <a:gd name="T68" fmla="*/ 97 w 116"/>
                    <a:gd name="T69" fmla="*/ 20 h 114"/>
                    <a:gd name="T70" fmla="*/ 97 w 116"/>
                    <a:gd name="T71" fmla="*/ 20 h 114"/>
                    <a:gd name="T72" fmla="*/ 112 w 116"/>
                    <a:gd name="T73" fmla="*/ 57 h 114"/>
                    <a:gd name="T74" fmla="*/ 4 w 116"/>
                    <a:gd name="T75" fmla="*/ 57 h 114"/>
                    <a:gd name="T76" fmla="*/ 20 w 116"/>
                    <a:gd name="T77" fmla="*/ 19 h 114"/>
                    <a:gd name="T78" fmla="*/ 20 w 116"/>
                    <a:gd name="T79" fmla="*/ 19 h 114"/>
                    <a:gd name="T80" fmla="*/ 4 w 116"/>
                    <a:gd name="T81" fmla="*/ 57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16" h="114">
                      <a:moveTo>
                        <a:pt x="0" y="57"/>
                      </a:moveTo>
                      <a:cubicBezTo>
                        <a:pt x="0" y="25"/>
                        <a:pt x="26" y="0"/>
                        <a:pt x="58" y="0"/>
                      </a:cubicBezTo>
                      <a:cubicBezTo>
                        <a:pt x="58" y="0"/>
                        <a:pt x="58" y="0"/>
                        <a:pt x="58" y="0"/>
                      </a:cubicBezTo>
                      <a:cubicBezTo>
                        <a:pt x="90" y="0"/>
                        <a:pt x="116" y="25"/>
                        <a:pt x="116" y="57"/>
                      </a:cubicBezTo>
                      <a:cubicBezTo>
                        <a:pt x="116" y="57"/>
                        <a:pt x="116" y="57"/>
                        <a:pt x="116" y="57"/>
                      </a:cubicBezTo>
                      <a:cubicBezTo>
                        <a:pt x="116" y="88"/>
                        <a:pt x="90" y="114"/>
                        <a:pt x="58" y="114"/>
                      </a:cubicBezTo>
                      <a:cubicBezTo>
                        <a:pt x="58" y="114"/>
                        <a:pt x="58" y="114"/>
                        <a:pt x="58" y="114"/>
                      </a:cubicBezTo>
                      <a:cubicBezTo>
                        <a:pt x="26" y="114"/>
                        <a:pt x="0" y="88"/>
                        <a:pt x="0" y="57"/>
                      </a:cubicBezTo>
                      <a:close/>
                      <a:moveTo>
                        <a:pt x="58" y="110"/>
                      </a:moveTo>
                      <a:cubicBezTo>
                        <a:pt x="59" y="110"/>
                        <a:pt x="61" y="110"/>
                        <a:pt x="62" y="109"/>
                      </a:cubicBezTo>
                      <a:cubicBezTo>
                        <a:pt x="62" y="109"/>
                        <a:pt x="62" y="109"/>
                        <a:pt x="62" y="109"/>
                      </a:cubicBezTo>
                      <a:cubicBezTo>
                        <a:pt x="61" y="110"/>
                        <a:pt x="59" y="110"/>
                        <a:pt x="58" y="110"/>
                      </a:cubicBezTo>
                      <a:cubicBezTo>
                        <a:pt x="58" y="110"/>
                        <a:pt x="58" y="110"/>
                        <a:pt x="58" y="110"/>
                      </a:cubicBezTo>
                      <a:cubicBezTo>
                        <a:pt x="57" y="110"/>
                        <a:pt x="55" y="110"/>
                        <a:pt x="54" y="109"/>
                      </a:cubicBezTo>
                      <a:cubicBezTo>
                        <a:pt x="54" y="109"/>
                        <a:pt x="54" y="109"/>
                        <a:pt x="54" y="109"/>
                      </a:cubicBezTo>
                      <a:cubicBezTo>
                        <a:pt x="55" y="110"/>
                        <a:pt x="57" y="110"/>
                        <a:pt x="58" y="110"/>
                      </a:cubicBezTo>
                      <a:close/>
                      <a:moveTo>
                        <a:pt x="58" y="106"/>
                      </a:moveTo>
                      <a:cubicBezTo>
                        <a:pt x="85" y="106"/>
                        <a:pt x="108" y="84"/>
                        <a:pt x="108" y="57"/>
                      </a:cubicBezTo>
                      <a:cubicBezTo>
                        <a:pt x="108" y="57"/>
                        <a:pt x="108" y="57"/>
                        <a:pt x="108" y="57"/>
                      </a:cubicBezTo>
                      <a:cubicBezTo>
                        <a:pt x="108" y="30"/>
                        <a:pt x="85" y="8"/>
                        <a:pt x="58" y="8"/>
                      </a:cubicBezTo>
                      <a:cubicBezTo>
                        <a:pt x="58" y="8"/>
                        <a:pt x="58" y="8"/>
                        <a:pt x="58" y="8"/>
                      </a:cubicBezTo>
                      <a:cubicBezTo>
                        <a:pt x="30" y="8"/>
                        <a:pt x="8" y="30"/>
                        <a:pt x="8" y="57"/>
                      </a:cubicBezTo>
                      <a:cubicBezTo>
                        <a:pt x="8" y="57"/>
                        <a:pt x="8" y="57"/>
                        <a:pt x="8" y="57"/>
                      </a:cubicBezTo>
                      <a:cubicBezTo>
                        <a:pt x="8" y="84"/>
                        <a:pt x="30" y="106"/>
                        <a:pt x="58" y="106"/>
                      </a:cubicBezTo>
                      <a:close/>
                      <a:moveTo>
                        <a:pt x="4" y="57"/>
                      </a:moveTo>
                      <a:cubicBezTo>
                        <a:pt x="4" y="71"/>
                        <a:pt x="10" y="84"/>
                        <a:pt x="19" y="93"/>
                      </a:cubicBezTo>
                      <a:cubicBezTo>
                        <a:pt x="19" y="93"/>
                        <a:pt x="19" y="93"/>
                        <a:pt x="19" y="93"/>
                      </a:cubicBezTo>
                      <a:cubicBezTo>
                        <a:pt x="10" y="84"/>
                        <a:pt x="4" y="71"/>
                        <a:pt x="4" y="57"/>
                      </a:cubicBezTo>
                      <a:cubicBezTo>
                        <a:pt x="4" y="57"/>
                        <a:pt x="4" y="57"/>
                        <a:pt x="4" y="57"/>
                      </a:cubicBezTo>
                      <a:close/>
                      <a:moveTo>
                        <a:pt x="99" y="91"/>
                      </a:moveTo>
                      <a:cubicBezTo>
                        <a:pt x="107" y="82"/>
                        <a:pt x="112" y="70"/>
                        <a:pt x="112" y="57"/>
                      </a:cubicBezTo>
                      <a:cubicBezTo>
                        <a:pt x="112" y="57"/>
                        <a:pt x="112" y="57"/>
                        <a:pt x="112" y="57"/>
                      </a:cubicBezTo>
                      <a:cubicBezTo>
                        <a:pt x="112" y="70"/>
                        <a:pt x="107" y="82"/>
                        <a:pt x="99" y="91"/>
                      </a:cubicBezTo>
                      <a:close/>
                      <a:moveTo>
                        <a:pt x="112" y="57"/>
                      </a:moveTo>
                      <a:cubicBezTo>
                        <a:pt x="112" y="43"/>
                        <a:pt x="106" y="30"/>
                        <a:pt x="97" y="20"/>
                      </a:cubicBezTo>
                      <a:cubicBezTo>
                        <a:pt x="97" y="20"/>
                        <a:pt x="97" y="20"/>
                        <a:pt x="97" y="20"/>
                      </a:cubicBezTo>
                      <a:cubicBezTo>
                        <a:pt x="106" y="30"/>
                        <a:pt x="112" y="43"/>
                        <a:pt x="112" y="57"/>
                      </a:cubicBezTo>
                      <a:close/>
                      <a:moveTo>
                        <a:pt x="4" y="57"/>
                      </a:moveTo>
                      <a:cubicBezTo>
                        <a:pt x="4" y="42"/>
                        <a:pt x="10" y="29"/>
                        <a:pt x="20" y="19"/>
                      </a:cubicBezTo>
                      <a:cubicBezTo>
                        <a:pt x="20" y="19"/>
                        <a:pt x="20" y="19"/>
                        <a:pt x="20" y="19"/>
                      </a:cubicBezTo>
                      <a:cubicBezTo>
                        <a:pt x="10" y="29"/>
                        <a:pt x="4" y="42"/>
                        <a:pt x="4" y="5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4" name="Freeform 58"/>
                <p:cNvSpPr/>
                <p:nvPr>
                  <p:custDataLst>
                    <p:tags r:id="rId41"/>
                  </p:custDataLst>
                </p:nvPr>
              </p:nvSpPr>
              <p:spPr bwMode="auto">
                <a:xfrm>
                  <a:off x="1482" y="1766"/>
                  <a:ext cx="12" cy="16"/>
                </a:xfrm>
                <a:custGeom>
                  <a:avLst/>
                  <a:gdLst>
                    <a:gd name="T0" fmla="*/ 0 w 12"/>
                    <a:gd name="T1" fmla="*/ 16 h 16"/>
                    <a:gd name="T2" fmla="*/ 0 w 12"/>
                    <a:gd name="T3" fmla="*/ 0 h 16"/>
                    <a:gd name="T4" fmla="*/ 12 w 12"/>
                    <a:gd name="T5" fmla="*/ 0 h 16"/>
                    <a:gd name="T6" fmla="*/ 12 w 12"/>
                    <a:gd name="T7" fmla="*/ 16 h 16"/>
                    <a:gd name="T8" fmla="*/ 0 w 12"/>
                    <a:gd name="T9" fmla="*/ 16 h 16"/>
                    <a:gd name="T10" fmla="*/ 0 w 12"/>
                    <a:gd name="T11" fmla="*/ 16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2" h="16">
                      <a:moveTo>
                        <a:pt x="0" y="16"/>
                      </a:moveTo>
                      <a:lnTo>
                        <a:pt x="0" y="0"/>
                      </a:lnTo>
                      <a:lnTo>
                        <a:pt x="12" y="0"/>
                      </a:lnTo>
                      <a:lnTo>
                        <a:pt x="12" y="16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5" name="Freeform 59"/>
                <p:cNvSpPr/>
                <p:nvPr>
                  <p:custDataLst>
                    <p:tags r:id="rId42"/>
                  </p:custDataLst>
                </p:nvPr>
              </p:nvSpPr>
              <p:spPr bwMode="auto">
                <a:xfrm>
                  <a:off x="1474" y="1758"/>
                  <a:ext cx="28" cy="32"/>
                </a:xfrm>
                <a:custGeom>
                  <a:avLst/>
                  <a:gdLst>
                    <a:gd name="T0" fmla="*/ 20 w 28"/>
                    <a:gd name="T1" fmla="*/ 32 h 32"/>
                    <a:gd name="T2" fmla="*/ 8 w 28"/>
                    <a:gd name="T3" fmla="*/ 32 h 32"/>
                    <a:gd name="T4" fmla="*/ 8 w 28"/>
                    <a:gd name="T5" fmla="*/ 24 h 32"/>
                    <a:gd name="T6" fmla="*/ 16 w 28"/>
                    <a:gd name="T7" fmla="*/ 24 h 32"/>
                    <a:gd name="T8" fmla="*/ 8 w 28"/>
                    <a:gd name="T9" fmla="*/ 24 h 32"/>
                    <a:gd name="T10" fmla="*/ 8 w 28"/>
                    <a:gd name="T11" fmla="*/ 32 h 32"/>
                    <a:gd name="T12" fmla="*/ 0 w 28"/>
                    <a:gd name="T13" fmla="*/ 32 h 32"/>
                    <a:gd name="T14" fmla="*/ 0 w 28"/>
                    <a:gd name="T15" fmla="*/ 0 h 32"/>
                    <a:gd name="T16" fmla="*/ 8 w 28"/>
                    <a:gd name="T17" fmla="*/ 0 h 32"/>
                    <a:gd name="T18" fmla="*/ 28 w 28"/>
                    <a:gd name="T19" fmla="*/ 0 h 32"/>
                    <a:gd name="T20" fmla="*/ 28 w 28"/>
                    <a:gd name="T21" fmla="*/ 32 h 32"/>
                    <a:gd name="T22" fmla="*/ 20 w 28"/>
                    <a:gd name="T23" fmla="*/ 32 h 32"/>
                    <a:gd name="T24" fmla="*/ 20 w 28"/>
                    <a:gd name="T2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28" h="32">
                      <a:moveTo>
                        <a:pt x="20" y="32"/>
                      </a:moveTo>
                      <a:lnTo>
                        <a:pt x="8" y="32"/>
                      </a:lnTo>
                      <a:lnTo>
                        <a:pt x="8" y="24"/>
                      </a:lnTo>
                      <a:lnTo>
                        <a:pt x="16" y="24"/>
                      </a:lnTo>
                      <a:lnTo>
                        <a:pt x="8" y="24"/>
                      </a:lnTo>
                      <a:lnTo>
                        <a:pt x="8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lnTo>
                        <a:pt x="8" y="0"/>
                      </a:lnTo>
                      <a:lnTo>
                        <a:pt x="28" y="0"/>
                      </a:lnTo>
                      <a:lnTo>
                        <a:pt x="28" y="32"/>
                      </a:lnTo>
                      <a:lnTo>
                        <a:pt x="20" y="32"/>
                      </a:lnTo>
                      <a:lnTo>
                        <a:pt x="20" y="3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6" name="Freeform 60"/>
                <p:cNvSpPr/>
                <p:nvPr>
                  <p:custDataLst>
                    <p:tags r:id="rId43"/>
                  </p:custDataLst>
                </p:nvPr>
              </p:nvSpPr>
              <p:spPr bwMode="auto">
                <a:xfrm>
                  <a:off x="1382" y="1870"/>
                  <a:ext cx="44" cy="35"/>
                </a:xfrm>
                <a:custGeom>
                  <a:avLst/>
                  <a:gdLst>
                    <a:gd name="T0" fmla="*/ 0 w 44"/>
                    <a:gd name="T1" fmla="*/ 23 h 35"/>
                    <a:gd name="T2" fmla="*/ 36 w 44"/>
                    <a:gd name="T3" fmla="*/ 0 h 35"/>
                    <a:gd name="T4" fmla="*/ 44 w 44"/>
                    <a:gd name="T5" fmla="*/ 12 h 35"/>
                    <a:gd name="T6" fmla="*/ 12 w 44"/>
                    <a:gd name="T7" fmla="*/ 35 h 35"/>
                    <a:gd name="T8" fmla="*/ 0 w 44"/>
                    <a:gd name="T9" fmla="*/ 23 h 35"/>
                    <a:gd name="T10" fmla="*/ 0 w 44"/>
                    <a:gd name="T11" fmla="*/ 23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4" h="35">
                      <a:moveTo>
                        <a:pt x="0" y="23"/>
                      </a:moveTo>
                      <a:lnTo>
                        <a:pt x="36" y="0"/>
                      </a:lnTo>
                      <a:lnTo>
                        <a:pt x="44" y="12"/>
                      </a:lnTo>
                      <a:lnTo>
                        <a:pt x="12" y="35"/>
                      </a:lnTo>
                      <a:lnTo>
                        <a:pt x="0" y="23"/>
                      </a:lnTo>
                      <a:lnTo>
                        <a:pt x="0" y="23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7" name="Freeform 61"/>
                <p:cNvSpPr/>
                <p:nvPr>
                  <p:custDataLst>
                    <p:tags r:id="rId44"/>
                  </p:custDataLst>
                </p:nvPr>
              </p:nvSpPr>
              <p:spPr bwMode="auto">
                <a:xfrm>
                  <a:off x="1374" y="1858"/>
                  <a:ext cx="64" cy="59"/>
                </a:xfrm>
                <a:custGeom>
                  <a:avLst/>
                  <a:gdLst>
                    <a:gd name="T0" fmla="*/ 4 w 64"/>
                    <a:gd name="T1" fmla="*/ 39 h 59"/>
                    <a:gd name="T2" fmla="*/ 8 w 64"/>
                    <a:gd name="T3" fmla="*/ 35 h 59"/>
                    <a:gd name="T4" fmla="*/ 12 w 64"/>
                    <a:gd name="T5" fmla="*/ 43 h 59"/>
                    <a:gd name="T6" fmla="*/ 8 w 64"/>
                    <a:gd name="T7" fmla="*/ 35 h 59"/>
                    <a:gd name="T8" fmla="*/ 4 w 64"/>
                    <a:gd name="T9" fmla="*/ 39 h 59"/>
                    <a:gd name="T10" fmla="*/ 0 w 64"/>
                    <a:gd name="T11" fmla="*/ 32 h 59"/>
                    <a:gd name="T12" fmla="*/ 48 w 64"/>
                    <a:gd name="T13" fmla="*/ 0 h 59"/>
                    <a:gd name="T14" fmla="*/ 64 w 64"/>
                    <a:gd name="T15" fmla="*/ 28 h 59"/>
                    <a:gd name="T16" fmla="*/ 16 w 64"/>
                    <a:gd name="T17" fmla="*/ 59 h 59"/>
                    <a:gd name="T18" fmla="*/ 4 w 64"/>
                    <a:gd name="T19" fmla="*/ 39 h 59"/>
                    <a:gd name="T20" fmla="*/ 4 w 64"/>
                    <a:gd name="T21" fmla="*/ 39 h 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64" h="59">
                      <a:moveTo>
                        <a:pt x="4" y="39"/>
                      </a:moveTo>
                      <a:lnTo>
                        <a:pt x="8" y="35"/>
                      </a:lnTo>
                      <a:lnTo>
                        <a:pt x="12" y="43"/>
                      </a:lnTo>
                      <a:lnTo>
                        <a:pt x="8" y="35"/>
                      </a:lnTo>
                      <a:lnTo>
                        <a:pt x="4" y="39"/>
                      </a:lnTo>
                      <a:lnTo>
                        <a:pt x="0" y="32"/>
                      </a:lnTo>
                      <a:lnTo>
                        <a:pt x="48" y="0"/>
                      </a:lnTo>
                      <a:lnTo>
                        <a:pt x="64" y="28"/>
                      </a:lnTo>
                      <a:lnTo>
                        <a:pt x="16" y="59"/>
                      </a:lnTo>
                      <a:lnTo>
                        <a:pt x="4" y="39"/>
                      </a:lnTo>
                      <a:lnTo>
                        <a:pt x="4" y="3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8" name="Freeform 62"/>
                <p:cNvSpPr/>
                <p:nvPr>
                  <p:custDataLst>
                    <p:tags r:id="rId45"/>
                  </p:custDataLst>
                </p:nvPr>
              </p:nvSpPr>
              <p:spPr bwMode="auto">
                <a:xfrm>
                  <a:off x="1454" y="1882"/>
                  <a:ext cx="224" cy="139"/>
                </a:xfrm>
                <a:custGeom>
                  <a:avLst/>
                  <a:gdLst>
                    <a:gd name="T0" fmla="*/ 23 w 56"/>
                    <a:gd name="T1" fmla="*/ 31 h 35"/>
                    <a:gd name="T2" fmla="*/ 52 w 56"/>
                    <a:gd name="T3" fmla="*/ 17 h 35"/>
                    <a:gd name="T4" fmla="*/ 51 w 56"/>
                    <a:gd name="T5" fmla="*/ 16 h 35"/>
                    <a:gd name="T6" fmla="*/ 51 w 56"/>
                    <a:gd name="T7" fmla="*/ 16 h 35"/>
                    <a:gd name="T8" fmla="*/ 47 w 56"/>
                    <a:gd name="T9" fmla="*/ 10 h 35"/>
                    <a:gd name="T10" fmla="*/ 47 w 56"/>
                    <a:gd name="T11" fmla="*/ 10 h 35"/>
                    <a:gd name="T12" fmla="*/ 28 w 56"/>
                    <a:gd name="T13" fmla="*/ 4 h 35"/>
                    <a:gd name="T14" fmla="*/ 28 w 56"/>
                    <a:gd name="T15" fmla="*/ 4 h 35"/>
                    <a:gd name="T16" fmla="*/ 27 w 56"/>
                    <a:gd name="T17" fmla="*/ 4 h 35"/>
                    <a:gd name="T18" fmla="*/ 27 w 56"/>
                    <a:gd name="T19" fmla="*/ 4 h 35"/>
                    <a:gd name="T20" fmla="*/ 14 w 56"/>
                    <a:gd name="T21" fmla="*/ 11 h 35"/>
                    <a:gd name="T22" fmla="*/ 14 w 56"/>
                    <a:gd name="T23" fmla="*/ 11 h 35"/>
                    <a:gd name="T24" fmla="*/ 2 w 56"/>
                    <a:gd name="T25" fmla="*/ 17 h 35"/>
                    <a:gd name="T26" fmla="*/ 2 w 56"/>
                    <a:gd name="T27" fmla="*/ 17 h 35"/>
                    <a:gd name="T28" fmla="*/ 0 w 56"/>
                    <a:gd name="T29" fmla="*/ 14 h 35"/>
                    <a:gd name="T30" fmla="*/ 12 w 56"/>
                    <a:gd name="T31" fmla="*/ 7 h 35"/>
                    <a:gd name="T32" fmla="*/ 12 w 56"/>
                    <a:gd name="T33" fmla="*/ 7 h 35"/>
                    <a:gd name="T34" fmla="*/ 27 w 56"/>
                    <a:gd name="T35" fmla="*/ 0 h 35"/>
                    <a:gd name="T36" fmla="*/ 27 w 56"/>
                    <a:gd name="T37" fmla="*/ 0 h 35"/>
                    <a:gd name="T38" fmla="*/ 28 w 56"/>
                    <a:gd name="T39" fmla="*/ 0 h 35"/>
                    <a:gd name="T40" fmla="*/ 28 w 56"/>
                    <a:gd name="T41" fmla="*/ 0 h 35"/>
                    <a:gd name="T42" fmla="*/ 50 w 56"/>
                    <a:gd name="T43" fmla="*/ 7 h 35"/>
                    <a:gd name="T44" fmla="*/ 50 w 56"/>
                    <a:gd name="T45" fmla="*/ 7 h 35"/>
                    <a:gd name="T46" fmla="*/ 56 w 56"/>
                    <a:gd name="T47" fmla="*/ 18 h 35"/>
                    <a:gd name="T48" fmla="*/ 56 w 56"/>
                    <a:gd name="T49" fmla="*/ 18 h 35"/>
                    <a:gd name="T50" fmla="*/ 56 w 56"/>
                    <a:gd name="T51" fmla="*/ 19 h 35"/>
                    <a:gd name="T52" fmla="*/ 25 w 56"/>
                    <a:gd name="T53" fmla="*/ 35 h 35"/>
                    <a:gd name="T54" fmla="*/ 23 w 56"/>
                    <a:gd name="T55" fmla="*/ 31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56" h="35">
                      <a:moveTo>
                        <a:pt x="23" y="31"/>
                      </a:moveTo>
                      <a:cubicBezTo>
                        <a:pt x="52" y="17"/>
                        <a:pt x="52" y="17"/>
                        <a:pt x="52" y="17"/>
                      </a:cubicBezTo>
                      <a:cubicBezTo>
                        <a:pt x="51" y="17"/>
                        <a:pt x="51" y="16"/>
                        <a:pt x="51" y="16"/>
                      </a:cubicBezTo>
                      <a:cubicBezTo>
                        <a:pt x="51" y="16"/>
                        <a:pt x="51" y="16"/>
                        <a:pt x="51" y="16"/>
                      </a:cubicBezTo>
                      <a:cubicBezTo>
                        <a:pt x="50" y="14"/>
                        <a:pt x="49" y="12"/>
                        <a:pt x="47" y="10"/>
                      </a:cubicBezTo>
                      <a:cubicBezTo>
                        <a:pt x="47" y="10"/>
                        <a:pt x="47" y="10"/>
                        <a:pt x="47" y="10"/>
                      </a:cubicBezTo>
                      <a:cubicBezTo>
                        <a:pt x="45" y="7"/>
                        <a:pt x="31" y="3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7" y="4"/>
                      </a:cubicBezTo>
                      <a:cubicBezTo>
                        <a:pt x="27" y="4"/>
                        <a:pt x="27" y="4"/>
                        <a:pt x="27" y="4"/>
                      </a:cubicBezTo>
                      <a:cubicBezTo>
                        <a:pt x="27" y="4"/>
                        <a:pt x="20" y="7"/>
                        <a:pt x="14" y="11"/>
                      </a:cubicBezTo>
                      <a:cubicBezTo>
                        <a:pt x="14" y="11"/>
                        <a:pt x="14" y="11"/>
                        <a:pt x="14" y="11"/>
                      </a:cubicBezTo>
                      <a:cubicBezTo>
                        <a:pt x="8" y="14"/>
                        <a:pt x="2" y="17"/>
                        <a:pt x="2" y="17"/>
                      </a:cubicBezTo>
                      <a:cubicBezTo>
                        <a:pt x="2" y="17"/>
                        <a:pt x="2" y="17"/>
                        <a:pt x="2" y="17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0" y="14"/>
                        <a:pt x="6" y="11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8" y="4"/>
                        <a:pt x="24" y="0"/>
                        <a:pt x="27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7" y="0"/>
                        <a:pt x="27" y="0"/>
                        <a:pt x="28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33" y="0"/>
                        <a:pt x="45" y="3"/>
                        <a:pt x="50" y="7"/>
                      </a:cubicBezTo>
                      <a:cubicBezTo>
                        <a:pt x="50" y="7"/>
                        <a:pt x="50" y="7"/>
                        <a:pt x="50" y="7"/>
                      </a:cubicBezTo>
                      <a:cubicBezTo>
                        <a:pt x="55" y="12"/>
                        <a:pt x="56" y="18"/>
                        <a:pt x="56" y="18"/>
                      </a:cubicBezTo>
                      <a:cubicBezTo>
                        <a:pt x="56" y="18"/>
                        <a:pt x="56" y="18"/>
                        <a:pt x="56" y="18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25" y="35"/>
                        <a:pt x="25" y="35"/>
                        <a:pt x="25" y="35"/>
                      </a:cubicBezTo>
                      <a:cubicBezTo>
                        <a:pt x="23" y="31"/>
                        <a:pt x="23" y="31"/>
                        <a:pt x="23" y="3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19" name="Freeform 63"/>
                <p:cNvSpPr>
                  <a:spLocks noEditPoints="1"/>
                </p:cNvSpPr>
                <p:nvPr>
                  <p:custDataLst>
                    <p:tags r:id="rId46"/>
                  </p:custDataLst>
                </p:nvPr>
              </p:nvSpPr>
              <p:spPr bwMode="auto">
                <a:xfrm>
                  <a:off x="1442" y="1874"/>
                  <a:ext cx="248" cy="155"/>
                </a:xfrm>
                <a:custGeom>
                  <a:avLst/>
                  <a:gdLst>
                    <a:gd name="T0" fmla="*/ 26 w 62"/>
                    <a:gd name="T1" fmla="*/ 33 h 39"/>
                    <a:gd name="T2" fmla="*/ 26 w 62"/>
                    <a:gd name="T3" fmla="*/ 33 h 39"/>
                    <a:gd name="T4" fmla="*/ 23 w 62"/>
                    <a:gd name="T5" fmla="*/ 32 h 39"/>
                    <a:gd name="T6" fmla="*/ 49 w 62"/>
                    <a:gd name="T7" fmla="*/ 13 h 39"/>
                    <a:gd name="T8" fmla="*/ 31 w 62"/>
                    <a:gd name="T9" fmla="*/ 8 h 39"/>
                    <a:gd name="T10" fmla="*/ 31 w 62"/>
                    <a:gd name="T11" fmla="*/ 8 h 39"/>
                    <a:gd name="T12" fmla="*/ 31 w 62"/>
                    <a:gd name="T13" fmla="*/ 8 h 39"/>
                    <a:gd name="T14" fmla="*/ 31 w 62"/>
                    <a:gd name="T15" fmla="*/ 8 h 39"/>
                    <a:gd name="T16" fmla="*/ 30 w 62"/>
                    <a:gd name="T17" fmla="*/ 8 h 39"/>
                    <a:gd name="T18" fmla="*/ 26 w 62"/>
                    <a:gd name="T19" fmla="*/ 10 h 39"/>
                    <a:gd name="T20" fmla="*/ 18 w 62"/>
                    <a:gd name="T21" fmla="*/ 14 h 39"/>
                    <a:gd name="T22" fmla="*/ 6 w 62"/>
                    <a:gd name="T23" fmla="*/ 21 h 39"/>
                    <a:gd name="T24" fmla="*/ 4 w 62"/>
                    <a:gd name="T25" fmla="*/ 22 h 39"/>
                    <a:gd name="T26" fmla="*/ 2 w 62"/>
                    <a:gd name="T27" fmla="*/ 14 h 39"/>
                    <a:gd name="T28" fmla="*/ 3 w 62"/>
                    <a:gd name="T29" fmla="*/ 14 h 39"/>
                    <a:gd name="T30" fmla="*/ 6 w 62"/>
                    <a:gd name="T31" fmla="*/ 12 h 39"/>
                    <a:gd name="T32" fmla="*/ 14 w 62"/>
                    <a:gd name="T33" fmla="*/ 7 h 39"/>
                    <a:gd name="T34" fmla="*/ 30 w 62"/>
                    <a:gd name="T35" fmla="*/ 0 h 39"/>
                    <a:gd name="T36" fmla="*/ 31 w 62"/>
                    <a:gd name="T37" fmla="*/ 0 h 39"/>
                    <a:gd name="T38" fmla="*/ 55 w 62"/>
                    <a:gd name="T39" fmla="*/ 8 h 39"/>
                    <a:gd name="T40" fmla="*/ 61 w 62"/>
                    <a:gd name="T41" fmla="*/ 19 h 39"/>
                    <a:gd name="T42" fmla="*/ 62 w 62"/>
                    <a:gd name="T43" fmla="*/ 23 h 39"/>
                    <a:gd name="T44" fmla="*/ 24 w 62"/>
                    <a:gd name="T45" fmla="*/ 34 h 39"/>
                    <a:gd name="T46" fmla="*/ 57 w 62"/>
                    <a:gd name="T47" fmla="*/ 20 h 39"/>
                    <a:gd name="T48" fmla="*/ 57 w 62"/>
                    <a:gd name="T49" fmla="*/ 20 h 39"/>
                    <a:gd name="T50" fmla="*/ 56 w 62"/>
                    <a:gd name="T51" fmla="*/ 17 h 39"/>
                    <a:gd name="T52" fmla="*/ 56 w 62"/>
                    <a:gd name="T53" fmla="*/ 19 h 39"/>
                    <a:gd name="T54" fmla="*/ 56 w 62"/>
                    <a:gd name="T55" fmla="*/ 17 h 39"/>
                    <a:gd name="T56" fmla="*/ 52 w 62"/>
                    <a:gd name="T57" fmla="*/ 11 h 39"/>
                    <a:gd name="T58" fmla="*/ 56 w 62"/>
                    <a:gd name="T59" fmla="*/ 17 h 39"/>
                    <a:gd name="T60" fmla="*/ 2 w 62"/>
                    <a:gd name="T61" fmla="*/ 14 h 39"/>
                    <a:gd name="T62" fmla="*/ 52 w 62"/>
                    <a:gd name="T63" fmla="*/ 11 h 39"/>
                    <a:gd name="T64" fmla="*/ 52 w 62"/>
                    <a:gd name="T65" fmla="*/ 11 h 39"/>
                    <a:gd name="T66" fmla="*/ 23 w 62"/>
                    <a:gd name="T67" fmla="*/ 7 h 39"/>
                    <a:gd name="T68" fmla="*/ 28 w 62"/>
                    <a:gd name="T69" fmla="*/ 5 h 39"/>
                    <a:gd name="T70" fmla="*/ 39 w 62"/>
                    <a:gd name="T71" fmla="*/ 5 h 39"/>
                    <a:gd name="T72" fmla="*/ 32 w 62"/>
                    <a:gd name="T73" fmla="*/ 4 h 39"/>
                    <a:gd name="T74" fmla="*/ 28 w 62"/>
                    <a:gd name="T75" fmla="*/ 4 h 39"/>
                    <a:gd name="T76" fmla="*/ 28 w 62"/>
                    <a:gd name="T77" fmla="*/ 4 h 39"/>
                    <a:gd name="T78" fmla="*/ 30 w 62"/>
                    <a:gd name="T79" fmla="*/ 4 h 39"/>
                    <a:gd name="T80" fmla="*/ 30 w 62"/>
                    <a:gd name="T81" fmla="*/ 4 h 39"/>
                    <a:gd name="T82" fmla="*/ 30 w 62"/>
                    <a:gd name="T83" fmla="*/ 4 h 39"/>
                    <a:gd name="T84" fmla="*/ 30 w 62"/>
                    <a:gd name="T85" fmla="*/ 4 h 39"/>
                    <a:gd name="T86" fmla="*/ 30 w 62"/>
                    <a:gd name="T87" fmla="*/ 4 h 39"/>
                    <a:gd name="T88" fmla="*/ 30 w 62"/>
                    <a:gd name="T89" fmla="*/ 4 h 39"/>
                    <a:gd name="T90" fmla="*/ 30 w 62"/>
                    <a:gd name="T91" fmla="*/ 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62" h="39">
                      <a:moveTo>
                        <a:pt x="24" y="34"/>
                      </a:move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7" y="35"/>
                        <a:pt x="27" y="35"/>
                        <a:pt x="27" y="35"/>
                      </a:cubicBezTo>
                      <a:cubicBezTo>
                        <a:pt x="26" y="33"/>
                        <a:pt x="26" y="33"/>
                        <a:pt x="26" y="33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ubicBezTo>
                        <a:pt x="23" y="32"/>
                        <a:pt x="23" y="32"/>
                        <a:pt x="23" y="32"/>
                      </a:cubicBezTo>
                      <a:cubicBezTo>
                        <a:pt x="52" y="18"/>
                        <a:pt x="52" y="18"/>
                        <a:pt x="52" y="18"/>
                      </a:cubicBezTo>
                      <a:cubicBezTo>
                        <a:pt x="51" y="17"/>
                        <a:pt x="50" y="15"/>
                        <a:pt x="49" y="13"/>
                      </a:cubicBezTo>
                      <a:cubicBezTo>
                        <a:pt x="49" y="13"/>
                        <a:pt x="49" y="13"/>
                        <a:pt x="49" y="13"/>
                      </a:cubicBezTo>
                      <a:cubicBezTo>
                        <a:pt x="48" y="12"/>
                        <a:pt x="34" y="7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30" y="8"/>
                        <a:pt x="30" y="8"/>
                        <a:pt x="30" y="8"/>
                      </a:cubicBezTo>
                      <a:cubicBezTo>
                        <a:pt x="29" y="8"/>
                        <a:pt x="28" y="9"/>
                        <a:pt x="26" y="10"/>
                      </a:cubicBezTo>
                      <a:cubicBezTo>
                        <a:pt x="26" y="10"/>
                        <a:pt x="26" y="10"/>
                        <a:pt x="26" y="10"/>
                      </a:cubicBezTo>
                      <a:cubicBezTo>
                        <a:pt x="24" y="11"/>
                        <a:pt x="21" y="13"/>
                        <a:pt x="18" y="14"/>
                      </a:cubicBezTo>
                      <a:cubicBezTo>
                        <a:pt x="18" y="14"/>
                        <a:pt x="18" y="14"/>
                        <a:pt x="18" y="14"/>
                      </a:cubicBezTo>
                      <a:cubicBezTo>
                        <a:pt x="12" y="17"/>
                        <a:pt x="7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0" y="14"/>
                        <a:pt x="0" y="14"/>
                        <a:pt x="0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3" y="14"/>
                        <a:pt x="3" y="14"/>
                        <a:pt x="3" y="14"/>
                      </a:cubicBezTo>
                      <a:cubicBezTo>
                        <a:pt x="4" y="13"/>
                        <a:pt x="5" y="13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8" y="11"/>
                        <a:pt x="11" y="9"/>
                        <a:pt x="14" y="7"/>
                      </a:cubicBezTo>
                      <a:cubicBezTo>
                        <a:pt x="14" y="7"/>
                        <a:pt x="14" y="7"/>
                        <a:pt x="14" y="7"/>
                      </a:cubicBezTo>
                      <a:cubicBezTo>
                        <a:pt x="20" y="4"/>
                        <a:pt x="26" y="0"/>
                        <a:pt x="30" y="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30" y="0"/>
                        <a:pt x="31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6" y="0"/>
                        <a:pt x="49" y="3"/>
                        <a:pt x="55" y="8"/>
                      </a:cubicBezTo>
                      <a:cubicBezTo>
                        <a:pt x="55" y="8"/>
                        <a:pt x="55" y="8"/>
                        <a:pt x="55" y="8"/>
                      </a:cubicBezTo>
                      <a:cubicBezTo>
                        <a:pt x="59" y="12"/>
                        <a:pt x="61" y="18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1" y="19"/>
                        <a:pt x="61" y="19"/>
                        <a:pt x="61" y="19"/>
                      </a:cubicBezTo>
                      <a:cubicBezTo>
                        <a:pt x="62" y="23"/>
                        <a:pt x="62" y="23"/>
                        <a:pt x="62" y="23"/>
                      </a:cubicBezTo>
                      <a:cubicBezTo>
                        <a:pt x="27" y="39"/>
                        <a:pt x="27" y="39"/>
                        <a:pt x="27" y="39"/>
                      </a:cubicBezTo>
                      <a:cubicBezTo>
                        <a:pt x="24" y="34"/>
                        <a:pt x="24" y="34"/>
                        <a:pt x="24" y="34"/>
                      </a:cubicBezTo>
                      <a:close/>
                      <a:moveTo>
                        <a:pt x="29" y="34"/>
                      </a:move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29" y="34"/>
                        <a:pt x="29" y="34"/>
                        <a:pt x="29" y="34"/>
                      </a:cubicBezTo>
                      <a:close/>
                      <a:moveTo>
                        <a:pt x="56" y="17"/>
                      </a:moveTo>
                      <a:cubicBezTo>
                        <a:pt x="56" y="18"/>
                        <a:pt x="56" y="18"/>
                        <a:pt x="56" y="19"/>
                      </a:cubicBezTo>
                      <a:cubicBezTo>
                        <a:pt x="56" y="19"/>
                        <a:pt x="56" y="19"/>
                        <a:pt x="56" y="19"/>
                      </a:cubicBezTo>
                      <a:cubicBezTo>
                        <a:pt x="57" y="19"/>
                        <a:pt x="57" y="19"/>
                        <a:pt x="57" y="19"/>
                      </a:cubicBezTo>
                      <a:cubicBezTo>
                        <a:pt x="56" y="18"/>
                        <a:pt x="56" y="18"/>
                        <a:pt x="56" y="17"/>
                      </a:cubicBezTo>
                      <a:cubicBezTo>
                        <a:pt x="56" y="17"/>
                        <a:pt x="56" y="17"/>
                        <a:pt x="56" y="17"/>
                      </a:cubicBezTo>
                      <a:cubicBezTo>
                        <a:pt x="55" y="15"/>
                        <a:pt x="54" y="13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4" y="13"/>
                        <a:pt x="55" y="15"/>
                        <a:pt x="56" y="17"/>
                      </a:cubicBezTo>
                      <a:close/>
                      <a:moveTo>
                        <a:pt x="2" y="14"/>
                      </a:moveTo>
                      <a:cubicBezTo>
                        <a:pt x="2" y="14"/>
                        <a:pt x="2" y="14"/>
                        <a:pt x="2" y="14"/>
                      </a:cubicBezTo>
                      <a:cubicBezTo>
                        <a:pt x="2" y="14"/>
                        <a:pt x="2" y="14"/>
                        <a:pt x="2" y="14"/>
                      </a:cubicBezTo>
                      <a:close/>
                      <a:moveTo>
                        <a:pt x="52" y="11"/>
                      </a:move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ubicBezTo>
                        <a:pt x="52" y="11"/>
                        <a:pt x="52" y="11"/>
                        <a:pt x="52" y="11"/>
                      </a:cubicBezTo>
                      <a:close/>
                      <a:moveTo>
                        <a:pt x="23" y="7"/>
                      </a:moveTo>
                      <a:cubicBezTo>
                        <a:pt x="25" y="6"/>
                        <a:pt x="27" y="5"/>
                        <a:pt x="28" y="5"/>
                      </a:cubicBezTo>
                      <a:cubicBezTo>
                        <a:pt x="28" y="5"/>
                        <a:pt x="28" y="5"/>
                        <a:pt x="28" y="5"/>
                      </a:cubicBezTo>
                      <a:cubicBezTo>
                        <a:pt x="26" y="5"/>
                        <a:pt x="25" y="6"/>
                        <a:pt x="23" y="7"/>
                      </a:cubicBezTo>
                      <a:close/>
                      <a:moveTo>
                        <a:pt x="39" y="5"/>
                      </a:moveTo>
                      <a:cubicBezTo>
                        <a:pt x="36" y="4"/>
                        <a:pt x="34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34" y="4"/>
                        <a:pt x="36" y="4"/>
                        <a:pt x="39" y="5"/>
                      </a:cubicBezTo>
                      <a:close/>
                      <a:moveTo>
                        <a:pt x="28" y="4"/>
                      </a:move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ubicBezTo>
                        <a:pt x="28" y="4"/>
                        <a:pt x="28" y="4"/>
                        <a:pt x="28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  <a:moveTo>
                        <a:pt x="30" y="4"/>
                      </a:move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ubicBezTo>
                        <a:pt x="30" y="4"/>
                        <a:pt x="30" y="4"/>
                        <a:pt x="30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0" name="Freeform 64"/>
                <p:cNvSpPr/>
                <p:nvPr>
                  <p:custDataLst>
                    <p:tags r:id="rId47"/>
                  </p:custDataLst>
                </p:nvPr>
              </p:nvSpPr>
              <p:spPr bwMode="auto">
                <a:xfrm>
                  <a:off x="1490" y="1941"/>
                  <a:ext cx="104" cy="68"/>
                </a:xfrm>
                <a:custGeom>
                  <a:avLst/>
                  <a:gdLst>
                    <a:gd name="T0" fmla="*/ 12 w 26"/>
                    <a:gd name="T1" fmla="*/ 11 h 17"/>
                    <a:gd name="T2" fmla="*/ 12 w 26"/>
                    <a:gd name="T3" fmla="*/ 10 h 17"/>
                    <a:gd name="T4" fmla="*/ 12 w 26"/>
                    <a:gd name="T5" fmla="*/ 10 h 17"/>
                    <a:gd name="T6" fmla="*/ 12 w 26"/>
                    <a:gd name="T7" fmla="*/ 8 h 17"/>
                    <a:gd name="T8" fmla="*/ 12 w 26"/>
                    <a:gd name="T9" fmla="*/ 8 h 17"/>
                    <a:gd name="T10" fmla="*/ 10 w 26"/>
                    <a:gd name="T11" fmla="*/ 5 h 17"/>
                    <a:gd name="T12" fmla="*/ 10 w 26"/>
                    <a:gd name="T13" fmla="*/ 5 h 17"/>
                    <a:gd name="T14" fmla="*/ 8 w 26"/>
                    <a:gd name="T15" fmla="*/ 4 h 17"/>
                    <a:gd name="T16" fmla="*/ 8 w 26"/>
                    <a:gd name="T17" fmla="*/ 4 h 17"/>
                    <a:gd name="T18" fmla="*/ 5 w 26"/>
                    <a:gd name="T19" fmla="*/ 6 h 17"/>
                    <a:gd name="T20" fmla="*/ 5 w 26"/>
                    <a:gd name="T21" fmla="*/ 6 h 17"/>
                    <a:gd name="T22" fmla="*/ 3 w 26"/>
                    <a:gd name="T23" fmla="*/ 8 h 17"/>
                    <a:gd name="T24" fmla="*/ 3 w 26"/>
                    <a:gd name="T25" fmla="*/ 8 h 17"/>
                    <a:gd name="T26" fmla="*/ 0 w 26"/>
                    <a:gd name="T27" fmla="*/ 6 h 17"/>
                    <a:gd name="T28" fmla="*/ 8 w 26"/>
                    <a:gd name="T29" fmla="*/ 0 h 17"/>
                    <a:gd name="T30" fmla="*/ 8 w 26"/>
                    <a:gd name="T31" fmla="*/ 0 h 17"/>
                    <a:gd name="T32" fmla="*/ 12 w 26"/>
                    <a:gd name="T33" fmla="*/ 2 h 17"/>
                    <a:gd name="T34" fmla="*/ 12 w 26"/>
                    <a:gd name="T35" fmla="*/ 2 h 17"/>
                    <a:gd name="T36" fmla="*/ 15 w 26"/>
                    <a:gd name="T37" fmla="*/ 4 h 17"/>
                    <a:gd name="T38" fmla="*/ 15 w 26"/>
                    <a:gd name="T39" fmla="*/ 4 h 17"/>
                    <a:gd name="T40" fmla="*/ 16 w 26"/>
                    <a:gd name="T41" fmla="*/ 4 h 17"/>
                    <a:gd name="T42" fmla="*/ 16 w 26"/>
                    <a:gd name="T43" fmla="*/ 4 h 17"/>
                    <a:gd name="T44" fmla="*/ 19 w 26"/>
                    <a:gd name="T45" fmla="*/ 4 h 17"/>
                    <a:gd name="T46" fmla="*/ 19 w 26"/>
                    <a:gd name="T47" fmla="*/ 4 h 17"/>
                    <a:gd name="T48" fmla="*/ 25 w 26"/>
                    <a:gd name="T49" fmla="*/ 13 h 17"/>
                    <a:gd name="T50" fmla="*/ 25 w 26"/>
                    <a:gd name="T51" fmla="*/ 13 h 17"/>
                    <a:gd name="T52" fmla="*/ 25 w 26"/>
                    <a:gd name="T53" fmla="*/ 14 h 17"/>
                    <a:gd name="T54" fmla="*/ 25 w 26"/>
                    <a:gd name="T55" fmla="*/ 14 h 17"/>
                    <a:gd name="T56" fmla="*/ 21 w 26"/>
                    <a:gd name="T57" fmla="*/ 14 h 17"/>
                    <a:gd name="T58" fmla="*/ 21 w 26"/>
                    <a:gd name="T59" fmla="*/ 13 h 17"/>
                    <a:gd name="T60" fmla="*/ 21 w 26"/>
                    <a:gd name="T61" fmla="*/ 13 h 17"/>
                    <a:gd name="T62" fmla="*/ 18 w 26"/>
                    <a:gd name="T63" fmla="*/ 8 h 17"/>
                    <a:gd name="T64" fmla="*/ 18 w 26"/>
                    <a:gd name="T65" fmla="*/ 8 h 17"/>
                    <a:gd name="T66" fmla="*/ 16 w 26"/>
                    <a:gd name="T67" fmla="*/ 8 h 17"/>
                    <a:gd name="T68" fmla="*/ 16 w 26"/>
                    <a:gd name="T69" fmla="*/ 8 h 17"/>
                    <a:gd name="T70" fmla="*/ 16 w 26"/>
                    <a:gd name="T71" fmla="*/ 8 h 17"/>
                    <a:gd name="T72" fmla="*/ 16 w 26"/>
                    <a:gd name="T73" fmla="*/ 8 h 17"/>
                    <a:gd name="T74" fmla="*/ 16 w 26"/>
                    <a:gd name="T75" fmla="*/ 9 h 17"/>
                    <a:gd name="T76" fmla="*/ 16 w 26"/>
                    <a:gd name="T77" fmla="*/ 9 h 17"/>
                    <a:gd name="T78" fmla="*/ 15 w 26"/>
                    <a:gd name="T79" fmla="*/ 12 h 17"/>
                    <a:gd name="T80" fmla="*/ 15 w 26"/>
                    <a:gd name="T81" fmla="*/ 12 h 17"/>
                    <a:gd name="T82" fmla="*/ 12 w 26"/>
                    <a:gd name="T83" fmla="*/ 17 h 17"/>
                    <a:gd name="T84" fmla="*/ 12 w 26"/>
                    <a:gd name="T85" fmla="*/ 11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6" h="17">
                      <a:moveTo>
                        <a:pt x="12" y="11"/>
                      </a:moveTo>
                      <a:cubicBezTo>
                        <a:pt x="12" y="11"/>
                        <a:pt x="12" y="10"/>
                        <a:pt x="12" y="10"/>
                      </a:cubicBezTo>
                      <a:cubicBezTo>
                        <a:pt x="12" y="10"/>
                        <a:pt x="12" y="10"/>
                        <a:pt x="12" y="10"/>
                      </a:cubicBezTo>
                      <a:cubicBezTo>
                        <a:pt x="12" y="9"/>
                        <a:pt x="12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7"/>
                        <a:pt x="11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4"/>
                        <a:pt x="9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7" y="4"/>
                        <a:pt x="6" y="5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4" y="7"/>
                        <a:pt x="3" y="8"/>
                        <a:pt x="3" y="8"/>
                      </a:cubicBezTo>
                      <a:cubicBezTo>
                        <a:pt x="3" y="8"/>
                        <a:pt x="3" y="8"/>
                        <a:pt x="3" y="8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6"/>
                        <a:pt x="3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0" y="0"/>
                        <a:pt x="11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3"/>
                        <a:pt x="14" y="3"/>
                        <a:pt x="15" y="4"/>
                      </a:cubicBezTo>
                      <a:cubicBezTo>
                        <a:pt x="15" y="4"/>
                        <a:pt x="15" y="4"/>
                        <a:pt x="15" y="4"/>
                      </a:cubicBezTo>
                      <a:cubicBezTo>
                        <a:pt x="15" y="4"/>
                        <a:pt x="16" y="4"/>
                        <a:pt x="16" y="4"/>
                      </a:cubicBezTo>
                      <a:cubicBezTo>
                        <a:pt x="16" y="4"/>
                        <a:pt x="16" y="4"/>
                        <a:pt x="16" y="4"/>
                      </a:cubicBezTo>
                      <a:cubicBezTo>
                        <a:pt x="17" y="4"/>
                        <a:pt x="18" y="4"/>
                        <a:pt x="19" y="4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25" y="7"/>
                        <a:pt x="26" y="12"/>
                        <a:pt x="25" y="13"/>
                      </a:cubicBezTo>
                      <a:cubicBezTo>
                        <a:pt x="25" y="13"/>
                        <a:pt x="25" y="13"/>
                        <a:pt x="25" y="13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5" y="14"/>
                        <a:pt x="25" y="14"/>
                        <a:pt x="25" y="14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1" y="14"/>
                        <a:pt x="21" y="13"/>
                        <a:pt x="21" y="13"/>
                      </a:cubicBezTo>
                      <a:cubicBezTo>
                        <a:pt x="21" y="13"/>
                        <a:pt x="21" y="13"/>
                        <a:pt x="21" y="13"/>
                      </a:cubicBezTo>
                      <a:cubicBezTo>
                        <a:pt x="21" y="12"/>
                        <a:pt x="21" y="10"/>
                        <a:pt x="18" y="8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7" y="8"/>
                        <a:pt x="17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6" y="8"/>
                        <a:pt x="16" y="8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10"/>
                        <a:pt x="16" y="11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2" y="17"/>
                        <a:pt x="12" y="17"/>
                        <a:pt x="12" y="17"/>
                      </a:cubicBezTo>
                      <a:cubicBezTo>
                        <a:pt x="12" y="11"/>
                        <a:pt x="12" y="11"/>
                        <a:pt x="12" y="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1" name="Freeform 65"/>
                <p:cNvSpPr>
                  <a:spLocks noEditPoints="1"/>
                </p:cNvSpPr>
                <p:nvPr>
                  <p:custDataLst>
                    <p:tags r:id="rId48"/>
                  </p:custDataLst>
                </p:nvPr>
              </p:nvSpPr>
              <p:spPr bwMode="auto">
                <a:xfrm>
                  <a:off x="1470" y="1933"/>
                  <a:ext cx="128" cy="100"/>
                </a:xfrm>
                <a:custGeom>
                  <a:avLst/>
                  <a:gdLst>
                    <a:gd name="T0" fmla="*/ 15 w 32"/>
                    <a:gd name="T1" fmla="*/ 12 h 25"/>
                    <a:gd name="T2" fmla="*/ 15 w 32"/>
                    <a:gd name="T3" fmla="*/ 10 h 25"/>
                    <a:gd name="T4" fmla="*/ 13 w 32"/>
                    <a:gd name="T5" fmla="*/ 8 h 25"/>
                    <a:gd name="T6" fmla="*/ 13 w 32"/>
                    <a:gd name="T7" fmla="*/ 8 h 25"/>
                    <a:gd name="T8" fmla="*/ 13 w 32"/>
                    <a:gd name="T9" fmla="*/ 8 h 25"/>
                    <a:gd name="T10" fmla="*/ 13 w 32"/>
                    <a:gd name="T11" fmla="*/ 8 h 25"/>
                    <a:gd name="T12" fmla="*/ 12 w 32"/>
                    <a:gd name="T13" fmla="*/ 8 h 25"/>
                    <a:gd name="T14" fmla="*/ 11 w 32"/>
                    <a:gd name="T15" fmla="*/ 9 h 25"/>
                    <a:gd name="T16" fmla="*/ 10 w 32"/>
                    <a:gd name="T17" fmla="*/ 11 h 25"/>
                    <a:gd name="T18" fmla="*/ 0 w 32"/>
                    <a:gd name="T19" fmla="*/ 7 h 25"/>
                    <a:gd name="T20" fmla="*/ 4 w 32"/>
                    <a:gd name="T21" fmla="*/ 6 h 25"/>
                    <a:gd name="T22" fmla="*/ 6 w 32"/>
                    <a:gd name="T23" fmla="*/ 4 h 25"/>
                    <a:gd name="T24" fmla="*/ 13 w 32"/>
                    <a:gd name="T25" fmla="*/ 0 h 25"/>
                    <a:gd name="T26" fmla="*/ 13 w 32"/>
                    <a:gd name="T27" fmla="*/ 0 h 25"/>
                    <a:gd name="T28" fmla="*/ 19 w 32"/>
                    <a:gd name="T29" fmla="*/ 2 h 25"/>
                    <a:gd name="T30" fmla="*/ 20 w 32"/>
                    <a:gd name="T31" fmla="*/ 4 h 25"/>
                    <a:gd name="T32" fmla="*/ 21 w 32"/>
                    <a:gd name="T33" fmla="*/ 4 h 25"/>
                    <a:gd name="T34" fmla="*/ 21 w 32"/>
                    <a:gd name="T35" fmla="*/ 4 h 25"/>
                    <a:gd name="T36" fmla="*/ 22 w 32"/>
                    <a:gd name="T37" fmla="*/ 4 h 25"/>
                    <a:gd name="T38" fmla="*/ 25 w 32"/>
                    <a:gd name="T39" fmla="*/ 5 h 25"/>
                    <a:gd name="T40" fmla="*/ 32 w 32"/>
                    <a:gd name="T41" fmla="*/ 15 h 25"/>
                    <a:gd name="T42" fmla="*/ 32 w 32"/>
                    <a:gd name="T43" fmla="*/ 15 h 25"/>
                    <a:gd name="T44" fmla="*/ 32 w 32"/>
                    <a:gd name="T45" fmla="*/ 16 h 25"/>
                    <a:gd name="T46" fmla="*/ 32 w 32"/>
                    <a:gd name="T47" fmla="*/ 18 h 25"/>
                    <a:gd name="T48" fmla="*/ 25 w 32"/>
                    <a:gd name="T49" fmla="*/ 17 h 25"/>
                    <a:gd name="T50" fmla="*/ 25 w 32"/>
                    <a:gd name="T51" fmla="*/ 17 h 25"/>
                    <a:gd name="T52" fmla="*/ 25 w 32"/>
                    <a:gd name="T53" fmla="*/ 17 h 25"/>
                    <a:gd name="T54" fmla="*/ 24 w 32"/>
                    <a:gd name="T55" fmla="*/ 15 h 25"/>
                    <a:gd name="T56" fmla="*/ 24 w 32"/>
                    <a:gd name="T57" fmla="*/ 15 h 25"/>
                    <a:gd name="T58" fmla="*/ 23 w 32"/>
                    <a:gd name="T59" fmla="*/ 12 h 25"/>
                    <a:gd name="T60" fmla="*/ 22 w 32"/>
                    <a:gd name="T61" fmla="*/ 15 h 25"/>
                    <a:gd name="T62" fmla="*/ 15 w 32"/>
                    <a:gd name="T63" fmla="*/ 13 h 25"/>
                    <a:gd name="T64" fmla="*/ 27 w 32"/>
                    <a:gd name="T65" fmla="*/ 11 h 25"/>
                    <a:gd name="T66" fmla="*/ 28 w 32"/>
                    <a:gd name="T67" fmla="*/ 14 h 25"/>
                    <a:gd name="T68" fmla="*/ 28 w 32"/>
                    <a:gd name="T69" fmla="*/ 14 h 25"/>
                    <a:gd name="T70" fmla="*/ 19 w 32"/>
                    <a:gd name="T71" fmla="*/ 10 h 25"/>
                    <a:gd name="T72" fmla="*/ 19 w 32"/>
                    <a:gd name="T73" fmla="*/ 12 h 25"/>
                    <a:gd name="T74" fmla="*/ 19 w 32"/>
                    <a:gd name="T75" fmla="*/ 12 h 25"/>
                    <a:gd name="T76" fmla="*/ 17 w 32"/>
                    <a:gd name="T77" fmla="*/ 13 h 25"/>
                    <a:gd name="T78" fmla="*/ 19 w 32"/>
                    <a:gd name="T79" fmla="*/ 11 h 25"/>
                    <a:gd name="T80" fmla="*/ 19 w 32"/>
                    <a:gd name="T81" fmla="*/ 10 h 25"/>
                    <a:gd name="T82" fmla="*/ 19 w 32"/>
                    <a:gd name="T83" fmla="*/ 10 h 25"/>
                    <a:gd name="T84" fmla="*/ 20 w 32"/>
                    <a:gd name="T85" fmla="*/ 8 h 25"/>
                    <a:gd name="T86" fmla="*/ 19 w 32"/>
                    <a:gd name="T87" fmla="*/ 9 h 25"/>
                    <a:gd name="T88" fmla="*/ 19 w 32"/>
                    <a:gd name="T89" fmla="*/ 9 h 25"/>
                    <a:gd name="T90" fmla="*/ 23 w 32"/>
                    <a:gd name="T91" fmla="*/ 8 h 25"/>
                    <a:gd name="T92" fmla="*/ 21 w 32"/>
                    <a:gd name="T93" fmla="*/ 8 h 25"/>
                    <a:gd name="T94" fmla="*/ 21 w 32"/>
                    <a:gd name="T95" fmla="*/ 8 h 25"/>
                    <a:gd name="T96" fmla="*/ 21 w 32"/>
                    <a:gd name="T97" fmla="*/ 8 h 25"/>
                    <a:gd name="T98" fmla="*/ 21 w 32"/>
                    <a:gd name="T99" fmla="*/ 8 h 25"/>
                    <a:gd name="T100" fmla="*/ 21 w 32"/>
                    <a:gd name="T101" fmla="*/ 8 h 25"/>
                    <a:gd name="T102" fmla="*/ 21 w 32"/>
                    <a:gd name="T103" fmla="*/ 8 h 25"/>
                    <a:gd name="T104" fmla="*/ 8 w 32"/>
                    <a:gd name="T105" fmla="*/ 7 h 25"/>
                    <a:gd name="T106" fmla="*/ 8 w 32"/>
                    <a:gd name="T107" fmla="*/ 7 h 25"/>
                    <a:gd name="T108" fmla="*/ 10 w 32"/>
                    <a:gd name="T109" fmla="*/ 5 h 25"/>
                    <a:gd name="T110" fmla="*/ 8 w 32"/>
                    <a:gd name="T111" fmla="*/ 7 h 25"/>
                    <a:gd name="T112" fmla="*/ 18 w 32"/>
                    <a:gd name="T113" fmla="*/ 7 h 25"/>
                    <a:gd name="T114" fmla="*/ 16 w 32"/>
                    <a:gd name="T115" fmla="*/ 5 h 25"/>
                    <a:gd name="T116" fmla="*/ 14 w 32"/>
                    <a:gd name="T117" fmla="*/ 4 h 25"/>
                    <a:gd name="T118" fmla="*/ 16 w 32"/>
                    <a:gd name="T119" fmla="*/ 5 h 25"/>
                    <a:gd name="T120" fmla="*/ 13 w 32"/>
                    <a:gd name="T121" fmla="*/ 4 h 25"/>
                    <a:gd name="T122" fmla="*/ 13 w 32"/>
                    <a:gd name="T123" fmla="*/ 4 h 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2" h="25">
                      <a:moveTo>
                        <a:pt x="15" y="13"/>
                      </a:moveTo>
                      <a:cubicBezTo>
                        <a:pt x="15" y="13"/>
                        <a:pt x="15" y="12"/>
                        <a:pt x="15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5" y="11"/>
                        <a:pt x="15" y="11"/>
                        <a:pt x="15" y="10"/>
                      </a:cubicBezTo>
                      <a:cubicBezTo>
                        <a:pt x="15" y="10"/>
                        <a:pt x="15" y="10"/>
                        <a:pt x="15" y="10"/>
                      </a:cubicBezTo>
                      <a:cubicBezTo>
                        <a:pt x="15" y="10"/>
                        <a:pt x="14" y="9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2" y="8"/>
                      </a:cubicBezTo>
                      <a:cubicBezTo>
                        <a:pt x="12" y="8"/>
                        <a:pt x="12" y="8"/>
                        <a:pt x="12" y="8"/>
                      </a:cubicBezTo>
                      <a:cubicBezTo>
                        <a:pt x="12" y="9"/>
                        <a:pt x="12" y="9"/>
                        <a:pt x="11" y="9"/>
                      </a:cubicBezTo>
                      <a:cubicBezTo>
                        <a:pt x="11" y="9"/>
                        <a:pt x="11" y="9"/>
                        <a:pt x="11" y="9"/>
                      </a:cubicBezTo>
                      <a:cubicBezTo>
                        <a:pt x="10" y="10"/>
                        <a:pt x="10" y="11"/>
                        <a:pt x="10" y="11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8" y="13"/>
                        <a:pt x="8" y="13"/>
                        <a:pt x="8" y="13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3" y="6"/>
                        <a:pt x="3" y="6"/>
                        <a:pt x="3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5"/>
                        <a:pt x="5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7" y="2"/>
                        <a:pt x="10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5" y="0"/>
                        <a:pt x="17" y="1"/>
                        <a:pt x="19" y="2"/>
                      </a:cubicBezTo>
                      <a:cubicBezTo>
                        <a:pt x="19" y="2"/>
                        <a:pt x="19" y="2"/>
                        <a:pt x="19" y="2"/>
                      </a:cubicBezTo>
                      <a:cubicBezTo>
                        <a:pt x="19" y="3"/>
                        <a:pt x="20" y="3"/>
                        <a:pt x="20" y="4"/>
                      </a:cubicBezTo>
                      <a:cubicBezTo>
                        <a:pt x="20" y="4"/>
                        <a:pt x="20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2" y="4"/>
                        <a:pt x="22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3" y="4"/>
                        <a:pt x="24" y="4"/>
                        <a:pt x="25" y="5"/>
                      </a:cubicBezTo>
                      <a:cubicBezTo>
                        <a:pt x="25" y="5"/>
                        <a:pt x="25" y="5"/>
                        <a:pt x="25" y="5"/>
                      </a:cubicBezTo>
                      <a:cubicBezTo>
                        <a:pt x="31" y="7"/>
                        <a:pt x="32" y="13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5"/>
                        <a:pt x="32" y="15"/>
                        <a:pt x="32" y="15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6"/>
                        <a:pt x="32" y="16"/>
                        <a:pt x="32" y="16"/>
                      </a:cubicBezTo>
                      <a:cubicBezTo>
                        <a:pt x="32" y="18"/>
                        <a:pt x="32" y="18"/>
                        <a:pt x="32" y="18"/>
                      </a:cubicBezTo>
                      <a:cubicBezTo>
                        <a:pt x="30" y="18"/>
                        <a:pt x="30" y="18"/>
                        <a:pt x="30" y="18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5" y="17"/>
                        <a:pt x="25" y="17"/>
                      </a:cubicBezTo>
                      <a:cubicBezTo>
                        <a:pt x="25" y="17"/>
                        <a:pt x="24" y="16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4" y="14"/>
                        <a:pt x="24" y="13"/>
                        <a:pt x="23" y="12"/>
                      </a:cubicBezTo>
                      <a:cubicBezTo>
                        <a:pt x="23" y="12"/>
                        <a:pt x="23" y="12"/>
                        <a:pt x="23" y="12"/>
                      </a:cubicBezTo>
                      <a:cubicBezTo>
                        <a:pt x="23" y="14"/>
                        <a:pt x="22" y="14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6" y="25"/>
                        <a:pt x="16" y="25"/>
                        <a:pt x="16" y="25"/>
                      </a:cubicBezTo>
                      <a:cubicBezTo>
                        <a:pt x="15" y="13"/>
                        <a:pt x="15" y="13"/>
                        <a:pt x="15" y="13"/>
                      </a:cubicBezTo>
                      <a:close/>
                      <a:moveTo>
                        <a:pt x="28" y="14"/>
                      </a:moveTo>
                      <a:cubicBezTo>
                        <a:pt x="28" y="13"/>
                        <a:pt x="28" y="12"/>
                        <a:pt x="27" y="11"/>
                      </a:cubicBezTo>
                      <a:cubicBezTo>
                        <a:pt x="27" y="11"/>
                        <a:pt x="27" y="11"/>
                        <a:pt x="27" y="11"/>
                      </a:cubicBezTo>
                      <a:cubicBezTo>
                        <a:pt x="28" y="12"/>
                        <a:pt x="28" y="13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lose/>
                      <a:moveTo>
                        <a:pt x="19" y="9"/>
                      </a:move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1"/>
                        <a:pt x="19" y="11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7" y="13"/>
                        <a:pt x="17" y="13"/>
                        <a:pt x="17" y="13"/>
                      </a:cubicBezTo>
                      <a:cubicBezTo>
                        <a:pt x="19" y="12"/>
                        <a:pt x="19" y="12"/>
                        <a:pt x="19" y="12"/>
                      </a:cubicBezTo>
                      <a:cubicBezTo>
                        <a:pt x="19" y="12"/>
                        <a:pt x="19" y="12"/>
                        <a:pt x="19" y="11"/>
                      </a:cubicBezTo>
                      <a:cubicBezTo>
                        <a:pt x="19" y="11"/>
                        <a:pt x="19" y="11"/>
                        <a:pt x="19" y="11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10"/>
                        <a:pt x="19" y="10"/>
                        <a:pt x="19" y="10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20" y="9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8" y="8"/>
                        <a:pt x="18" y="8"/>
                        <a:pt x="18" y="8"/>
                      </a:cubicBezTo>
                      <a:cubicBezTo>
                        <a:pt x="18" y="8"/>
                        <a:pt x="19" y="9"/>
                        <a:pt x="19" y="9"/>
                      </a:cubicBezTo>
                      <a:close/>
                      <a:moveTo>
                        <a:pt x="21" y="8"/>
                      </a:moveTo>
                      <a:cubicBezTo>
                        <a:pt x="22" y="8"/>
                        <a:pt x="22" y="8"/>
                        <a:pt x="23" y="8"/>
                      </a:cubicBezTo>
                      <a:cubicBezTo>
                        <a:pt x="23" y="8"/>
                        <a:pt x="23" y="8"/>
                        <a:pt x="23" y="8"/>
                      </a:cubicBezTo>
                      <a:cubicBezTo>
                        <a:pt x="22" y="8"/>
                        <a:pt x="22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lose/>
                      <a:moveTo>
                        <a:pt x="8" y="7"/>
                      </a:move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9" y="6"/>
                        <a:pt x="9" y="6"/>
                        <a:pt x="10" y="5"/>
                      </a:cubicBezTo>
                      <a:cubicBezTo>
                        <a:pt x="10" y="5"/>
                        <a:pt x="10" y="5"/>
                        <a:pt x="10" y="5"/>
                      </a:cubicBezTo>
                      <a:cubicBezTo>
                        <a:pt x="9" y="6"/>
                        <a:pt x="8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lose/>
                      <a:moveTo>
                        <a:pt x="16" y="5"/>
                      </a:moveTo>
                      <a:cubicBezTo>
                        <a:pt x="17" y="6"/>
                        <a:pt x="17" y="7"/>
                        <a:pt x="18" y="7"/>
                      </a:cubicBezTo>
                      <a:cubicBezTo>
                        <a:pt x="18" y="7"/>
                        <a:pt x="18" y="7"/>
                        <a:pt x="18" y="7"/>
                      </a:cubicBezTo>
                      <a:cubicBezTo>
                        <a:pt x="17" y="7"/>
                        <a:pt x="17" y="6"/>
                        <a:pt x="16" y="5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5" y="5"/>
                        <a:pt x="15" y="4"/>
                        <a:pt x="14" y="4"/>
                      </a:cubicBezTo>
                      <a:cubicBezTo>
                        <a:pt x="14" y="4"/>
                        <a:pt x="14" y="4"/>
                        <a:pt x="14" y="4"/>
                      </a:cubicBezTo>
                      <a:cubicBezTo>
                        <a:pt x="15" y="4"/>
                        <a:pt x="15" y="5"/>
                        <a:pt x="16" y="5"/>
                      </a:cubicBezTo>
                      <a:close/>
                      <a:moveTo>
                        <a:pt x="13" y="4"/>
                      </a:move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ubicBezTo>
                        <a:pt x="13" y="4"/>
                        <a:pt x="13" y="4"/>
                        <a:pt x="1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2" name="Freeform 66"/>
                <p:cNvSpPr/>
                <p:nvPr>
                  <p:custDataLst>
                    <p:tags r:id="rId49"/>
                  </p:custDataLst>
                </p:nvPr>
              </p:nvSpPr>
              <p:spPr bwMode="auto">
                <a:xfrm>
                  <a:off x="1370" y="1519"/>
                  <a:ext cx="140" cy="120"/>
                </a:xfrm>
                <a:custGeom>
                  <a:avLst/>
                  <a:gdLst>
                    <a:gd name="T0" fmla="*/ 3 w 35"/>
                    <a:gd name="T1" fmla="*/ 14 h 30"/>
                    <a:gd name="T2" fmla="*/ 0 w 35"/>
                    <a:gd name="T3" fmla="*/ 8 h 30"/>
                    <a:gd name="T4" fmla="*/ 0 w 35"/>
                    <a:gd name="T5" fmla="*/ 8 h 30"/>
                    <a:gd name="T6" fmla="*/ 9 w 35"/>
                    <a:gd name="T7" fmla="*/ 1 h 30"/>
                    <a:gd name="T8" fmla="*/ 9 w 35"/>
                    <a:gd name="T9" fmla="*/ 1 h 30"/>
                    <a:gd name="T10" fmla="*/ 17 w 35"/>
                    <a:gd name="T11" fmla="*/ 0 h 30"/>
                    <a:gd name="T12" fmla="*/ 17 w 35"/>
                    <a:gd name="T13" fmla="*/ 0 h 30"/>
                    <a:gd name="T14" fmla="*/ 17 w 35"/>
                    <a:gd name="T15" fmla="*/ 0 h 30"/>
                    <a:gd name="T16" fmla="*/ 17 w 35"/>
                    <a:gd name="T17" fmla="*/ 4 h 30"/>
                    <a:gd name="T18" fmla="*/ 12 w 35"/>
                    <a:gd name="T19" fmla="*/ 4 h 30"/>
                    <a:gd name="T20" fmla="*/ 12 w 35"/>
                    <a:gd name="T21" fmla="*/ 4 h 30"/>
                    <a:gd name="T22" fmla="*/ 5 w 35"/>
                    <a:gd name="T23" fmla="*/ 7 h 30"/>
                    <a:gd name="T24" fmla="*/ 5 w 35"/>
                    <a:gd name="T25" fmla="*/ 7 h 30"/>
                    <a:gd name="T26" fmla="*/ 4 w 35"/>
                    <a:gd name="T27" fmla="*/ 8 h 30"/>
                    <a:gd name="T28" fmla="*/ 4 w 35"/>
                    <a:gd name="T29" fmla="*/ 8 h 30"/>
                    <a:gd name="T30" fmla="*/ 6 w 35"/>
                    <a:gd name="T31" fmla="*/ 11 h 30"/>
                    <a:gd name="T32" fmla="*/ 6 w 35"/>
                    <a:gd name="T33" fmla="*/ 11 h 30"/>
                    <a:gd name="T34" fmla="*/ 35 w 35"/>
                    <a:gd name="T35" fmla="*/ 27 h 30"/>
                    <a:gd name="T36" fmla="*/ 35 w 35"/>
                    <a:gd name="T37" fmla="*/ 27 h 30"/>
                    <a:gd name="T38" fmla="*/ 34 w 35"/>
                    <a:gd name="T39" fmla="*/ 30 h 30"/>
                    <a:gd name="T40" fmla="*/ 3 w 35"/>
                    <a:gd name="T41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5" h="30">
                      <a:moveTo>
                        <a:pt x="3" y="14"/>
                      </a:moveTo>
                      <a:cubicBezTo>
                        <a:pt x="1" y="12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5" y="2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13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4"/>
                        <a:pt x="15" y="4"/>
                        <a:pt x="12" y="4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0" y="5"/>
                        <a:pt x="7" y="6"/>
                        <a:pt x="5" y="7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4" y="7"/>
                        <a:pt x="3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3" y="9"/>
                        <a:pt x="4" y="10"/>
                        <a:pt x="6" y="11"/>
                      </a:cubicBezTo>
                      <a:cubicBezTo>
                        <a:pt x="6" y="11"/>
                        <a:pt x="6" y="11"/>
                        <a:pt x="6" y="11"/>
                      </a:cubicBezTo>
                      <a:cubicBezTo>
                        <a:pt x="16" y="20"/>
                        <a:pt x="35" y="27"/>
                        <a:pt x="35" y="27"/>
                      </a:cubicBezTo>
                      <a:cubicBezTo>
                        <a:pt x="35" y="27"/>
                        <a:pt x="35" y="27"/>
                        <a:pt x="35" y="27"/>
                      </a:cubicBezTo>
                      <a:cubicBezTo>
                        <a:pt x="34" y="30"/>
                        <a:pt x="34" y="30"/>
                        <a:pt x="34" y="30"/>
                      </a:cubicBezTo>
                      <a:cubicBezTo>
                        <a:pt x="34" y="30"/>
                        <a:pt x="15" y="24"/>
                        <a:pt x="3" y="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3" name="Freeform 67"/>
                <p:cNvSpPr>
                  <a:spLocks noEditPoints="1"/>
                </p:cNvSpPr>
                <p:nvPr>
                  <p:custDataLst>
                    <p:tags r:id="rId50"/>
                  </p:custDataLst>
                </p:nvPr>
              </p:nvSpPr>
              <p:spPr bwMode="auto">
                <a:xfrm>
                  <a:off x="1362" y="1507"/>
                  <a:ext cx="160" cy="144"/>
                </a:xfrm>
                <a:custGeom>
                  <a:avLst/>
                  <a:gdLst>
                    <a:gd name="T0" fmla="*/ 35 w 40"/>
                    <a:gd name="T1" fmla="*/ 35 h 36"/>
                    <a:gd name="T2" fmla="*/ 34 w 40"/>
                    <a:gd name="T3" fmla="*/ 35 h 36"/>
                    <a:gd name="T4" fmla="*/ 32 w 40"/>
                    <a:gd name="T5" fmla="*/ 34 h 36"/>
                    <a:gd name="T6" fmla="*/ 24 w 40"/>
                    <a:gd name="T7" fmla="*/ 31 h 36"/>
                    <a:gd name="T8" fmla="*/ 4 w 40"/>
                    <a:gd name="T9" fmla="*/ 19 h 36"/>
                    <a:gd name="T10" fmla="*/ 4 w 40"/>
                    <a:gd name="T11" fmla="*/ 19 h 36"/>
                    <a:gd name="T12" fmla="*/ 0 w 40"/>
                    <a:gd name="T13" fmla="*/ 11 h 36"/>
                    <a:gd name="T14" fmla="*/ 10 w 40"/>
                    <a:gd name="T15" fmla="*/ 2 h 36"/>
                    <a:gd name="T16" fmla="*/ 18 w 40"/>
                    <a:gd name="T17" fmla="*/ 1 h 36"/>
                    <a:gd name="T18" fmla="*/ 21 w 40"/>
                    <a:gd name="T19" fmla="*/ 3 h 36"/>
                    <a:gd name="T20" fmla="*/ 20 w 40"/>
                    <a:gd name="T21" fmla="*/ 8 h 36"/>
                    <a:gd name="T22" fmla="*/ 20 w 40"/>
                    <a:gd name="T23" fmla="*/ 9 h 36"/>
                    <a:gd name="T24" fmla="*/ 19 w 40"/>
                    <a:gd name="T25" fmla="*/ 9 h 36"/>
                    <a:gd name="T26" fmla="*/ 19 w 40"/>
                    <a:gd name="T27" fmla="*/ 9 h 36"/>
                    <a:gd name="T28" fmla="*/ 19 w 40"/>
                    <a:gd name="T29" fmla="*/ 9 h 36"/>
                    <a:gd name="T30" fmla="*/ 19 w 40"/>
                    <a:gd name="T31" fmla="*/ 9 h 36"/>
                    <a:gd name="T32" fmla="*/ 18 w 40"/>
                    <a:gd name="T33" fmla="*/ 9 h 36"/>
                    <a:gd name="T34" fmla="*/ 15 w 40"/>
                    <a:gd name="T35" fmla="*/ 9 h 36"/>
                    <a:gd name="T36" fmla="*/ 8 w 40"/>
                    <a:gd name="T37" fmla="*/ 11 h 36"/>
                    <a:gd name="T38" fmla="*/ 8 w 40"/>
                    <a:gd name="T39" fmla="*/ 11 h 36"/>
                    <a:gd name="T40" fmla="*/ 9 w 40"/>
                    <a:gd name="T41" fmla="*/ 13 h 36"/>
                    <a:gd name="T42" fmla="*/ 38 w 40"/>
                    <a:gd name="T43" fmla="*/ 28 h 36"/>
                    <a:gd name="T44" fmla="*/ 40 w 40"/>
                    <a:gd name="T45" fmla="*/ 28 h 36"/>
                    <a:gd name="T46" fmla="*/ 35 w 40"/>
                    <a:gd name="T47" fmla="*/ 35 h 36"/>
                    <a:gd name="T48" fmla="*/ 33 w 40"/>
                    <a:gd name="T49" fmla="*/ 30 h 36"/>
                    <a:gd name="T50" fmla="*/ 26 w 40"/>
                    <a:gd name="T51" fmla="*/ 27 h 36"/>
                    <a:gd name="T52" fmla="*/ 20 w 40"/>
                    <a:gd name="T53" fmla="*/ 24 h 36"/>
                    <a:gd name="T54" fmla="*/ 35 w 40"/>
                    <a:gd name="T55" fmla="*/ 31 h 36"/>
                    <a:gd name="T56" fmla="*/ 5 w 40"/>
                    <a:gd name="T57" fmla="*/ 14 h 36"/>
                    <a:gd name="T58" fmla="*/ 6 w 40"/>
                    <a:gd name="T59" fmla="*/ 16 h 36"/>
                    <a:gd name="T60" fmla="*/ 4 w 40"/>
                    <a:gd name="T61" fmla="*/ 12 h 36"/>
                    <a:gd name="T62" fmla="*/ 4 w 40"/>
                    <a:gd name="T63" fmla="*/ 12 h 36"/>
                    <a:gd name="T64" fmla="*/ 4 w 40"/>
                    <a:gd name="T65" fmla="*/ 12 h 36"/>
                    <a:gd name="T66" fmla="*/ 4 w 40"/>
                    <a:gd name="T67" fmla="*/ 11 h 36"/>
                    <a:gd name="T68" fmla="*/ 6 w 40"/>
                    <a:gd name="T69" fmla="*/ 8 h 36"/>
                    <a:gd name="T70" fmla="*/ 8 w 40"/>
                    <a:gd name="T71" fmla="*/ 7 h 36"/>
                    <a:gd name="T72" fmla="*/ 4 w 40"/>
                    <a:gd name="T73" fmla="*/ 11 h 36"/>
                    <a:gd name="T74" fmla="*/ 11 w 40"/>
                    <a:gd name="T75" fmla="*/ 6 h 36"/>
                    <a:gd name="T76" fmla="*/ 14 w 40"/>
                    <a:gd name="T77" fmla="*/ 5 h 36"/>
                    <a:gd name="T78" fmla="*/ 17 w 40"/>
                    <a:gd name="T79" fmla="*/ 5 h 36"/>
                    <a:gd name="T80" fmla="*/ 17 w 40"/>
                    <a:gd name="T81" fmla="*/ 5 h 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40" h="36">
                      <a:moveTo>
                        <a:pt x="35" y="35"/>
                      </a:moveTo>
                      <a:cubicBezTo>
                        <a:pt x="35" y="35"/>
                        <a:pt x="35" y="35"/>
                        <a:pt x="35" y="35"/>
                      </a:cubicBezTo>
                      <a:cubicBezTo>
                        <a:pt x="35" y="35"/>
                        <a:pt x="35" y="35"/>
                        <a:pt x="34" y="35"/>
                      </a:cubicBezTo>
                      <a:cubicBezTo>
                        <a:pt x="34" y="35"/>
                        <a:pt x="34" y="35"/>
                        <a:pt x="34" y="35"/>
                      </a:cubicBezTo>
                      <a:cubicBezTo>
                        <a:pt x="34" y="35"/>
                        <a:pt x="33" y="34"/>
                        <a:pt x="32" y="34"/>
                      </a:cubicBezTo>
                      <a:cubicBezTo>
                        <a:pt x="32" y="34"/>
                        <a:pt x="32" y="34"/>
                        <a:pt x="32" y="34"/>
                      </a:cubicBezTo>
                      <a:cubicBezTo>
                        <a:pt x="30" y="33"/>
                        <a:pt x="27" y="32"/>
                        <a:pt x="24" y="31"/>
                      </a:cubicBezTo>
                      <a:cubicBezTo>
                        <a:pt x="24" y="31"/>
                        <a:pt x="24" y="31"/>
                        <a:pt x="24" y="31"/>
                      </a:cubicBezTo>
                      <a:cubicBezTo>
                        <a:pt x="18" y="28"/>
                        <a:pt x="10" y="24"/>
                        <a:pt x="4" y="19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5" y="17"/>
                        <a:pt x="5" y="17"/>
                        <a:pt x="5" y="17"/>
                      </a:cubicBezTo>
                      <a:cubicBezTo>
                        <a:pt x="4" y="19"/>
                        <a:pt x="4" y="19"/>
                        <a:pt x="4" y="19"/>
                      </a:cubicBezTo>
                      <a:cubicBezTo>
                        <a:pt x="1" y="17"/>
                        <a:pt x="0" y="14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5"/>
                        <a:pt x="7" y="3"/>
                        <a:pt x="10" y="2"/>
                      </a:cubicBezTo>
                      <a:cubicBezTo>
                        <a:pt x="10" y="2"/>
                        <a:pt x="10" y="2"/>
                        <a:pt x="10" y="2"/>
                      </a:cubicBezTo>
                      <a:cubicBezTo>
                        <a:pt x="14" y="1"/>
                        <a:pt x="18" y="1"/>
                        <a:pt x="18" y="1"/>
                      </a:cubicBezTo>
                      <a:cubicBezTo>
                        <a:pt x="18" y="1"/>
                        <a:pt x="18" y="1"/>
                        <a:pt x="18" y="1"/>
                      </a:cubicBezTo>
                      <a:cubicBezTo>
                        <a:pt x="21" y="0"/>
                        <a:pt x="21" y="0"/>
                        <a:pt x="21" y="0"/>
                      </a:cubicBezTo>
                      <a:cubicBezTo>
                        <a:pt x="21" y="3"/>
                        <a:pt x="21" y="3"/>
                        <a:pt x="21" y="3"/>
                      </a:cubicBezTo>
                      <a:cubicBezTo>
                        <a:pt x="21" y="7"/>
                        <a:pt x="21" y="7"/>
                        <a:pt x="21" y="7"/>
                      </a:cubicBezTo>
                      <a:cubicBezTo>
                        <a:pt x="21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8"/>
                      </a:cubicBezTo>
                      <a:cubicBezTo>
                        <a:pt x="20" y="8"/>
                        <a:pt x="20" y="8"/>
                        <a:pt x="20" y="9"/>
                      </a:cubicBezTo>
                      <a:cubicBezTo>
                        <a:pt x="20" y="9"/>
                        <a:pt x="20" y="9"/>
                        <a:pt x="20" y="9"/>
                      </a:cubicBezTo>
                      <a:cubicBezTo>
                        <a:pt x="20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9" y="9"/>
                        <a:pt x="19" y="9"/>
                      </a:cubicBezTo>
                      <a:cubicBezTo>
                        <a:pt x="19" y="9"/>
                        <a:pt x="18" y="9"/>
                        <a:pt x="18" y="9"/>
                      </a:cubicBezTo>
                      <a:cubicBezTo>
                        <a:pt x="18" y="9"/>
                        <a:pt x="18" y="9"/>
                        <a:pt x="18" y="9"/>
                      </a:cubicBezTo>
                      <a:cubicBezTo>
                        <a:pt x="17" y="9"/>
                        <a:pt x="16" y="9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2" y="10"/>
                        <a:pt x="9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2"/>
                        <a:pt x="8" y="12"/>
                        <a:pt x="9" y="13"/>
                      </a:cubicBezTo>
                      <a:cubicBezTo>
                        <a:pt x="9" y="13"/>
                        <a:pt x="9" y="13"/>
                        <a:pt x="9" y="13"/>
                      </a:cubicBezTo>
                      <a:cubicBezTo>
                        <a:pt x="18" y="20"/>
                        <a:pt x="35" y="27"/>
                        <a:pt x="38" y="28"/>
                      </a:cubicBezTo>
                      <a:cubicBezTo>
                        <a:pt x="38" y="28"/>
                        <a:pt x="38" y="28"/>
                        <a:pt x="38" y="28"/>
                      </a:cubicBezTo>
                      <a:cubicBezTo>
                        <a:pt x="40" y="28"/>
                        <a:pt x="40" y="28"/>
                        <a:pt x="40" y="28"/>
                      </a:cubicBezTo>
                      <a:cubicBezTo>
                        <a:pt x="37" y="36"/>
                        <a:pt x="37" y="36"/>
                        <a:pt x="37" y="36"/>
                      </a:cubicBezTo>
                      <a:cubicBezTo>
                        <a:pt x="35" y="35"/>
                        <a:pt x="35" y="35"/>
                        <a:pt x="35" y="35"/>
                      </a:cubicBezTo>
                      <a:close/>
                      <a:moveTo>
                        <a:pt x="35" y="31"/>
                      </a:moveTo>
                      <a:cubicBezTo>
                        <a:pt x="34" y="31"/>
                        <a:pt x="34" y="30"/>
                        <a:pt x="33" y="30"/>
                      </a:cubicBezTo>
                      <a:cubicBezTo>
                        <a:pt x="33" y="30"/>
                        <a:pt x="33" y="30"/>
                        <a:pt x="33" y="30"/>
                      </a:cubicBezTo>
                      <a:cubicBezTo>
                        <a:pt x="31" y="30"/>
                        <a:pt x="29" y="28"/>
                        <a:pt x="26" y="27"/>
                      </a:cubicBezTo>
                      <a:cubicBezTo>
                        <a:pt x="26" y="27"/>
                        <a:pt x="26" y="27"/>
                        <a:pt x="26" y="27"/>
                      </a:cubicBezTo>
                      <a:cubicBezTo>
                        <a:pt x="24" y="26"/>
                        <a:pt x="22" y="25"/>
                        <a:pt x="20" y="24"/>
                      </a:cubicBezTo>
                      <a:cubicBezTo>
                        <a:pt x="20" y="24"/>
                        <a:pt x="20" y="24"/>
                        <a:pt x="20" y="24"/>
                      </a:cubicBezTo>
                      <a:cubicBezTo>
                        <a:pt x="26" y="27"/>
                        <a:pt x="32" y="30"/>
                        <a:pt x="35" y="31"/>
                      </a:cubicBezTo>
                      <a:close/>
                      <a:moveTo>
                        <a:pt x="6" y="16"/>
                      </a:moveTo>
                      <a:cubicBezTo>
                        <a:pt x="6" y="15"/>
                        <a:pt x="5" y="15"/>
                        <a:pt x="5" y="14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5" y="15"/>
                        <a:pt x="6" y="15"/>
                        <a:pt x="6" y="16"/>
                      </a:cubicBezTo>
                      <a:close/>
                      <a:moveTo>
                        <a:pt x="4" y="12"/>
                      </a:move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ubicBezTo>
                        <a:pt x="4" y="12"/>
                        <a:pt x="4" y="12"/>
                        <a:pt x="4" y="12"/>
                      </a:cubicBezTo>
                      <a:close/>
                      <a:moveTo>
                        <a:pt x="4" y="11"/>
                      </a:move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9"/>
                        <a:pt x="5" y="9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7" y="7"/>
                        <a:pt x="8" y="7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5" y="8"/>
                        <a:pt x="4" y="9"/>
                        <a:pt x="4" y="11"/>
                      </a:cubicBezTo>
                      <a:close/>
                      <a:moveTo>
                        <a:pt x="11" y="6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2" y="6"/>
                        <a:pt x="13" y="5"/>
                        <a:pt x="14" y="5"/>
                      </a:cubicBezTo>
                      <a:cubicBezTo>
                        <a:pt x="14" y="5"/>
                        <a:pt x="14" y="5"/>
                        <a:pt x="14" y="5"/>
                      </a:cubicBezTo>
                      <a:cubicBezTo>
                        <a:pt x="15" y="5"/>
                        <a:pt x="16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7" y="5"/>
                        <a:pt x="17" y="5"/>
                        <a:pt x="17" y="5"/>
                      </a:cubicBezTo>
                      <a:cubicBezTo>
                        <a:pt x="15" y="5"/>
                        <a:pt x="13" y="5"/>
                        <a:pt x="11" y="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4" name="Freeform 68"/>
                <p:cNvSpPr/>
                <p:nvPr>
                  <p:custDataLst>
                    <p:tags r:id="rId51"/>
                  </p:custDataLst>
                </p:nvPr>
              </p:nvSpPr>
              <p:spPr bwMode="auto">
                <a:xfrm>
                  <a:off x="1490" y="1519"/>
                  <a:ext cx="60" cy="96"/>
                </a:xfrm>
                <a:custGeom>
                  <a:avLst/>
                  <a:gdLst>
                    <a:gd name="T0" fmla="*/ 3 w 15"/>
                    <a:gd name="T1" fmla="*/ 12 h 24"/>
                    <a:gd name="T2" fmla="*/ 0 w 15"/>
                    <a:gd name="T3" fmla="*/ 6 h 24"/>
                    <a:gd name="T4" fmla="*/ 0 w 15"/>
                    <a:gd name="T5" fmla="*/ 6 h 24"/>
                    <a:gd name="T6" fmla="*/ 5 w 15"/>
                    <a:gd name="T7" fmla="*/ 0 h 24"/>
                    <a:gd name="T8" fmla="*/ 5 w 15"/>
                    <a:gd name="T9" fmla="*/ 0 h 24"/>
                    <a:gd name="T10" fmla="*/ 11 w 15"/>
                    <a:gd name="T11" fmla="*/ 0 h 24"/>
                    <a:gd name="T12" fmla="*/ 11 w 15"/>
                    <a:gd name="T13" fmla="*/ 0 h 24"/>
                    <a:gd name="T14" fmla="*/ 13 w 15"/>
                    <a:gd name="T15" fmla="*/ 0 h 24"/>
                    <a:gd name="T16" fmla="*/ 13 w 15"/>
                    <a:gd name="T17" fmla="*/ 0 h 24"/>
                    <a:gd name="T18" fmla="*/ 12 w 15"/>
                    <a:gd name="T19" fmla="*/ 4 h 24"/>
                    <a:gd name="T20" fmla="*/ 11 w 15"/>
                    <a:gd name="T21" fmla="*/ 4 h 24"/>
                    <a:gd name="T22" fmla="*/ 11 w 15"/>
                    <a:gd name="T23" fmla="*/ 4 h 24"/>
                    <a:gd name="T24" fmla="*/ 6 w 15"/>
                    <a:gd name="T25" fmla="*/ 4 h 24"/>
                    <a:gd name="T26" fmla="*/ 6 w 15"/>
                    <a:gd name="T27" fmla="*/ 4 h 24"/>
                    <a:gd name="T28" fmla="*/ 4 w 15"/>
                    <a:gd name="T29" fmla="*/ 6 h 24"/>
                    <a:gd name="T30" fmla="*/ 4 w 15"/>
                    <a:gd name="T31" fmla="*/ 6 h 24"/>
                    <a:gd name="T32" fmla="*/ 6 w 15"/>
                    <a:gd name="T33" fmla="*/ 10 h 24"/>
                    <a:gd name="T34" fmla="*/ 6 w 15"/>
                    <a:gd name="T35" fmla="*/ 10 h 24"/>
                    <a:gd name="T36" fmla="*/ 13 w 15"/>
                    <a:gd name="T37" fmla="*/ 18 h 24"/>
                    <a:gd name="T38" fmla="*/ 13 w 15"/>
                    <a:gd name="T39" fmla="*/ 18 h 24"/>
                    <a:gd name="T40" fmla="*/ 15 w 15"/>
                    <a:gd name="T41" fmla="*/ 20 h 24"/>
                    <a:gd name="T42" fmla="*/ 15 w 15"/>
                    <a:gd name="T43" fmla="*/ 20 h 24"/>
                    <a:gd name="T44" fmla="*/ 15 w 15"/>
                    <a:gd name="T45" fmla="*/ 20 h 24"/>
                    <a:gd name="T46" fmla="*/ 15 w 15"/>
                    <a:gd name="T47" fmla="*/ 20 h 24"/>
                    <a:gd name="T48" fmla="*/ 15 w 15"/>
                    <a:gd name="T49" fmla="*/ 21 h 24"/>
                    <a:gd name="T50" fmla="*/ 15 w 15"/>
                    <a:gd name="T51" fmla="*/ 24 h 24"/>
                    <a:gd name="T52" fmla="*/ 3 w 15"/>
                    <a:gd name="T53" fmla="*/ 12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5" h="24">
                      <a:moveTo>
                        <a:pt x="3" y="12"/>
                      </a:moveTo>
                      <a:cubicBezTo>
                        <a:pt x="1" y="10"/>
                        <a:pt x="0" y="8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7" y="0"/>
                        <a:pt x="9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2" y="4"/>
                        <a:pt x="12" y="4"/>
                        <a:pt x="12" y="4"/>
                      </a:cubicBezTo>
                      <a:cubicBezTo>
                        <a:pt x="12" y="4"/>
                        <a:pt x="12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9" y="4"/>
                        <a:pt x="8" y="4"/>
                        <a:pt x="6" y="4"/>
                      </a:cubicBezTo>
                      <a:cubicBezTo>
                        <a:pt x="6" y="4"/>
                        <a:pt x="6" y="4"/>
                        <a:pt x="6" y="4"/>
                      </a:cubicBezTo>
                      <a:cubicBezTo>
                        <a:pt x="5" y="5"/>
                        <a:pt x="4" y="5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5" y="8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9" y="14"/>
                        <a:pt x="12" y="17"/>
                        <a:pt x="13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5" y="19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0"/>
                        <a:pt x="15" y="20"/>
                        <a:pt x="15" y="20"/>
                      </a:cubicBezTo>
                      <a:cubicBezTo>
                        <a:pt x="15" y="21"/>
                        <a:pt x="15" y="21"/>
                        <a:pt x="15" y="21"/>
                      </a:cubicBezTo>
                      <a:cubicBezTo>
                        <a:pt x="15" y="24"/>
                        <a:pt x="15" y="24"/>
                        <a:pt x="15" y="24"/>
                      </a:cubicBezTo>
                      <a:cubicBezTo>
                        <a:pt x="14" y="23"/>
                        <a:pt x="11" y="23"/>
                        <a:pt x="3" y="1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5" name="Freeform 69"/>
                <p:cNvSpPr>
                  <a:spLocks noEditPoints="1"/>
                </p:cNvSpPr>
                <p:nvPr>
                  <p:custDataLst>
                    <p:tags r:id="rId52"/>
                  </p:custDataLst>
                </p:nvPr>
              </p:nvSpPr>
              <p:spPr bwMode="auto">
                <a:xfrm>
                  <a:off x="1482" y="1511"/>
                  <a:ext cx="80" cy="112"/>
                </a:xfrm>
                <a:custGeom>
                  <a:avLst/>
                  <a:gdLst>
                    <a:gd name="T0" fmla="*/ 3 w 20"/>
                    <a:gd name="T1" fmla="*/ 15 h 28"/>
                    <a:gd name="T2" fmla="*/ 5 w 20"/>
                    <a:gd name="T3" fmla="*/ 14 h 28"/>
                    <a:gd name="T4" fmla="*/ 0 w 20"/>
                    <a:gd name="T5" fmla="*/ 8 h 28"/>
                    <a:gd name="T6" fmla="*/ 0 w 20"/>
                    <a:gd name="T7" fmla="*/ 8 h 28"/>
                    <a:gd name="T8" fmla="*/ 6 w 20"/>
                    <a:gd name="T9" fmla="*/ 0 h 28"/>
                    <a:gd name="T10" fmla="*/ 13 w 20"/>
                    <a:gd name="T11" fmla="*/ 0 h 28"/>
                    <a:gd name="T12" fmla="*/ 15 w 20"/>
                    <a:gd name="T13" fmla="*/ 0 h 28"/>
                    <a:gd name="T14" fmla="*/ 15 w 20"/>
                    <a:gd name="T15" fmla="*/ 0 h 28"/>
                    <a:gd name="T16" fmla="*/ 16 w 20"/>
                    <a:gd name="T17" fmla="*/ 8 h 28"/>
                    <a:gd name="T18" fmla="*/ 13 w 20"/>
                    <a:gd name="T19" fmla="*/ 8 h 28"/>
                    <a:gd name="T20" fmla="*/ 13 w 20"/>
                    <a:gd name="T21" fmla="*/ 8 h 28"/>
                    <a:gd name="T22" fmla="*/ 9 w 20"/>
                    <a:gd name="T23" fmla="*/ 8 h 28"/>
                    <a:gd name="T24" fmla="*/ 8 w 20"/>
                    <a:gd name="T25" fmla="*/ 8 h 28"/>
                    <a:gd name="T26" fmla="*/ 9 w 20"/>
                    <a:gd name="T27" fmla="*/ 8 h 28"/>
                    <a:gd name="T28" fmla="*/ 10 w 20"/>
                    <a:gd name="T29" fmla="*/ 10 h 28"/>
                    <a:gd name="T30" fmla="*/ 17 w 20"/>
                    <a:gd name="T31" fmla="*/ 19 h 28"/>
                    <a:gd name="T32" fmla="*/ 18 w 20"/>
                    <a:gd name="T33" fmla="*/ 20 h 28"/>
                    <a:gd name="T34" fmla="*/ 19 w 20"/>
                    <a:gd name="T35" fmla="*/ 22 h 28"/>
                    <a:gd name="T36" fmla="*/ 18 w 20"/>
                    <a:gd name="T37" fmla="*/ 28 h 28"/>
                    <a:gd name="T38" fmla="*/ 15 w 20"/>
                    <a:gd name="T39" fmla="*/ 22 h 28"/>
                    <a:gd name="T40" fmla="*/ 14 w 20"/>
                    <a:gd name="T41" fmla="*/ 21 h 28"/>
                    <a:gd name="T42" fmla="*/ 13 w 20"/>
                    <a:gd name="T43" fmla="*/ 21 h 28"/>
                    <a:gd name="T44" fmla="*/ 15 w 20"/>
                    <a:gd name="T45" fmla="*/ 22 h 28"/>
                    <a:gd name="T46" fmla="*/ 6 w 20"/>
                    <a:gd name="T47" fmla="*/ 12 h 28"/>
                    <a:gd name="T48" fmla="*/ 7 w 20"/>
                    <a:gd name="T49" fmla="*/ 13 h 28"/>
                    <a:gd name="T50" fmla="*/ 4 w 20"/>
                    <a:gd name="T51" fmla="*/ 7 h 28"/>
                    <a:gd name="T52" fmla="*/ 4 w 20"/>
                    <a:gd name="T53" fmla="*/ 8 h 28"/>
                    <a:gd name="T54" fmla="*/ 4 w 20"/>
                    <a:gd name="T55" fmla="*/ 8 h 28"/>
                    <a:gd name="T56" fmla="*/ 6 w 20"/>
                    <a:gd name="T57" fmla="*/ 5 h 28"/>
                    <a:gd name="T58" fmla="*/ 4 w 20"/>
                    <a:gd name="T59" fmla="*/ 7 h 28"/>
                    <a:gd name="T60" fmla="*/ 7 w 20"/>
                    <a:gd name="T61" fmla="*/ 4 h 28"/>
                    <a:gd name="T62" fmla="*/ 7 w 20"/>
                    <a:gd name="T63" fmla="*/ 4 h 28"/>
                    <a:gd name="T64" fmla="*/ 8 w 20"/>
                    <a:gd name="T65" fmla="*/ 4 h 28"/>
                    <a:gd name="T66" fmla="*/ 7 w 20"/>
                    <a:gd name="T67" fmla="*/ 4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0" h="28">
                      <a:moveTo>
                        <a:pt x="16" y="27"/>
                      </a:moveTo>
                      <a:cubicBezTo>
                        <a:pt x="14" y="27"/>
                        <a:pt x="11" y="26"/>
                        <a:pt x="3" y="15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5" y="14"/>
                        <a:pt x="5" y="14"/>
                        <a:pt x="5" y="14"/>
                      </a:cubicBezTo>
                      <a:cubicBezTo>
                        <a:pt x="3" y="15"/>
                        <a:pt x="3" y="15"/>
                        <a:pt x="3" y="15"/>
                      </a:cubicBezTo>
                      <a:cubicBezTo>
                        <a:pt x="2" y="13"/>
                        <a:pt x="0" y="10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3"/>
                        <a:pt x="4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9" y="0"/>
                        <a:pt x="11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14" y="0"/>
                        <a:pt x="14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17" y="0"/>
                        <a:pt x="17" y="0"/>
                        <a:pt x="17" y="0"/>
                      </a:cubicBezTo>
                      <a:cubicBezTo>
                        <a:pt x="16" y="8"/>
                        <a:pt x="16" y="8"/>
                        <a:pt x="16" y="8"/>
                      </a:cubicBezTo>
                      <a:cubicBezTo>
                        <a:pt x="14" y="8"/>
                        <a:pt x="14" y="8"/>
                        <a:pt x="14" y="8"/>
                      </a:cubicBezTo>
                      <a:cubicBezTo>
                        <a:pt x="14" y="8"/>
                        <a:pt x="14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3" y="8"/>
                        <a:pt x="13" y="8"/>
                        <a:pt x="13" y="8"/>
                      </a:cubicBezTo>
                      <a:cubicBezTo>
                        <a:pt x="12" y="8"/>
                        <a:pt x="10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8"/>
                        <a:pt x="9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9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cubicBezTo>
                        <a:pt x="9" y="9"/>
                        <a:pt x="9" y="10"/>
                        <a:pt x="10" y="10"/>
                      </a:cubicBezTo>
                      <a:cubicBezTo>
                        <a:pt x="10" y="10"/>
                        <a:pt x="10" y="10"/>
                        <a:pt x="10" y="10"/>
                      </a:cubicBezTo>
                      <a:cubicBezTo>
                        <a:pt x="13" y="15"/>
                        <a:pt x="15" y="17"/>
                        <a:pt x="17" y="19"/>
                      </a:cubicBezTo>
                      <a:cubicBezTo>
                        <a:pt x="17" y="19"/>
                        <a:pt x="17" y="19"/>
                        <a:pt x="17" y="19"/>
                      </a:cubicBezTo>
                      <a:cubicBezTo>
                        <a:pt x="18" y="19"/>
                        <a:pt x="18" y="20"/>
                        <a:pt x="18" y="20"/>
                      </a:cubicBezTo>
                      <a:cubicBezTo>
                        <a:pt x="18" y="20"/>
                        <a:pt x="18" y="20"/>
                        <a:pt x="18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19" y="22"/>
                        <a:pt x="19" y="22"/>
                        <a:pt x="19" y="22"/>
                      </a:cubicBezTo>
                      <a:cubicBezTo>
                        <a:pt x="19" y="23"/>
                        <a:pt x="19" y="23"/>
                        <a:pt x="19" y="23"/>
                      </a:cubicBezTo>
                      <a:cubicBezTo>
                        <a:pt x="18" y="28"/>
                        <a:pt x="18" y="28"/>
                        <a:pt x="18" y="28"/>
                      </a:cubicBezTo>
                      <a:cubicBezTo>
                        <a:pt x="16" y="27"/>
                        <a:pt x="16" y="27"/>
                        <a:pt x="16" y="27"/>
                      </a:cubicBezTo>
                      <a:close/>
                      <a:moveTo>
                        <a:pt x="15" y="22"/>
                      </a:moveTo>
                      <a:cubicBezTo>
                        <a:pt x="15" y="22"/>
                        <a:pt x="15" y="22"/>
                        <a:pt x="15" y="22"/>
                      </a:cubicBezTo>
                      <a:cubicBezTo>
                        <a:pt x="15" y="22"/>
                        <a:pt x="14" y="22"/>
                        <a:pt x="14" y="21"/>
                      </a:cubicBezTo>
                      <a:cubicBezTo>
                        <a:pt x="14" y="21"/>
                        <a:pt x="14" y="21"/>
                        <a:pt x="14" y="21"/>
                      </a:cubicBezTo>
                      <a:cubicBezTo>
                        <a:pt x="14" y="21"/>
                        <a:pt x="14" y="21"/>
                        <a:pt x="13" y="21"/>
                      </a:cubicBezTo>
                      <a:cubicBezTo>
                        <a:pt x="13" y="21"/>
                        <a:pt x="13" y="21"/>
                        <a:pt x="13" y="21"/>
                      </a:cubicBezTo>
                      <a:cubicBezTo>
                        <a:pt x="14" y="22"/>
                        <a:pt x="15" y="22"/>
                        <a:pt x="15" y="22"/>
                      </a:cubicBezTo>
                      <a:close/>
                      <a:moveTo>
                        <a:pt x="7" y="13"/>
                      </a:move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6" y="12"/>
                      </a:cubicBezTo>
                      <a:cubicBezTo>
                        <a:pt x="6" y="12"/>
                        <a:pt x="6" y="12"/>
                        <a:pt x="7" y="13"/>
                      </a:cubicBezTo>
                      <a:close/>
                      <a:moveTo>
                        <a:pt x="4" y="8"/>
                      </a:moveTo>
                      <a:cubicBezTo>
                        <a:pt x="4" y="8"/>
                        <a:pt x="4" y="8"/>
                        <a:pt x="4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lose/>
                      <a:moveTo>
                        <a:pt x="4" y="7"/>
                      </a:moveTo>
                      <a:cubicBezTo>
                        <a:pt x="5" y="6"/>
                        <a:pt x="5" y="5"/>
                        <a:pt x="6" y="5"/>
                      </a:cubicBezTo>
                      <a:cubicBezTo>
                        <a:pt x="6" y="5"/>
                        <a:pt x="6" y="5"/>
                        <a:pt x="6" y="5"/>
                      </a:cubicBezTo>
                      <a:cubicBezTo>
                        <a:pt x="5" y="5"/>
                        <a:pt x="5" y="6"/>
                        <a:pt x="4" y="7"/>
                      </a:cubicBezTo>
                      <a:close/>
                      <a:moveTo>
                        <a:pt x="7" y="4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7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6" name="Freeform 70"/>
                <p:cNvSpPr/>
                <p:nvPr>
                  <p:custDataLst>
                    <p:tags r:id="rId53"/>
                  </p:custDataLst>
                </p:nvPr>
              </p:nvSpPr>
              <p:spPr bwMode="auto">
                <a:xfrm>
                  <a:off x="1662" y="2025"/>
                  <a:ext cx="16" cy="28"/>
                </a:xfrm>
                <a:custGeom>
                  <a:avLst/>
                  <a:gdLst>
                    <a:gd name="T0" fmla="*/ 0 w 16"/>
                    <a:gd name="T1" fmla="*/ 28 h 28"/>
                    <a:gd name="T2" fmla="*/ 0 w 16"/>
                    <a:gd name="T3" fmla="*/ 0 h 28"/>
                    <a:gd name="T4" fmla="*/ 16 w 16"/>
                    <a:gd name="T5" fmla="*/ 0 h 28"/>
                    <a:gd name="T6" fmla="*/ 16 w 16"/>
                    <a:gd name="T7" fmla="*/ 28 h 28"/>
                    <a:gd name="T8" fmla="*/ 0 w 16"/>
                    <a:gd name="T9" fmla="*/ 28 h 28"/>
                    <a:gd name="T10" fmla="*/ 0 w 16"/>
                    <a:gd name="T11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28">
                      <a:moveTo>
                        <a:pt x="0" y="28"/>
                      </a:move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6" y="28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7" name="Freeform 71"/>
                <p:cNvSpPr>
                  <a:spLocks noEditPoints="1"/>
                </p:cNvSpPr>
                <p:nvPr>
                  <p:custDataLst>
                    <p:tags r:id="rId54"/>
                  </p:custDataLst>
                </p:nvPr>
              </p:nvSpPr>
              <p:spPr bwMode="auto">
                <a:xfrm>
                  <a:off x="1654" y="2017"/>
                  <a:ext cx="32" cy="44"/>
                </a:xfrm>
                <a:custGeom>
                  <a:avLst/>
                  <a:gdLst>
                    <a:gd name="T0" fmla="*/ 24 w 32"/>
                    <a:gd name="T1" fmla="*/ 44 h 44"/>
                    <a:gd name="T2" fmla="*/ 8 w 32"/>
                    <a:gd name="T3" fmla="*/ 44 h 44"/>
                    <a:gd name="T4" fmla="*/ 8 w 32"/>
                    <a:gd name="T5" fmla="*/ 36 h 44"/>
                    <a:gd name="T6" fmla="*/ 16 w 32"/>
                    <a:gd name="T7" fmla="*/ 36 h 44"/>
                    <a:gd name="T8" fmla="*/ 8 w 32"/>
                    <a:gd name="T9" fmla="*/ 36 h 44"/>
                    <a:gd name="T10" fmla="*/ 8 w 32"/>
                    <a:gd name="T11" fmla="*/ 44 h 44"/>
                    <a:gd name="T12" fmla="*/ 0 w 32"/>
                    <a:gd name="T13" fmla="*/ 44 h 44"/>
                    <a:gd name="T14" fmla="*/ 0 w 32"/>
                    <a:gd name="T15" fmla="*/ 0 h 44"/>
                    <a:gd name="T16" fmla="*/ 32 w 32"/>
                    <a:gd name="T17" fmla="*/ 0 h 44"/>
                    <a:gd name="T18" fmla="*/ 32 w 32"/>
                    <a:gd name="T19" fmla="*/ 44 h 44"/>
                    <a:gd name="T20" fmla="*/ 24 w 32"/>
                    <a:gd name="T21" fmla="*/ 44 h 44"/>
                    <a:gd name="T22" fmla="*/ 24 w 32"/>
                    <a:gd name="T23" fmla="*/ 44 h 44"/>
                    <a:gd name="T24" fmla="*/ 16 w 32"/>
                    <a:gd name="T25" fmla="*/ 28 h 44"/>
                    <a:gd name="T26" fmla="*/ 16 w 32"/>
                    <a:gd name="T27" fmla="*/ 16 h 44"/>
                    <a:gd name="T28" fmla="*/ 16 w 32"/>
                    <a:gd name="T29" fmla="*/ 28 h 44"/>
                    <a:gd name="T30" fmla="*/ 16 w 32"/>
                    <a:gd name="T3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32" h="44">
                      <a:moveTo>
                        <a:pt x="24" y="44"/>
                      </a:moveTo>
                      <a:lnTo>
                        <a:pt x="8" y="44"/>
                      </a:lnTo>
                      <a:lnTo>
                        <a:pt x="8" y="36"/>
                      </a:lnTo>
                      <a:lnTo>
                        <a:pt x="16" y="36"/>
                      </a:lnTo>
                      <a:lnTo>
                        <a:pt x="8" y="36"/>
                      </a:lnTo>
                      <a:lnTo>
                        <a:pt x="8" y="44"/>
                      </a:lnTo>
                      <a:lnTo>
                        <a:pt x="0" y="44"/>
                      </a:lnTo>
                      <a:lnTo>
                        <a:pt x="0" y="0"/>
                      </a:lnTo>
                      <a:lnTo>
                        <a:pt x="32" y="0"/>
                      </a:lnTo>
                      <a:lnTo>
                        <a:pt x="32" y="44"/>
                      </a:lnTo>
                      <a:lnTo>
                        <a:pt x="24" y="44"/>
                      </a:lnTo>
                      <a:lnTo>
                        <a:pt x="24" y="44"/>
                      </a:lnTo>
                      <a:close/>
                      <a:moveTo>
                        <a:pt x="16" y="28"/>
                      </a:moveTo>
                      <a:lnTo>
                        <a:pt x="16" y="16"/>
                      </a:lnTo>
                      <a:lnTo>
                        <a:pt x="16" y="28"/>
                      </a:lnTo>
                      <a:lnTo>
                        <a:pt x="16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8" name="Freeform 72"/>
                <p:cNvSpPr/>
                <p:nvPr>
                  <p:custDataLst>
                    <p:tags r:id="rId55"/>
                  </p:custDataLst>
                </p:nvPr>
              </p:nvSpPr>
              <p:spPr bwMode="auto">
                <a:xfrm>
                  <a:off x="1542" y="2045"/>
                  <a:ext cx="387" cy="522"/>
                </a:xfrm>
                <a:custGeom>
                  <a:avLst/>
                  <a:gdLst>
                    <a:gd name="T0" fmla="*/ 0 w 97"/>
                    <a:gd name="T1" fmla="*/ 65 h 131"/>
                    <a:gd name="T2" fmla="*/ 7 w 97"/>
                    <a:gd name="T3" fmla="*/ 22 h 131"/>
                    <a:gd name="T4" fmla="*/ 7 w 97"/>
                    <a:gd name="T5" fmla="*/ 22 h 131"/>
                    <a:gd name="T6" fmla="*/ 32 w 97"/>
                    <a:gd name="T7" fmla="*/ 0 h 131"/>
                    <a:gd name="T8" fmla="*/ 32 w 97"/>
                    <a:gd name="T9" fmla="*/ 0 h 131"/>
                    <a:gd name="T10" fmla="*/ 95 w 97"/>
                    <a:gd name="T11" fmla="*/ 54 h 131"/>
                    <a:gd name="T12" fmla="*/ 95 w 97"/>
                    <a:gd name="T13" fmla="*/ 54 h 131"/>
                    <a:gd name="T14" fmla="*/ 93 w 97"/>
                    <a:gd name="T15" fmla="*/ 54 h 131"/>
                    <a:gd name="T16" fmla="*/ 91 w 97"/>
                    <a:gd name="T17" fmla="*/ 55 h 131"/>
                    <a:gd name="T18" fmla="*/ 32 w 97"/>
                    <a:gd name="T19" fmla="*/ 4 h 131"/>
                    <a:gd name="T20" fmla="*/ 32 w 97"/>
                    <a:gd name="T21" fmla="*/ 4 h 131"/>
                    <a:gd name="T22" fmla="*/ 10 w 97"/>
                    <a:gd name="T23" fmla="*/ 23 h 131"/>
                    <a:gd name="T24" fmla="*/ 10 w 97"/>
                    <a:gd name="T25" fmla="*/ 23 h 131"/>
                    <a:gd name="T26" fmla="*/ 4 w 97"/>
                    <a:gd name="T27" fmla="*/ 65 h 131"/>
                    <a:gd name="T28" fmla="*/ 4 w 97"/>
                    <a:gd name="T29" fmla="*/ 65 h 131"/>
                    <a:gd name="T30" fmla="*/ 24 w 97"/>
                    <a:gd name="T31" fmla="*/ 107 h 131"/>
                    <a:gd name="T32" fmla="*/ 24 w 97"/>
                    <a:gd name="T33" fmla="*/ 107 h 131"/>
                    <a:gd name="T34" fmla="*/ 59 w 97"/>
                    <a:gd name="T35" fmla="*/ 127 h 131"/>
                    <a:gd name="T36" fmla="*/ 59 w 97"/>
                    <a:gd name="T37" fmla="*/ 127 h 131"/>
                    <a:gd name="T38" fmla="*/ 83 w 97"/>
                    <a:gd name="T39" fmla="*/ 109 h 131"/>
                    <a:gd name="T40" fmla="*/ 83 w 97"/>
                    <a:gd name="T41" fmla="*/ 109 h 131"/>
                    <a:gd name="T42" fmla="*/ 93 w 97"/>
                    <a:gd name="T43" fmla="*/ 71 h 131"/>
                    <a:gd name="T44" fmla="*/ 93 w 97"/>
                    <a:gd name="T45" fmla="*/ 71 h 131"/>
                    <a:gd name="T46" fmla="*/ 91 w 97"/>
                    <a:gd name="T47" fmla="*/ 55 h 131"/>
                    <a:gd name="T48" fmla="*/ 91 w 97"/>
                    <a:gd name="T49" fmla="*/ 55 h 131"/>
                    <a:gd name="T50" fmla="*/ 93 w 97"/>
                    <a:gd name="T51" fmla="*/ 54 h 131"/>
                    <a:gd name="T52" fmla="*/ 95 w 97"/>
                    <a:gd name="T53" fmla="*/ 54 h 131"/>
                    <a:gd name="T54" fmla="*/ 97 w 97"/>
                    <a:gd name="T55" fmla="*/ 71 h 131"/>
                    <a:gd name="T56" fmla="*/ 97 w 97"/>
                    <a:gd name="T57" fmla="*/ 71 h 131"/>
                    <a:gd name="T58" fmla="*/ 59 w 97"/>
                    <a:gd name="T59" fmla="*/ 131 h 131"/>
                    <a:gd name="T60" fmla="*/ 59 w 97"/>
                    <a:gd name="T61" fmla="*/ 131 h 131"/>
                    <a:gd name="T62" fmla="*/ 0 w 97"/>
                    <a:gd name="T63" fmla="*/ 65 h 1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97" h="131">
                      <a:moveTo>
                        <a:pt x="0" y="65"/>
                      </a:moveTo>
                      <a:cubicBezTo>
                        <a:pt x="0" y="50"/>
                        <a:pt x="2" y="34"/>
                        <a:pt x="7" y="22"/>
                      </a:cubicBezTo>
                      <a:cubicBezTo>
                        <a:pt x="7" y="22"/>
                        <a:pt x="7" y="22"/>
                        <a:pt x="7" y="22"/>
                      </a:cubicBezTo>
                      <a:cubicBezTo>
                        <a:pt x="11" y="9"/>
                        <a:pt x="20" y="0"/>
                        <a:pt x="32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56" y="0"/>
                        <a:pt x="85" y="24"/>
                        <a:pt x="95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82" y="27"/>
                        <a:pt x="53" y="4"/>
                        <a:pt x="32" y="4"/>
                      </a:cubicBezTo>
                      <a:cubicBezTo>
                        <a:pt x="32" y="4"/>
                        <a:pt x="32" y="4"/>
                        <a:pt x="32" y="4"/>
                      </a:cubicBezTo>
                      <a:cubicBezTo>
                        <a:pt x="22" y="4"/>
                        <a:pt x="15" y="11"/>
                        <a:pt x="10" y="23"/>
                      </a:cubicBezTo>
                      <a:cubicBezTo>
                        <a:pt x="10" y="23"/>
                        <a:pt x="10" y="23"/>
                        <a:pt x="10" y="23"/>
                      </a:cubicBezTo>
                      <a:cubicBezTo>
                        <a:pt x="6" y="35"/>
                        <a:pt x="4" y="50"/>
                        <a:pt x="4" y="65"/>
                      </a:cubicBez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4" y="80"/>
                        <a:pt x="12" y="95"/>
                        <a:pt x="24" y="107"/>
                      </a:cubicBezTo>
                      <a:cubicBezTo>
                        <a:pt x="24" y="107"/>
                        <a:pt x="24" y="107"/>
                        <a:pt x="24" y="107"/>
                      </a:cubicBezTo>
                      <a:cubicBezTo>
                        <a:pt x="35" y="119"/>
                        <a:pt x="49" y="127"/>
                        <a:pt x="59" y="127"/>
                      </a:cubicBezTo>
                      <a:cubicBezTo>
                        <a:pt x="59" y="127"/>
                        <a:pt x="59" y="127"/>
                        <a:pt x="59" y="127"/>
                      </a:cubicBezTo>
                      <a:cubicBezTo>
                        <a:pt x="68" y="127"/>
                        <a:pt x="76" y="120"/>
                        <a:pt x="83" y="109"/>
                      </a:cubicBezTo>
                      <a:cubicBezTo>
                        <a:pt x="83" y="109"/>
                        <a:pt x="83" y="109"/>
                        <a:pt x="83" y="109"/>
                      </a:cubicBezTo>
                      <a:cubicBezTo>
                        <a:pt x="89" y="98"/>
                        <a:pt x="93" y="84"/>
                        <a:pt x="93" y="71"/>
                      </a:cubicBezTo>
                      <a:cubicBezTo>
                        <a:pt x="93" y="71"/>
                        <a:pt x="93" y="71"/>
                        <a:pt x="93" y="71"/>
                      </a:cubicBezTo>
                      <a:cubicBezTo>
                        <a:pt x="93" y="65"/>
                        <a:pt x="92" y="60"/>
                        <a:pt x="91" y="55"/>
                      </a:cubicBezTo>
                      <a:cubicBezTo>
                        <a:pt x="91" y="55"/>
                        <a:pt x="91" y="55"/>
                        <a:pt x="91" y="55"/>
                      </a:cubicBezTo>
                      <a:cubicBezTo>
                        <a:pt x="93" y="54"/>
                        <a:pt x="93" y="54"/>
                        <a:pt x="93" y="54"/>
                      </a:cubicBezTo>
                      <a:cubicBezTo>
                        <a:pt x="95" y="54"/>
                        <a:pt x="95" y="54"/>
                        <a:pt x="95" y="54"/>
                      </a:cubicBezTo>
                      <a:cubicBezTo>
                        <a:pt x="96" y="59"/>
                        <a:pt x="97" y="65"/>
                        <a:pt x="97" y="71"/>
                      </a:cubicBezTo>
                      <a:cubicBezTo>
                        <a:pt x="97" y="71"/>
                        <a:pt x="97" y="71"/>
                        <a:pt x="97" y="71"/>
                      </a:cubicBezTo>
                      <a:cubicBezTo>
                        <a:pt x="97" y="99"/>
                        <a:pt x="80" y="130"/>
                        <a:pt x="59" y="131"/>
                      </a:cubicBezTo>
                      <a:cubicBezTo>
                        <a:pt x="59" y="131"/>
                        <a:pt x="59" y="131"/>
                        <a:pt x="59" y="131"/>
                      </a:cubicBezTo>
                      <a:cubicBezTo>
                        <a:pt x="35" y="130"/>
                        <a:pt x="0" y="97"/>
                        <a:pt x="0" y="6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29" name="Freeform 73"/>
                <p:cNvSpPr>
                  <a:spLocks noEditPoints="1"/>
                </p:cNvSpPr>
                <p:nvPr>
                  <p:custDataLst>
                    <p:tags r:id="rId56"/>
                  </p:custDataLst>
                </p:nvPr>
              </p:nvSpPr>
              <p:spPr bwMode="auto">
                <a:xfrm>
                  <a:off x="1534" y="2037"/>
                  <a:ext cx="403" cy="538"/>
                </a:xfrm>
                <a:custGeom>
                  <a:avLst/>
                  <a:gdLst>
                    <a:gd name="T0" fmla="*/ 2 w 101"/>
                    <a:gd name="T1" fmla="*/ 67 h 135"/>
                    <a:gd name="T2" fmla="*/ 7 w 101"/>
                    <a:gd name="T3" fmla="*/ 23 h 135"/>
                    <a:gd name="T4" fmla="*/ 34 w 101"/>
                    <a:gd name="T5" fmla="*/ 0 h 135"/>
                    <a:gd name="T6" fmla="*/ 34 w 101"/>
                    <a:gd name="T7" fmla="*/ 0 h 135"/>
                    <a:gd name="T8" fmla="*/ 34 w 101"/>
                    <a:gd name="T9" fmla="*/ 0 h 135"/>
                    <a:gd name="T10" fmla="*/ 98 w 101"/>
                    <a:gd name="T11" fmla="*/ 53 h 135"/>
                    <a:gd name="T12" fmla="*/ 98 w 101"/>
                    <a:gd name="T13" fmla="*/ 55 h 135"/>
                    <a:gd name="T14" fmla="*/ 99 w 101"/>
                    <a:gd name="T15" fmla="*/ 55 h 135"/>
                    <a:gd name="T16" fmla="*/ 99 w 101"/>
                    <a:gd name="T17" fmla="*/ 57 h 135"/>
                    <a:gd name="T18" fmla="*/ 101 w 101"/>
                    <a:gd name="T19" fmla="*/ 73 h 135"/>
                    <a:gd name="T20" fmla="*/ 61 w 101"/>
                    <a:gd name="T21" fmla="*/ 135 h 135"/>
                    <a:gd name="T22" fmla="*/ 61 w 101"/>
                    <a:gd name="T23" fmla="*/ 131 h 135"/>
                    <a:gd name="T24" fmla="*/ 93 w 101"/>
                    <a:gd name="T25" fmla="*/ 97 h 135"/>
                    <a:gd name="T26" fmla="*/ 86 w 101"/>
                    <a:gd name="T27" fmla="*/ 112 h 135"/>
                    <a:gd name="T28" fmla="*/ 62 w 101"/>
                    <a:gd name="T29" fmla="*/ 131 h 135"/>
                    <a:gd name="T30" fmla="*/ 61 w 101"/>
                    <a:gd name="T31" fmla="*/ 131 h 135"/>
                    <a:gd name="T32" fmla="*/ 61 w 101"/>
                    <a:gd name="T33" fmla="*/ 131 h 135"/>
                    <a:gd name="T34" fmla="*/ 61 w 101"/>
                    <a:gd name="T35" fmla="*/ 131 h 135"/>
                    <a:gd name="T36" fmla="*/ 24 w 101"/>
                    <a:gd name="T37" fmla="*/ 110 h 135"/>
                    <a:gd name="T38" fmla="*/ 14 w 101"/>
                    <a:gd name="T39" fmla="*/ 97 h 135"/>
                    <a:gd name="T40" fmla="*/ 61 w 101"/>
                    <a:gd name="T41" fmla="*/ 131 h 135"/>
                    <a:gd name="T42" fmla="*/ 61 w 101"/>
                    <a:gd name="T43" fmla="*/ 127 h 135"/>
                    <a:gd name="T44" fmla="*/ 62 w 101"/>
                    <a:gd name="T45" fmla="*/ 127 h 135"/>
                    <a:gd name="T46" fmla="*/ 83 w 101"/>
                    <a:gd name="T47" fmla="*/ 110 h 135"/>
                    <a:gd name="T48" fmla="*/ 93 w 101"/>
                    <a:gd name="T49" fmla="*/ 73 h 135"/>
                    <a:gd name="T50" fmla="*/ 93 w 101"/>
                    <a:gd name="T51" fmla="*/ 73 h 135"/>
                    <a:gd name="T52" fmla="*/ 91 w 101"/>
                    <a:gd name="T53" fmla="*/ 58 h 135"/>
                    <a:gd name="T54" fmla="*/ 91 w 101"/>
                    <a:gd name="T55" fmla="*/ 57 h 135"/>
                    <a:gd name="T56" fmla="*/ 34 w 101"/>
                    <a:gd name="T57" fmla="*/ 8 h 135"/>
                    <a:gd name="T58" fmla="*/ 34 w 101"/>
                    <a:gd name="T59" fmla="*/ 8 h 135"/>
                    <a:gd name="T60" fmla="*/ 14 w 101"/>
                    <a:gd name="T61" fmla="*/ 26 h 135"/>
                    <a:gd name="T62" fmla="*/ 8 w 101"/>
                    <a:gd name="T63" fmla="*/ 67 h 135"/>
                    <a:gd name="T64" fmla="*/ 8 w 101"/>
                    <a:gd name="T65" fmla="*/ 68 h 135"/>
                    <a:gd name="T66" fmla="*/ 27 w 101"/>
                    <a:gd name="T67" fmla="*/ 108 h 135"/>
                    <a:gd name="T68" fmla="*/ 61 w 101"/>
                    <a:gd name="T69" fmla="*/ 127 h 135"/>
                    <a:gd name="T70" fmla="*/ 93 w 101"/>
                    <a:gd name="T71" fmla="*/ 97 h 135"/>
                    <a:gd name="T72" fmla="*/ 93 w 101"/>
                    <a:gd name="T73" fmla="*/ 97 h 135"/>
                    <a:gd name="T74" fmla="*/ 93 w 101"/>
                    <a:gd name="T75" fmla="*/ 96 h 135"/>
                    <a:gd name="T76" fmla="*/ 93 w 101"/>
                    <a:gd name="T77" fmla="*/ 96 h 135"/>
                    <a:gd name="T78" fmla="*/ 97 w 101"/>
                    <a:gd name="T79" fmla="*/ 72 h 135"/>
                    <a:gd name="T80" fmla="*/ 95 w 101"/>
                    <a:gd name="T81" fmla="*/ 58 h 135"/>
                    <a:gd name="T82" fmla="*/ 97 w 101"/>
                    <a:gd name="T83" fmla="*/ 72 h 135"/>
                    <a:gd name="T84" fmla="*/ 65 w 101"/>
                    <a:gd name="T85" fmla="*/ 16 h 135"/>
                    <a:gd name="T86" fmla="*/ 92 w 101"/>
                    <a:gd name="T87" fmla="*/ 50 h 135"/>
                    <a:gd name="T88" fmla="*/ 6 w 101"/>
                    <a:gd name="T89" fmla="*/ 41 h 135"/>
                    <a:gd name="T90" fmla="*/ 6 w 101"/>
                    <a:gd name="T91" fmla="*/ 41 h 135"/>
                    <a:gd name="T92" fmla="*/ 6 w 101"/>
                    <a:gd name="T93" fmla="*/ 40 h 135"/>
                    <a:gd name="T94" fmla="*/ 10 w 101"/>
                    <a:gd name="T95" fmla="*/ 24 h 135"/>
                    <a:gd name="T96" fmla="*/ 34 w 101"/>
                    <a:gd name="T97" fmla="*/ 4 h 135"/>
                    <a:gd name="T98" fmla="*/ 34 w 101"/>
                    <a:gd name="T99" fmla="*/ 4 h 135"/>
                    <a:gd name="T100" fmla="*/ 10 w 101"/>
                    <a:gd name="T101" fmla="*/ 24 h 135"/>
                    <a:gd name="T102" fmla="*/ 65 w 101"/>
                    <a:gd name="T103" fmla="*/ 15 h 135"/>
                    <a:gd name="T104" fmla="*/ 65 w 101"/>
                    <a:gd name="T105" fmla="*/ 16 h 135"/>
                    <a:gd name="T106" fmla="*/ 64 w 101"/>
                    <a:gd name="T107" fmla="*/ 15 h 135"/>
                    <a:gd name="T108" fmla="*/ 65 w 101"/>
                    <a:gd name="T109" fmla="*/ 15 h 135"/>
                    <a:gd name="T110" fmla="*/ 64 w 101"/>
                    <a:gd name="T111" fmla="*/ 15 h 135"/>
                    <a:gd name="T112" fmla="*/ 64 w 101"/>
                    <a:gd name="T113" fmla="*/ 15 h 135"/>
                    <a:gd name="T114" fmla="*/ 64 w 101"/>
                    <a:gd name="T115" fmla="*/ 15 h 135"/>
                    <a:gd name="T116" fmla="*/ 64 w 101"/>
                    <a:gd name="T117" fmla="*/ 15 h 1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01" h="135">
                      <a:moveTo>
                        <a:pt x="0" y="67"/>
                      </a:moveTo>
                      <a:cubicBezTo>
                        <a:pt x="2" y="67"/>
                        <a:pt x="2" y="67"/>
                        <a:pt x="2" y="67"/>
                      </a:cubicBezTo>
                      <a:cubicBezTo>
                        <a:pt x="0" y="67"/>
                        <a:pt x="0" y="67"/>
                        <a:pt x="0" y="67"/>
                      </a:cubicBezTo>
                      <a:cubicBezTo>
                        <a:pt x="0" y="52"/>
                        <a:pt x="2" y="36"/>
                        <a:pt x="7" y="23"/>
                      </a:cubicBezTo>
                      <a:cubicBezTo>
                        <a:pt x="7" y="23"/>
                        <a:pt x="7" y="23"/>
                        <a:pt x="7" y="23"/>
                      </a:cubicBezTo>
                      <a:cubicBezTo>
                        <a:pt x="12" y="10"/>
                        <a:pt x="20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34" y="0"/>
                        <a:pt x="34" y="0"/>
                        <a:pt x="34" y="0"/>
                      </a:cubicBezTo>
                      <a:cubicBezTo>
                        <a:pt x="59" y="0"/>
                        <a:pt x="88" y="24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3"/>
                        <a:pt x="98" y="53"/>
                        <a:pt x="98" y="53"/>
                      </a:cubicBezTo>
                      <a:cubicBezTo>
                        <a:pt x="98" y="55"/>
                        <a:pt x="98" y="55"/>
                        <a:pt x="98" y="55"/>
                      </a:cubicBezTo>
                      <a:cubicBezTo>
                        <a:pt x="98" y="55"/>
                        <a:pt x="98" y="55"/>
                        <a:pt x="99" y="55"/>
                      </a:cubicBezTo>
                      <a:cubicBezTo>
                        <a:pt x="99" y="55"/>
                        <a:pt x="99" y="55"/>
                        <a:pt x="99" y="55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99" y="57"/>
                        <a:pt x="99" y="57"/>
                        <a:pt x="99" y="57"/>
                      </a:cubicBezTo>
                      <a:cubicBezTo>
                        <a:pt x="100" y="62"/>
                        <a:pt x="101" y="67"/>
                        <a:pt x="101" y="73"/>
                      </a:cubicBezTo>
                      <a:cubicBezTo>
                        <a:pt x="101" y="73"/>
                        <a:pt x="101" y="73"/>
                        <a:pt x="101" y="73"/>
                      </a:cubicBezTo>
                      <a:cubicBezTo>
                        <a:pt x="101" y="102"/>
                        <a:pt x="85" y="134"/>
                        <a:pt x="61" y="135"/>
                      </a:cubicBezTo>
                      <a:cubicBezTo>
                        <a:pt x="61" y="135"/>
                        <a:pt x="61" y="135"/>
                        <a:pt x="61" y="135"/>
                      </a:cubicBezTo>
                      <a:cubicBezTo>
                        <a:pt x="36" y="134"/>
                        <a:pt x="1" y="101"/>
                        <a:pt x="0" y="67"/>
                      </a:cubicBezTo>
                      <a:close/>
                      <a:moveTo>
                        <a:pt x="61" y="131"/>
                      </a:moveTo>
                      <a:cubicBezTo>
                        <a:pt x="75" y="131"/>
                        <a:pt x="87" y="116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1" y="103"/>
                        <a:pt x="89" y="108"/>
                        <a:pt x="86" y="112"/>
                      </a:cubicBezTo>
                      <a:cubicBezTo>
                        <a:pt x="86" y="112"/>
                        <a:pt x="86" y="112"/>
                        <a:pt x="86" y="112"/>
                      </a:cubicBezTo>
                      <a:cubicBezTo>
                        <a:pt x="80" y="123"/>
                        <a:pt x="71" y="131"/>
                        <a:pt x="62" y="131"/>
                      </a:cubicBezTo>
                      <a:cubicBezTo>
                        <a:pt x="62" y="131"/>
                        <a:pt x="62" y="131"/>
                        <a:pt x="62" y="131"/>
                      </a:cubicBezTo>
                      <a:cubicBezTo>
                        <a:pt x="62" y="131"/>
                        <a:pt x="62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61" y="131"/>
                        <a:pt x="61" y="131"/>
                        <a:pt x="61" y="131"/>
                      </a:cubicBezTo>
                      <a:cubicBezTo>
                        <a:pt x="50" y="131"/>
                        <a:pt x="36" y="122"/>
                        <a:pt x="24" y="110"/>
                      </a:cubicBezTo>
                      <a:cubicBezTo>
                        <a:pt x="24" y="110"/>
                        <a:pt x="24" y="110"/>
                        <a:pt x="24" y="110"/>
                      </a:cubicBezTo>
                      <a:cubicBezTo>
                        <a:pt x="20" y="106"/>
                        <a:pt x="17" y="102"/>
                        <a:pt x="14" y="97"/>
                      </a:cubicBezTo>
                      <a:cubicBezTo>
                        <a:pt x="14" y="97"/>
                        <a:pt x="14" y="97"/>
                        <a:pt x="14" y="97"/>
                      </a:cubicBezTo>
                      <a:cubicBezTo>
                        <a:pt x="26" y="116"/>
                        <a:pt x="46" y="131"/>
                        <a:pt x="61" y="131"/>
                      </a:cubicBezTo>
                      <a:close/>
                      <a:moveTo>
                        <a:pt x="61" y="127"/>
                      </a:move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2" y="127"/>
                      </a:cubicBezTo>
                      <a:cubicBezTo>
                        <a:pt x="62" y="127"/>
                        <a:pt x="62" y="127"/>
                        <a:pt x="62" y="127"/>
                      </a:cubicBezTo>
                      <a:cubicBezTo>
                        <a:pt x="69" y="127"/>
                        <a:pt x="77" y="120"/>
                        <a:pt x="83" y="110"/>
                      </a:cubicBezTo>
                      <a:cubicBezTo>
                        <a:pt x="83" y="110"/>
                        <a:pt x="83" y="110"/>
                        <a:pt x="83" y="110"/>
                      </a:cubicBezTo>
                      <a:cubicBezTo>
                        <a:pt x="89" y="100"/>
                        <a:pt x="93" y="86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73"/>
                        <a:pt x="93" y="73"/>
                        <a:pt x="93" y="73"/>
                      </a:cubicBezTo>
                      <a:cubicBezTo>
                        <a:pt x="93" y="67"/>
                        <a:pt x="92" y="62"/>
                        <a:pt x="91" y="58"/>
                      </a:cubicBezTo>
                      <a:cubicBezTo>
                        <a:pt x="91" y="58"/>
                        <a:pt x="91" y="58"/>
                        <a:pt x="91" y="58"/>
                      </a:cubicBezTo>
                      <a:cubicBezTo>
                        <a:pt x="91" y="57"/>
                        <a:pt x="91" y="57"/>
                        <a:pt x="91" y="57"/>
                      </a:cubicBezTo>
                      <a:cubicBezTo>
                        <a:pt x="82" y="30"/>
                        <a:pt x="5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25" y="8"/>
                        <a:pt x="19" y="14"/>
                        <a:pt x="14" y="26"/>
                      </a:cubicBezTo>
                      <a:cubicBezTo>
                        <a:pt x="14" y="26"/>
                        <a:pt x="14" y="26"/>
                        <a:pt x="14" y="26"/>
                      </a:cubicBezTo>
                      <a:cubicBezTo>
                        <a:pt x="10" y="37"/>
                        <a:pt x="8" y="52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7"/>
                        <a:pt x="8" y="67"/>
                        <a:pt x="8" y="67"/>
                      </a:cubicBezTo>
                      <a:cubicBezTo>
                        <a:pt x="8" y="68"/>
                        <a:pt x="8" y="68"/>
                        <a:pt x="8" y="68"/>
                      </a:cubicBezTo>
                      <a:cubicBezTo>
                        <a:pt x="8" y="81"/>
                        <a:pt x="16" y="96"/>
                        <a:pt x="27" y="108"/>
                      </a:cubicBezTo>
                      <a:cubicBezTo>
                        <a:pt x="27" y="108"/>
                        <a:pt x="27" y="108"/>
                        <a:pt x="27" y="108"/>
                      </a:cubicBezTo>
                      <a:cubicBezTo>
                        <a:pt x="38" y="119"/>
                        <a:pt x="52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ubicBezTo>
                        <a:pt x="61" y="127"/>
                        <a:pt x="61" y="127"/>
                        <a:pt x="61" y="127"/>
                      </a:cubicBezTo>
                      <a:close/>
                      <a:moveTo>
                        <a:pt x="93" y="97"/>
                      </a:move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ubicBezTo>
                        <a:pt x="93" y="97"/>
                        <a:pt x="93" y="97"/>
                        <a:pt x="93" y="97"/>
                      </a:cubicBezTo>
                      <a:close/>
                      <a:moveTo>
                        <a:pt x="93" y="96"/>
                      </a:move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ubicBezTo>
                        <a:pt x="93" y="96"/>
                        <a:pt x="93" y="96"/>
                        <a:pt x="93" y="96"/>
                      </a:cubicBezTo>
                      <a:close/>
                      <a:moveTo>
                        <a:pt x="97" y="72"/>
                      </a:moveTo>
                      <a:cubicBezTo>
                        <a:pt x="97" y="67"/>
                        <a:pt x="96" y="63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5" y="58"/>
                        <a:pt x="95" y="58"/>
                        <a:pt x="95" y="58"/>
                      </a:cubicBezTo>
                      <a:cubicBezTo>
                        <a:pt x="96" y="63"/>
                        <a:pt x="97" y="67"/>
                        <a:pt x="97" y="72"/>
                      </a:cubicBezTo>
                      <a:close/>
                      <a:moveTo>
                        <a:pt x="92" y="50"/>
                      </a:moveTo>
                      <a:cubicBezTo>
                        <a:pt x="86" y="36"/>
                        <a:pt x="76" y="24"/>
                        <a:pt x="65" y="16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ubicBezTo>
                        <a:pt x="76" y="24"/>
                        <a:pt x="86" y="36"/>
                        <a:pt x="92" y="50"/>
                      </a:cubicBezTo>
                      <a:close/>
                      <a:moveTo>
                        <a:pt x="6" y="41"/>
                      </a:move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6" y="41"/>
                        <a:pt x="6" y="41"/>
                        <a:pt x="6" y="41"/>
                      </a:cubicBezTo>
                      <a:close/>
                      <a:moveTo>
                        <a:pt x="10" y="24"/>
                      </a:moveTo>
                      <a:cubicBezTo>
                        <a:pt x="9" y="29"/>
                        <a:pt x="7" y="35"/>
                        <a:pt x="6" y="40"/>
                      </a:cubicBezTo>
                      <a:cubicBezTo>
                        <a:pt x="6" y="40"/>
                        <a:pt x="6" y="40"/>
                        <a:pt x="6" y="40"/>
                      </a:cubicBezTo>
                      <a:cubicBezTo>
                        <a:pt x="7" y="35"/>
                        <a:pt x="9" y="29"/>
                        <a:pt x="10" y="24"/>
                      </a:cubicBezTo>
                      <a:cubicBezTo>
                        <a:pt x="10" y="24"/>
                        <a:pt x="10" y="24"/>
                        <a:pt x="10" y="24"/>
                      </a:cubicBezTo>
                      <a:cubicBezTo>
                        <a:pt x="15" y="12"/>
                        <a:pt x="23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34" y="4"/>
                        <a:pt x="34" y="4"/>
                        <a:pt x="34" y="4"/>
                      </a:cubicBezTo>
                      <a:cubicBezTo>
                        <a:pt x="23" y="4"/>
                        <a:pt x="15" y="12"/>
                        <a:pt x="10" y="24"/>
                      </a:cubicBezTo>
                      <a:close/>
                      <a:moveTo>
                        <a:pt x="65" y="16"/>
                      </a:moveTo>
                      <a:cubicBezTo>
                        <a:pt x="65" y="16"/>
                        <a:pt x="65" y="16"/>
                        <a:pt x="65" y="15"/>
                      </a:cubicBezTo>
                      <a:cubicBezTo>
                        <a:pt x="65" y="15"/>
                        <a:pt x="65" y="15"/>
                        <a:pt x="65" y="15"/>
                      </a:cubicBezTo>
                      <a:cubicBezTo>
                        <a:pt x="65" y="16"/>
                        <a:pt x="65" y="16"/>
                        <a:pt x="65" y="16"/>
                      </a:cubicBezTo>
                      <a:close/>
                      <a:moveTo>
                        <a:pt x="65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5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  <a:moveTo>
                        <a:pt x="64" y="15"/>
                      </a:move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ubicBezTo>
                        <a:pt x="64" y="15"/>
                        <a:pt x="64" y="15"/>
                        <a:pt x="64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0" name="Freeform 74"/>
                <p:cNvSpPr/>
                <p:nvPr>
                  <p:custDataLst>
                    <p:tags r:id="rId57"/>
                  </p:custDataLst>
                </p:nvPr>
              </p:nvSpPr>
              <p:spPr bwMode="auto">
                <a:xfrm>
                  <a:off x="1598" y="2037"/>
                  <a:ext cx="128" cy="107"/>
                </a:xfrm>
                <a:custGeom>
                  <a:avLst/>
                  <a:gdLst>
                    <a:gd name="T0" fmla="*/ 0 w 128"/>
                    <a:gd name="T1" fmla="*/ 48 h 107"/>
                    <a:gd name="T2" fmla="*/ 16 w 128"/>
                    <a:gd name="T3" fmla="*/ 40 h 107"/>
                    <a:gd name="T4" fmla="*/ 32 w 128"/>
                    <a:gd name="T5" fmla="*/ 72 h 107"/>
                    <a:gd name="T6" fmla="*/ 72 w 128"/>
                    <a:gd name="T7" fmla="*/ 0 h 107"/>
                    <a:gd name="T8" fmla="*/ 108 w 128"/>
                    <a:gd name="T9" fmla="*/ 52 h 107"/>
                    <a:gd name="T10" fmla="*/ 112 w 128"/>
                    <a:gd name="T11" fmla="*/ 24 h 107"/>
                    <a:gd name="T12" fmla="*/ 128 w 128"/>
                    <a:gd name="T13" fmla="*/ 28 h 107"/>
                    <a:gd name="T14" fmla="*/ 116 w 128"/>
                    <a:gd name="T15" fmla="*/ 91 h 107"/>
                    <a:gd name="T16" fmla="*/ 72 w 128"/>
                    <a:gd name="T17" fmla="*/ 32 h 107"/>
                    <a:gd name="T18" fmla="*/ 32 w 128"/>
                    <a:gd name="T19" fmla="*/ 107 h 107"/>
                    <a:gd name="T20" fmla="*/ 0 w 128"/>
                    <a:gd name="T21" fmla="*/ 48 h 107"/>
                    <a:gd name="T22" fmla="*/ 0 w 128"/>
                    <a:gd name="T23" fmla="*/ 48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28" h="107">
                      <a:moveTo>
                        <a:pt x="0" y="48"/>
                      </a:moveTo>
                      <a:lnTo>
                        <a:pt x="16" y="40"/>
                      </a:lnTo>
                      <a:lnTo>
                        <a:pt x="32" y="72"/>
                      </a:lnTo>
                      <a:lnTo>
                        <a:pt x="72" y="0"/>
                      </a:lnTo>
                      <a:lnTo>
                        <a:pt x="108" y="52"/>
                      </a:lnTo>
                      <a:lnTo>
                        <a:pt x="112" y="24"/>
                      </a:lnTo>
                      <a:lnTo>
                        <a:pt x="128" y="28"/>
                      </a:lnTo>
                      <a:lnTo>
                        <a:pt x="116" y="91"/>
                      </a:lnTo>
                      <a:lnTo>
                        <a:pt x="72" y="32"/>
                      </a:lnTo>
                      <a:lnTo>
                        <a:pt x="32" y="107"/>
                      </a:lnTo>
                      <a:lnTo>
                        <a:pt x="0" y="48"/>
                      </a:lnTo>
                      <a:lnTo>
                        <a:pt x="0" y="4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1" name="Freeform 75"/>
                <p:cNvSpPr>
                  <a:spLocks noEditPoints="1"/>
                </p:cNvSpPr>
                <p:nvPr>
                  <p:custDataLst>
                    <p:tags r:id="rId58"/>
                  </p:custDataLst>
                </p:nvPr>
              </p:nvSpPr>
              <p:spPr bwMode="auto">
                <a:xfrm>
                  <a:off x="1590" y="2021"/>
                  <a:ext cx="148" cy="139"/>
                </a:xfrm>
                <a:custGeom>
                  <a:avLst/>
                  <a:gdLst>
                    <a:gd name="T0" fmla="*/ 0 w 148"/>
                    <a:gd name="T1" fmla="*/ 68 h 139"/>
                    <a:gd name="T2" fmla="*/ 8 w 148"/>
                    <a:gd name="T3" fmla="*/ 64 h 139"/>
                    <a:gd name="T4" fmla="*/ 12 w 148"/>
                    <a:gd name="T5" fmla="*/ 72 h 139"/>
                    <a:gd name="T6" fmla="*/ 8 w 148"/>
                    <a:gd name="T7" fmla="*/ 64 h 139"/>
                    <a:gd name="T8" fmla="*/ 0 w 148"/>
                    <a:gd name="T9" fmla="*/ 68 h 139"/>
                    <a:gd name="T10" fmla="*/ 0 w 148"/>
                    <a:gd name="T11" fmla="*/ 64 h 139"/>
                    <a:gd name="T12" fmla="*/ 28 w 148"/>
                    <a:gd name="T13" fmla="*/ 48 h 139"/>
                    <a:gd name="T14" fmla="*/ 40 w 148"/>
                    <a:gd name="T15" fmla="*/ 72 h 139"/>
                    <a:gd name="T16" fmla="*/ 80 w 148"/>
                    <a:gd name="T17" fmla="*/ 0 h 139"/>
                    <a:gd name="T18" fmla="*/ 112 w 148"/>
                    <a:gd name="T19" fmla="*/ 48 h 139"/>
                    <a:gd name="T20" fmla="*/ 116 w 148"/>
                    <a:gd name="T21" fmla="*/ 28 h 139"/>
                    <a:gd name="T22" fmla="*/ 148 w 148"/>
                    <a:gd name="T23" fmla="*/ 36 h 139"/>
                    <a:gd name="T24" fmla="*/ 128 w 148"/>
                    <a:gd name="T25" fmla="*/ 127 h 139"/>
                    <a:gd name="T26" fmla="*/ 80 w 148"/>
                    <a:gd name="T27" fmla="*/ 64 h 139"/>
                    <a:gd name="T28" fmla="*/ 40 w 148"/>
                    <a:gd name="T29" fmla="*/ 139 h 139"/>
                    <a:gd name="T30" fmla="*/ 0 w 148"/>
                    <a:gd name="T31" fmla="*/ 68 h 139"/>
                    <a:gd name="T32" fmla="*/ 0 w 148"/>
                    <a:gd name="T33" fmla="*/ 68 h 139"/>
                    <a:gd name="T34" fmla="*/ 40 w 148"/>
                    <a:gd name="T35" fmla="*/ 104 h 139"/>
                    <a:gd name="T36" fmla="*/ 80 w 148"/>
                    <a:gd name="T37" fmla="*/ 32 h 139"/>
                    <a:gd name="T38" fmla="*/ 120 w 148"/>
                    <a:gd name="T39" fmla="*/ 88 h 139"/>
                    <a:gd name="T40" fmla="*/ 128 w 148"/>
                    <a:gd name="T41" fmla="*/ 48 h 139"/>
                    <a:gd name="T42" fmla="*/ 120 w 148"/>
                    <a:gd name="T43" fmla="*/ 88 h 139"/>
                    <a:gd name="T44" fmla="*/ 80 w 148"/>
                    <a:gd name="T45" fmla="*/ 32 h 139"/>
                    <a:gd name="T46" fmla="*/ 40 w 148"/>
                    <a:gd name="T47" fmla="*/ 104 h 139"/>
                    <a:gd name="T48" fmla="*/ 40 w 148"/>
                    <a:gd name="T49" fmla="*/ 104 h 1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48" h="139">
                      <a:moveTo>
                        <a:pt x="0" y="68"/>
                      </a:moveTo>
                      <a:lnTo>
                        <a:pt x="8" y="64"/>
                      </a:lnTo>
                      <a:lnTo>
                        <a:pt x="12" y="72"/>
                      </a:lnTo>
                      <a:lnTo>
                        <a:pt x="8" y="64"/>
                      </a:lnTo>
                      <a:lnTo>
                        <a:pt x="0" y="68"/>
                      </a:lnTo>
                      <a:lnTo>
                        <a:pt x="0" y="64"/>
                      </a:lnTo>
                      <a:lnTo>
                        <a:pt x="28" y="48"/>
                      </a:lnTo>
                      <a:lnTo>
                        <a:pt x="40" y="72"/>
                      </a:lnTo>
                      <a:lnTo>
                        <a:pt x="80" y="0"/>
                      </a:lnTo>
                      <a:lnTo>
                        <a:pt x="112" y="48"/>
                      </a:lnTo>
                      <a:lnTo>
                        <a:pt x="116" y="28"/>
                      </a:lnTo>
                      <a:lnTo>
                        <a:pt x="148" y="36"/>
                      </a:lnTo>
                      <a:lnTo>
                        <a:pt x="128" y="127"/>
                      </a:lnTo>
                      <a:lnTo>
                        <a:pt x="80" y="64"/>
                      </a:lnTo>
                      <a:lnTo>
                        <a:pt x="40" y="139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  <a:moveTo>
                        <a:pt x="40" y="104"/>
                      </a:moveTo>
                      <a:lnTo>
                        <a:pt x="80" y="32"/>
                      </a:lnTo>
                      <a:lnTo>
                        <a:pt x="120" y="88"/>
                      </a:lnTo>
                      <a:lnTo>
                        <a:pt x="128" y="48"/>
                      </a:lnTo>
                      <a:lnTo>
                        <a:pt x="120" y="88"/>
                      </a:lnTo>
                      <a:lnTo>
                        <a:pt x="80" y="32"/>
                      </a:lnTo>
                      <a:lnTo>
                        <a:pt x="40" y="104"/>
                      </a:lnTo>
                      <a:lnTo>
                        <a:pt x="40" y="1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2" name="Freeform 76"/>
                <p:cNvSpPr/>
                <p:nvPr>
                  <p:custDataLst>
                    <p:tags r:id="rId59"/>
                  </p:custDataLst>
                </p:nvPr>
              </p:nvSpPr>
              <p:spPr bwMode="auto">
                <a:xfrm>
                  <a:off x="1718" y="1870"/>
                  <a:ext cx="503" cy="191"/>
                </a:xfrm>
                <a:custGeom>
                  <a:avLst/>
                  <a:gdLst>
                    <a:gd name="T0" fmla="*/ 0 w 503"/>
                    <a:gd name="T1" fmla="*/ 175 h 191"/>
                    <a:gd name="T2" fmla="*/ 499 w 503"/>
                    <a:gd name="T3" fmla="*/ 0 h 191"/>
                    <a:gd name="T4" fmla="*/ 503 w 503"/>
                    <a:gd name="T5" fmla="*/ 16 h 191"/>
                    <a:gd name="T6" fmla="*/ 4 w 503"/>
                    <a:gd name="T7" fmla="*/ 191 h 191"/>
                    <a:gd name="T8" fmla="*/ 0 w 503"/>
                    <a:gd name="T9" fmla="*/ 175 h 191"/>
                    <a:gd name="T10" fmla="*/ 0 w 503"/>
                    <a:gd name="T11" fmla="*/ 175 h 1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503" h="191">
                      <a:moveTo>
                        <a:pt x="0" y="175"/>
                      </a:moveTo>
                      <a:lnTo>
                        <a:pt x="499" y="0"/>
                      </a:lnTo>
                      <a:lnTo>
                        <a:pt x="503" y="16"/>
                      </a:lnTo>
                      <a:lnTo>
                        <a:pt x="4" y="191"/>
                      </a:lnTo>
                      <a:lnTo>
                        <a:pt x="0" y="175"/>
                      </a:lnTo>
                      <a:lnTo>
                        <a:pt x="0" y="175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3" name="Freeform 77"/>
                <p:cNvSpPr>
                  <a:spLocks noEditPoints="1"/>
                </p:cNvSpPr>
                <p:nvPr>
                  <p:custDataLst>
                    <p:tags r:id="rId60"/>
                  </p:custDataLst>
                </p:nvPr>
              </p:nvSpPr>
              <p:spPr bwMode="auto">
                <a:xfrm>
                  <a:off x="1706" y="1858"/>
                  <a:ext cx="527" cy="211"/>
                </a:xfrm>
                <a:custGeom>
                  <a:avLst/>
                  <a:gdLst>
                    <a:gd name="T0" fmla="*/ 8 w 527"/>
                    <a:gd name="T1" fmla="*/ 207 h 211"/>
                    <a:gd name="T2" fmla="*/ 4 w 527"/>
                    <a:gd name="T3" fmla="*/ 191 h 211"/>
                    <a:gd name="T4" fmla="*/ 12 w 527"/>
                    <a:gd name="T5" fmla="*/ 187 h 211"/>
                    <a:gd name="T6" fmla="*/ 12 w 527"/>
                    <a:gd name="T7" fmla="*/ 195 h 211"/>
                    <a:gd name="T8" fmla="*/ 12 w 527"/>
                    <a:gd name="T9" fmla="*/ 187 h 211"/>
                    <a:gd name="T10" fmla="*/ 4 w 527"/>
                    <a:gd name="T11" fmla="*/ 191 h 211"/>
                    <a:gd name="T12" fmla="*/ 0 w 527"/>
                    <a:gd name="T13" fmla="*/ 183 h 211"/>
                    <a:gd name="T14" fmla="*/ 515 w 527"/>
                    <a:gd name="T15" fmla="*/ 0 h 211"/>
                    <a:gd name="T16" fmla="*/ 527 w 527"/>
                    <a:gd name="T17" fmla="*/ 32 h 211"/>
                    <a:gd name="T18" fmla="*/ 12 w 527"/>
                    <a:gd name="T19" fmla="*/ 211 h 211"/>
                    <a:gd name="T20" fmla="*/ 8 w 527"/>
                    <a:gd name="T21" fmla="*/ 207 h 211"/>
                    <a:gd name="T22" fmla="*/ 8 w 527"/>
                    <a:gd name="T23" fmla="*/ 207 h 211"/>
                    <a:gd name="T24" fmla="*/ 20 w 527"/>
                    <a:gd name="T25" fmla="*/ 191 h 211"/>
                    <a:gd name="T26" fmla="*/ 507 w 527"/>
                    <a:gd name="T27" fmla="*/ 20 h 211"/>
                    <a:gd name="T28" fmla="*/ 507 w 527"/>
                    <a:gd name="T29" fmla="*/ 20 h 211"/>
                    <a:gd name="T30" fmla="*/ 20 w 527"/>
                    <a:gd name="T31" fmla="*/ 191 h 211"/>
                    <a:gd name="T32" fmla="*/ 20 w 527"/>
                    <a:gd name="T33" fmla="*/ 191 h 211"/>
                    <a:gd name="T34" fmla="*/ 20 w 527"/>
                    <a:gd name="T35" fmla="*/ 191 h 2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527" h="211">
                      <a:moveTo>
                        <a:pt x="8" y="207"/>
                      </a:moveTo>
                      <a:lnTo>
                        <a:pt x="4" y="191"/>
                      </a:lnTo>
                      <a:lnTo>
                        <a:pt x="12" y="187"/>
                      </a:lnTo>
                      <a:lnTo>
                        <a:pt x="12" y="195"/>
                      </a:lnTo>
                      <a:lnTo>
                        <a:pt x="12" y="187"/>
                      </a:lnTo>
                      <a:lnTo>
                        <a:pt x="4" y="191"/>
                      </a:lnTo>
                      <a:lnTo>
                        <a:pt x="0" y="183"/>
                      </a:lnTo>
                      <a:lnTo>
                        <a:pt x="515" y="0"/>
                      </a:lnTo>
                      <a:lnTo>
                        <a:pt x="527" y="32"/>
                      </a:lnTo>
                      <a:lnTo>
                        <a:pt x="12" y="211"/>
                      </a:lnTo>
                      <a:lnTo>
                        <a:pt x="8" y="207"/>
                      </a:lnTo>
                      <a:lnTo>
                        <a:pt x="8" y="207"/>
                      </a:lnTo>
                      <a:close/>
                      <a:moveTo>
                        <a:pt x="20" y="191"/>
                      </a:moveTo>
                      <a:lnTo>
                        <a:pt x="507" y="20"/>
                      </a:lnTo>
                      <a:lnTo>
                        <a:pt x="507" y="20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lnTo>
                        <a:pt x="20" y="19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4" name="Freeform 78"/>
                <p:cNvSpPr/>
                <p:nvPr>
                  <p:custDataLst>
                    <p:tags r:id="rId61"/>
                  </p:custDataLst>
                </p:nvPr>
              </p:nvSpPr>
              <p:spPr bwMode="auto">
                <a:xfrm>
                  <a:off x="1202" y="2121"/>
                  <a:ext cx="380" cy="286"/>
                </a:xfrm>
                <a:custGeom>
                  <a:avLst/>
                  <a:gdLst>
                    <a:gd name="T0" fmla="*/ 0 w 380"/>
                    <a:gd name="T1" fmla="*/ 270 h 286"/>
                    <a:gd name="T2" fmla="*/ 372 w 380"/>
                    <a:gd name="T3" fmla="*/ 0 h 286"/>
                    <a:gd name="T4" fmla="*/ 380 w 380"/>
                    <a:gd name="T5" fmla="*/ 11 h 286"/>
                    <a:gd name="T6" fmla="*/ 12 w 380"/>
                    <a:gd name="T7" fmla="*/ 286 h 286"/>
                    <a:gd name="T8" fmla="*/ 0 w 380"/>
                    <a:gd name="T9" fmla="*/ 270 h 286"/>
                    <a:gd name="T10" fmla="*/ 0 w 380"/>
                    <a:gd name="T11" fmla="*/ 270 h 2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80" h="286">
                      <a:moveTo>
                        <a:pt x="0" y="270"/>
                      </a:moveTo>
                      <a:lnTo>
                        <a:pt x="372" y="0"/>
                      </a:lnTo>
                      <a:lnTo>
                        <a:pt x="380" y="11"/>
                      </a:lnTo>
                      <a:lnTo>
                        <a:pt x="12" y="286"/>
                      </a:lnTo>
                      <a:lnTo>
                        <a:pt x="0" y="270"/>
                      </a:lnTo>
                      <a:lnTo>
                        <a:pt x="0" y="2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5" name="Freeform 79"/>
                <p:cNvSpPr>
                  <a:spLocks noEditPoints="1"/>
                </p:cNvSpPr>
                <p:nvPr>
                  <p:custDataLst>
                    <p:tags r:id="rId62"/>
                  </p:custDataLst>
                </p:nvPr>
              </p:nvSpPr>
              <p:spPr bwMode="auto">
                <a:xfrm>
                  <a:off x="1190" y="2109"/>
                  <a:ext cx="404" cy="306"/>
                </a:xfrm>
                <a:custGeom>
                  <a:avLst/>
                  <a:gdLst>
                    <a:gd name="T0" fmla="*/ 8 w 404"/>
                    <a:gd name="T1" fmla="*/ 286 h 306"/>
                    <a:gd name="T2" fmla="*/ 12 w 404"/>
                    <a:gd name="T3" fmla="*/ 282 h 306"/>
                    <a:gd name="T4" fmla="*/ 16 w 404"/>
                    <a:gd name="T5" fmla="*/ 290 h 306"/>
                    <a:gd name="T6" fmla="*/ 12 w 404"/>
                    <a:gd name="T7" fmla="*/ 282 h 306"/>
                    <a:gd name="T8" fmla="*/ 8 w 404"/>
                    <a:gd name="T9" fmla="*/ 286 h 306"/>
                    <a:gd name="T10" fmla="*/ 0 w 404"/>
                    <a:gd name="T11" fmla="*/ 282 h 306"/>
                    <a:gd name="T12" fmla="*/ 384 w 404"/>
                    <a:gd name="T13" fmla="*/ 0 h 306"/>
                    <a:gd name="T14" fmla="*/ 404 w 404"/>
                    <a:gd name="T15" fmla="*/ 23 h 306"/>
                    <a:gd name="T16" fmla="*/ 20 w 404"/>
                    <a:gd name="T17" fmla="*/ 306 h 306"/>
                    <a:gd name="T18" fmla="*/ 8 w 404"/>
                    <a:gd name="T19" fmla="*/ 286 h 306"/>
                    <a:gd name="T20" fmla="*/ 8 w 404"/>
                    <a:gd name="T21" fmla="*/ 286 h 306"/>
                    <a:gd name="T22" fmla="*/ 24 w 404"/>
                    <a:gd name="T23" fmla="*/ 286 h 306"/>
                    <a:gd name="T24" fmla="*/ 384 w 404"/>
                    <a:gd name="T25" fmla="*/ 23 h 306"/>
                    <a:gd name="T26" fmla="*/ 24 w 404"/>
                    <a:gd name="T27" fmla="*/ 286 h 306"/>
                    <a:gd name="T28" fmla="*/ 24 w 404"/>
                    <a:gd name="T29" fmla="*/ 286 h 306"/>
                    <a:gd name="T30" fmla="*/ 24 w 404"/>
                    <a:gd name="T31" fmla="*/ 286 h 3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404" h="306">
                      <a:moveTo>
                        <a:pt x="8" y="286"/>
                      </a:moveTo>
                      <a:lnTo>
                        <a:pt x="12" y="282"/>
                      </a:lnTo>
                      <a:lnTo>
                        <a:pt x="16" y="290"/>
                      </a:lnTo>
                      <a:lnTo>
                        <a:pt x="12" y="282"/>
                      </a:lnTo>
                      <a:lnTo>
                        <a:pt x="8" y="286"/>
                      </a:lnTo>
                      <a:lnTo>
                        <a:pt x="0" y="282"/>
                      </a:lnTo>
                      <a:lnTo>
                        <a:pt x="384" y="0"/>
                      </a:lnTo>
                      <a:lnTo>
                        <a:pt x="404" y="23"/>
                      </a:lnTo>
                      <a:lnTo>
                        <a:pt x="20" y="306"/>
                      </a:lnTo>
                      <a:lnTo>
                        <a:pt x="8" y="286"/>
                      </a:lnTo>
                      <a:lnTo>
                        <a:pt x="8" y="286"/>
                      </a:lnTo>
                      <a:close/>
                      <a:moveTo>
                        <a:pt x="24" y="286"/>
                      </a:moveTo>
                      <a:lnTo>
                        <a:pt x="384" y="23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lnTo>
                        <a:pt x="24" y="2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6" name="Freeform 80"/>
                <p:cNvSpPr>
                  <a:spLocks noEditPoints="1"/>
                </p:cNvSpPr>
                <p:nvPr>
                  <p:custDataLst>
                    <p:tags r:id="rId63"/>
                  </p:custDataLst>
                </p:nvPr>
              </p:nvSpPr>
              <p:spPr bwMode="auto">
                <a:xfrm>
                  <a:off x="1270" y="2340"/>
                  <a:ext cx="20" cy="47"/>
                </a:xfrm>
                <a:custGeom>
                  <a:avLst/>
                  <a:gdLst>
                    <a:gd name="T0" fmla="*/ 0 w 5"/>
                    <a:gd name="T1" fmla="*/ 5 h 12"/>
                    <a:gd name="T2" fmla="*/ 0 w 5"/>
                    <a:gd name="T3" fmla="*/ 2 h 12"/>
                    <a:gd name="T4" fmla="*/ 0 w 5"/>
                    <a:gd name="T5" fmla="*/ 2 h 12"/>
                    <a:gd name="T6" fmla="*/ 0 w 5"/>
                    <a:gd name="T7" fmla="*/ 2 h 12"/>
                    <a:gd name="T8" fmla="*/ 0 w 5"/>
                    <a:gd name="T9" fmla="*/ 2 h 12"/>
                    <a:gd name="T10" fmla="*/ 1 w 5"/>
                    <a:gd name="T11" fmla="*/ 0 h 12"/>
                    <a:gd name="T12" fmla="*/ 1 w 5"/>
                    <a:gd name="T13" fmla="*/ 0 h 12"/>
                    <a:gd name="T14" fmla="*/ 2 w 5"/>
                    <a:gd name="T15" fmla="*/ 0 h 12"/>
                    <a:gd name="T16" fmla="*/ 2 w 5"/>
                    <a:gd name="T17" fmla="*/ 0 h 12"/>
                    <a:gd name="T18" fmla="*/ 4 w 5"/>
                    <a:gd name="T19" fmla="*/ 1 h 12"/>
                    <a:gd name="T20" fmla="*/ 4 w 5"/>
                    <a:gd name="T21" fmla="*/ 1 h 12"/>
                    <a:gd name="T22" fmla="*/ 4 w 5"/>
                    <a:gd name="T23" fmla="*/ 2 h 12"/>
                    <a:gd name="T24" fmla="*/ 4 w 5"/>
                    <a:gd name="T25" fmla="*/ 2 h 12"/>
                    <a:gd name="T26" fmla="*/ 4 w 5"/>
                    <a:gd name="T27" fmla="*/ 5 h 12"/>
                    <a:gd name="T28" fmla="*/ 4 w 5"/>
                    <a:gd name="T29" fmla="*/ 5 h 12"/>
                    <a:gd name="T30" fmla="*/ 5 w 5"/>
                    <a:gd name="T31" fmla="*/ 9 h 12"/>
                    <a:gd name="T32" fmla="*/ 5 w 5"/>
                    <a:gd name="T33" fmla="*/ 9 h 12"/>
                    <a:gd name="T34" fmla="*/ 2 w 5"/>
                    <a:gd name="T35" fmla="*/ 12 h 12"/>
                    <a:gd name="T36" fmla="*/ 0 w 5"/>
                    <a:gd name="T37" fmla="*/ 5 h 12"/>
                    <a:gd name="T38" fmla="*/ 4 w 5"/>
                    <a:gd name="T39" fmla="*/ 3 h 12"/>
                    <a:gd name="T40" fmla="*/ 2 w 5"/>
                    <a:gd name="T41" fmla="*/ 2 h 12"/>
                    <a:gd name="T42" fmla="*/ 4 w 5"/>
                    <a:gd name="T43" fmla="*/ 3 h 12"/>
                    <a:gd name="T44" fmla="*/ 2 w 5"/>
                    <a:gd name="T45" fmla="*/ 2 h 12"/>
                    <a:gd name="T46" fmla="*/ 2 w 5"/>
                    <a:gd name="T47" fmla="*/ 2 h 12"/>
                    <a:gd name="T48" fmla="*/ 2 w 5"/>
                    <a:gd name="T49" fmla="*/ 2 h 12"/>
                    <a:gd name="T50" fmla="*/ 2 w 5"/>
                    <a:gd name="T51" fmla="*/ 2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" h="12">
                      <a:moveTo>
                        <a:pt x="0" y="5"/>
                      </a:moveTo>
                      <a:cubicBezTo>
                        <a:pt x="0" y="4"/>
                        <a:pt x="0" y="3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4" y="0"/>
                        <a:pt x="4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3"/>
                        <a:pt x="4" y="4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7"/>
                        <a:pt x="4" y="8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0" y="10"/>
                        <a:pt x="0" y="7"/>
                        <a:pt x="0" y="5"/>
                      </a:cubicBezTo>
                      <a:close/>
                      <a:moveTo>
                        <a:pt x="4" y="3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  <a:moveTo>
                        <a:pt x="2" y="2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7" name="Freeform 81"/>
                <p:cNvSpPr>
                  <a:spLocks noEditPoints="1"/>
                </p:cNvSpPr>
                <p:nvPr>
                  <p:custDataLst>
                    <p:tags r:id="rId64"/>
                  </p:custDataLst>
                </p:nvPr>
              </p:nvSpPr>
              <p:spPr bwMode="auto">
                <a:xfrm>
                  <a:off x="1262" y="2332"/>
                  <a:ext cx="40" cy="67"/>
                </a:xfrm>
                <a:custGeom>
                  <a:avLst/>
                  <a:gdLst>
                    <a:gd name="T0" fmla="*/ 3 w 10"/>
                    <a:gd name="T1" fmla="*/ 15 h 17"/>
                    <a:gd name="T2" fmla="*/ 0 w 10"/>
                    <a:gd name="T3" fmla="*/ 7 h 17"/>
                    <a:gd name="T4" fmla="*/ 0 w 10"/>
                    <a:gd name="T5" fmla="*/ 7 h 17"/>
                    <a:gd name="T6" fmla="*/ 2 w 10"/>
                    <a:gd name="T7" fmla="*/ 7 h 17"/>
                    <a:gd name="T8" fmla="*/ 0 w 10"/>
                    <a:gd name="T9" fmla="*/ 7 h 17"/>
                    <a:gd name="T10" fmla="*/ 0 w 10"/>
                    <a:gd name="T11" fmla="*/ 4 h 17"/>
                    <a:gd name="T12" fmla="*/ 0 w 10"/>
                    <a:gd name="T13" fmla="*/ 4 h 17"/>
                    <a:gd name="T14" fmla="*/ 0 w 10"/>
                    <a:gd name="T15" fmla="*/ 4 h 17"/>
                    <a:gd name="T16" fmla="*/ 0 w 10"/>
                    <a:gd name="T17" fmla="*/ 4 h 17"/>
                    <a:gd name="T18" fmla="*/ 1 w 10"/>
                    <a:gd name="T19" fmla="*/ 1 h 17"/>
                    <a:gd name="T20" fmla="*/ 1 w 10"/>
                    <a:gd name="T21" fmla="*/ 1 h 17"/>
                    <a:gd name="T22" fmla="*/ 4 w 10"/>
                    <a:gd name="T23" fmla="*/ 0 h 17"/>
                    <a:gd name="T24" fmla="*/ 4 w 10"/>
                    <a:gd name="T25" fmla="*/ 0 h 17"/>
                    <a:gd name="T26" fmla="*/ 8 w 10"/>
                    <a:gd name="T27" fmla="*/ 3 h 17"/>
                    <a:gd name="T28" fmla="*/ 8 w 10"/>
                    <a:gd name="T29" fmla="*/ 3 h 17"/>
                    <a:gd name="T30" fmla="*/ 8 w 10"/>
                    <a:gd name="T31" fmla="*/ 4 h 17"/>
                    <a:gd name="T32" fmla="*/ 8 w 10"/>
                    <a:gd name="T33" fmla="*/ 4 h 17"/>
                    <a:gd name="T34" fmla="*/ 8 w 10"/>
                    <a:gd name="T35" fmla="*/ 4 h 17"/>
                    <a:gd name="T36" fmla="*/ 8 w 10"/>
                    <a:gd name="T37" fmla="*/ 4 h 17"/>
                    <a:gd name="T38" fmla="*/ 8 w 10"/>
                    <a:gd name="T39" fmla="*/ 8 h 17"/>
                    <a:gd name="T40" fmla="*/ 8 w 10"/>
                    <a:gd name="T41" fmla="*/ 8 h 17"/>
                    <a:gd name="T42" fmla="*/ 8 w 10"/>
                    <a:gd name="T43" fmla="*/ 8 h 17"/>
                    <a:gd name="T44" fmla="*/ 8 w 10"/>
                    <a:gd name="T45" fmla="*/ 9 h 17"/>
                    <a:gd name="T46" fmla="*/ 8 w 10"/>
                    <a:gd name="T47" fmla="*/ 9 h 17"/>
                    <a:gd name="T48" fmla="*/ 8 w 10"/>
                    <a:gd name="T49" fmla="*/ 9 h 17"/>
                    <a:gd name="T50" fmla="*/ 10 w 10"/>
                    <a:gd name="T51" fmla="*/ 11 h 17"/>
                    <a:gd name="T52" fmla="*/ 4 w 10"/>
                    <a:gd name="T53" fmla="*/ 17 h 17"/>
                    <a:gd name="T54" fmla="*/ 3 w 10"/>
                    <a:gd name="T55" fmla="*/ 15 h 17"/>
                    <a:gd name="T56" fmla="*/ 4 w 10"/>
                    <a:gd name="T57" fmla="*/ 9 h 17"/>
                    <a:gd name="T58" fmla="*/ 4 w 10"/>
                    <a:gd name="T59" fmla="*/ 8 h 17"/>
                    <a:gd name="T60" fmla="*/ 4 w 10"/>
                    <a:gd name="T61" fmla="*/ 8 h 17"/>
                    <a:gd name="T62" fmla="*/ 4 w 10"/>
                    <a:gd name="T63" fmla="*/ 9 h 17"/>
                    <a:gd name="T64" fmla="*/ 4 w 10"/>
                    <a:gd name="T65" fmla="*/ 7 h 17"/>
                    <a:gd name="T66" fmla="*/ 4 w 10"/>
                    <a:gd name="T67" fmla="*/ 6 h 17"/>
                    <a:gd name="T68" fmla="*/ 4 w 10"/>
                    <a:gd name="T69" fmla="*/ 6 h 17"/>
                    <a:gd name="T70" fmla="*/ 4 w 10"/>
                    <a:gd name="T71" fmla="*/ 6 h 17"/>
                    <a:gd name="T72" fmla="*/ 4 w 10"/>
                    <a:gd name="T73" fmla="*/ 7 h 17"/>
                    <a:gd name="T74" fmla="*/ 6 w 10"/>
                    <a:gd name="T75" fmla="*/ 5 h 17"/>
                    <a:gd name="T76" fmla="*/ 7 w 10"/>
                    <a:gd name="T77" fmla="*/ 4 h 17"/>
                    <a:gd name="T78" fmla="*/ 6 w 10"/>
                    <a:gd name="T79" fmla="*/ 5 h 17"/>
                    <a:gd name="T80" fmla="*/ 6 w 10"/>
                    <a:gd name="T81" fmla="*/ 5 h 17"/>
                    <a:gd name="T82" fmla="*/ 7 w 10"/>
                    <a:gd name="T83" fmla="*/ 4 h 17"/>
                    <a:gd name="T84" fmla="*/ 6 w 10"/>
                    <a:gd name="T85" fmla="*/ 5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0" h="17">
                      <a:moveTo>
                        <a:pt x="3" y="15"/>
                      </a:moveTo>
                      <a:cubicBezTo>
                        <a:pt x="0" y="13"/>
                        <a:pt x="0" y="9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3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7" y="0"/>
                        <a:pt x="8" y="2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3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6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10" y="11"/>
                        <a:pt x="10" y="11"/>
                        <a:pt x="10" y="11"/>
                      </a:cubicBezTo>
                      <a:cubicBezTo>
                        <a:pt x="4" y="17"/>
                        <a:pt x="4" y="17"/>
                        <a:pt x="4" y="17"/>
                      </a:cubicBezTo>
                      <a:cubicBezTo>
                        <a:pt x="3" y="15"/>
                        <a:pt x="3" y="15"/>
                        <a:pt x="3" y="15"/>
                      </a:cubicBezTo>
                      <a:close/>
                      <a:moveTo>
                        <a:pt x="4" y="9"/>
                      </a:moveTo>
                      <a:cubicBezTo>
                        <a:pt x="4" y="9"/>
                        <a:pt x="4" y="8"/>
                        <a:pt x="4" y="8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4" y="8"/>
                        <a:pt x="4" y="9"/>
                        <a:pt x="4" y="9"/>
                      </a:cubicBezTo>
                      <a:close/>
                      <a:moveTo>
                        <a:pt x="4" y="7"/>
                      </a:moveTo>
                      <a:cubicBezTo>
                        <a:pt x="4" y="7"/>
                        <a:pt x="4" y="7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6"/>
                        <a:pt x="4" y="6"/>
                        <a:pt x="4" y="6"/>
                      </a:cubicBezTo>
                      <a:cubicBezTo>
                        <a:pt x="4" y="7"/>
                        <a:pt x="4" y="7"/>
                        <a:pt x="4" y="7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  <a:moveTo>
                        <a:pt x="6" y="5"/>
                      </a:moveTo>
                      <a:cubicBezTo>
                        <a:pt x="7" y="4"/>
                        <a:pt x="7" y="4"/>
                        <a:pt x="7" y="4"/>
                      </a:cubicBezTo>
                      <a:cubicBezTo>
                        <a:pt x="6" y="5"/>
                        <a:pt x="6" y="5"/>
                        <a:pt x="6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8" name="Freeform 82"/>
                <p:cNvSpPr>
                  <a:spLocks noEditPoints="1"/>
                </p:cNvSpPr>
                <p:nvPr>
                  <p:custDataLst>
                    <p:tags r:id="rId65"/>
                  </p:custDataLst>
                </p:nvPr>
              </p:nvSpPr>
              <p:spPr bwMode="auto">
                <a:xfrm>
                  <a:off x="1654" y="2065"/>
                  <a:ext cx="104" cy="374"/>
                </a:xfrm>
                <a:custGeom>
                  <a:avLst/>
                  <a:gdLst>
                    <a:gd name="T0" fmla="*/ 24 w 104"/>
                    <a:gd name="T1" fmla="*/ 287 h 374"/>
                    <a:gd name="T2" fmla="*/ 32 w 104"/>
                    <a:gd name="T3" fmla="*/ 283 h 374"/>
                    <a:gd name="T4" fmla="*/ 40 w 104"/>
                    <a:gd name="T5" fmla="*/ 283 h 374"/>
                    <a:gd name="T6" fmla="*/ 32 w 104"/>
                    <a:gd name="T7" fmla="*/ 283 h 374"/>
                    <a:gd name="T8" fmla="*/ 24 w 104"/>
                    <a:gd name="T9" fmla="*/ 287 h 374"/>
                    <a:gd name="T10" fmla="*/ 24 w 104"/>
                    <a:gd name="T11" fmla="*/ 287 h 374"/>
                    <a:gd name="T12" fmla="*/ 0 w 104"/>
                    <a:gd name="T13" fmla="*/ 0 h 374"/>
                    <a:gd name="T14" fmla="*/ 16 w 104"/>
                    <a:gd name="T15" fmla="*/ 0 h 374"/>
                    <a:gd name="T16" fmla="*/ 104 w 104"/>
                    <a:gd name="T17" fmla="*/ 283 h 374"/>
                    <a:gd name="T18" fmla="*/ 104 w 104"/>
                    <a:gd name="T19" fmla="*/ 374 h 374"/>
                    <a:gd name="T20" fmla="*/ 24 w 104"/>
                    <a:gd name="T21" fmla="*/ 287 h 374"/>
                    <a:gd name="T22" fmla="*/ 24 w 104"/>
                    <a:gd name="T23" fmla="*/ 287 h 374"/>
                    <a:gd name="T24" fmla="*/ 88 w 104"/>
                    <a:gd name="T25" fmla="*/ 330 h 374"/>
                    <a:gd name="T26" fmla="*/ 88 w 104"/>
                    <a:gd name="T27" fmla="*/ 283 h 374"/>
                    <a:gd name="T28" fmla="*/ 24 w 104"/>
                    <a:gd name="T29" fmla="*/ 75 h 374"/>
                    <a:gd name="T30" fmla="*/ 40 w 104"/>
                    <a:gd name="T31" fmla="*/ 279 h 374"/>
                    <a:gd name="T32" fmla="*/ 88 w 104"/>
                    <a:gd name="T33" fmla="*/ 330 h 374"/>
                    <a:gd name="T34" fmla="*/ 88 w 104"/>
                    <a:gd name="T35" fmla="*/ 330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04" h="374">
                      <a:moveTo>
                        <a:pt x="24" y="287"/>
                      </a:moveTo>
                      <a:lnTo>
                        <a:pt x="32" y="283"/>
                      </a:lnTo>
                      <a:lnTo>
                        <a:pt x="40" y="283"/>
                      </a:lnTo>
                      <a:lnTo>
                        <a:pt x="32" y="283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lnTo>
                        <a:pt x="0" y="0"/>
                      </a:lnTo>
                      <a:lnTo>
                        <a:pt x="16" y="0"/>
                      </a:lnTo>
                      <a:lnTo>
                        <a:pt x="104" y="283"/>
                      </a:lnTo>
                      <a:lnTo>
                        <a:pt x="104" y="374"/>
                      </a:lnTo>
                      <a:lnTo>
                        <a:pt x="24" y="287"/>
                      </a:lnTo>
                      <a:lnTo>
                        <a:pt x="24" y="287"/>
                      </a:lnTo>
                      <a:close/>
                      <a:moveTo>
                        <a:pt x="88" y="330"/>
                      </a:moveTo>
                      <a:lnTo>
                        <a:pt x="88" y="283"/>
                      </a:lnTo>
                      <a:lnTo>
                        <a:pt x="24" y="75"/>
                      </a:lnTo>
                      <a:lnTo>
                        <a:pt x="40" y="279"/>
                      </a:lnTo>
                      <a:lnTo>
                        <a:pt x="88" y="330"/>
                      </a:lnTo>
                      <a:lnTo>
                        <a:pt x="88" y="33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39" name="Freeform 83"/>
                <p:cNvSpPr>
                  <a:spLocks noEditPoints="1"/>
                </p:cNvSpPr>
                <p:nvPr>
                  <p:custDataLst>
                    <p:tags r:id="rId66"/>
                  </p:custDataLst>
                </p:nvPr>
              </p:nvSpPr>
              <p:spPr bwMode="auto">
                <a:xfrm>
                  <a:off x="1646" y="2053"/>
                  <a:ext cx="120" cy="406"/>
                </a:xfrm>
                <a:custGeom>
                  <a:avLst/>
                  <a:gdLst>
                    <a:gd name="T0" fmla="*/ 28 w 120"/>
                    <a:gd name="T1" fmla="*/ 306 h 406"/>
                    <a:gd name="T2" fmla="*/ 24 w 120"/>
                    <a:gd name="T3" fmla="*/ 303 h 406"/>
                    <a:gd name="T4" fmla="*/ 24 w 120"/>
                    <a:gd name="T5" fmla="*/ 303 h 406"/>
                    <a:gd name="T6" fmla="*/ 24 w 120"/>
                    <a:gd name="T7" fmla="*/ 299 h 406"/>
                    <a:gd name="T8" fmla="*/ 24 w 120"/>
                    <a:gd name="T9" fmla="*/ 299 h 406"/>
                    <a:gd name="T10" fmla="*/ 0 w 120"/>
                    <a:gd name="T11" fmla="*/ 8 h 406"/>
                    <a:gd name="T12" fmla="*/ 28 w 120"/>
                    <a:gd name="T13" fmla="*/ 0 h 406"/>
                    <a:gd name="T14" fmla="*/ 120 w 120"/>
                    <a:gd name="T15" fmla="*/ 291 h 406"/>
                    <a:gd name="T16" fmla="*/ 120 w 120"/>
                    <a:gd name="T17" fmla="*/ 406 h 406"/>
                    <a:gd name="T18" fmla="*/ 28 w 120"/>
                    <a:gd name="T19" fmla="*/ 306 h 406"/>
                    <a:gd name="T20" fmla="*/ 28 w 120"/>
                    <a:gd name="T21" fmla="*/ 306 h 406"/>
                    <a:gd name="T22" fmla="*/ 104 w 120"/>
                    <a:gd name="T23" fmla="*/ 362 h 406"/>
                    <a:gd name="T24" fmla="*/ 104 w 120"/>
                    <a:gd name="T25" fmla="*/ 295 h 406"/>
                    <a:gd name="T26" fmla="*/ 104 w 120"/>
                    <a:gd name="T27" fmla="*/ 342 h 406"/>
                    <a:gd name="T28" fmla="*/ 104 w 120"/>
                    <a:gd name="T29" fmla="*/ 362 h 406"/>
                    <a:gd name="T30" fmla="*/ 48 w 120"/>
                    <a:gd name="T31" fmla="*/ 303 h 406"/>
                    <a:gd name="T32" fmla="*/ 48 w 120"/>
                    <a:gd name="T33" fmla="*/ 303 h 406"/>
                    <a:gd name="T34" fmla="*/ 104 w 120"/>
                    <a:gd name="T35" fmla="*/ 362 h 406"/>
                    <a:gd name="T36" fmla="*/ 104 w 120"/>
                    <a:gd name="T37" fmla="*/ 362 h 406"/>
                    <a:gd name="T38" fmla="*/ 96 w 120"/>
                    <a:gd name="T39" fmla="*/ 342 h 406"/>
                    <a:gd name="T40" fmla="*/ 100 w 120"/>
                    <a:gd name="T41" fmla="*/ 338 h 406"/>
                    <a:gd name="T42" fmla="*/ 96 w 120"/>
                    <a:gd name="T43" fmla="*/ 342 h 406"/>
                    <a:gd name="T44" fmla="*/ 96 w 120"/>
                    <a:gd name="T45" fmla="*/ 342 h 406"/>
                    <a:gd name="T46" fmla="*/ 56 w 120"/>
                    <a:gd name="T47" fmla="*/ 287 h 406"/>
                    <a:gd name="T48" fmla="*/ 88 w 120"/>
                    <a:gd name="T49" fmla="*/ 322 h 406"/>
                    <a:gd name="T50" fmla="*/ 88 w 120"/>
                    <a:gd name="T51" fmla="*/ 295 h 406"/>
                    <a:gd name="T52" fmla="*/ 44 w 120"/>
                    <a:gd name="T53" fmla="*/ 159 h 406"/>
                    <a:gd name="T54" fmla="*/ 56 w 120"/>
                    <a:gd name="T55" fmla="*/ 287 h 406"/>
                    <a:gd name="T56" fmla="*/ 56 w 120"/>
                    <a:gd name="T57" fmla="*/ 287 h 406"/>
                    <a:gd name="T58" fmla="*/ 40 w 120"/>
                    <a:gd name="T59" fmla="*/ 287 h 406"/>
                    <a:gd name="T60" fmla="*/ 40 w 120"/>
                    <a:gd name="T61" fmla="*/ 275 h 406"/>
                    <a:gd name="T62" fmla="*/ 40 w 120"/>
                    <a:gd name="T63" fmla="*/ 287 h 406"/>
                    <a:gd name="T64" fmla="*/ 40 w 120"/>
                    <a:gd name="T65" fmla="*/ 287 h 406"/>
                    <a:gd name="T66" fmla="*/ 16 w 120"/>
                    <a:gd name="T67" fmla="*/ 20 h 406"/>
                    <a:gd name="T68" fmla="*/ 24 w 120"/>
                    <a:gd name="T69" fmla="*/ 87 h 406"/>
                    <a:gd name="T70" fmla="*/ 40 w 120"/>
                    <a:gd name="T71" fmla="*/ 83 h 406"/>
                    <a:gd name="T72" fmla="*/ 20 w 120"/>
                    <a:gd name="T73" fmla="*/ 20 h 406"/>
                    <a:gd name="T74" fmla="*/ 16 w 120"/>
                    <a:gd name="T75" fmla="*/ 20 h 406"/>
                    <a:gd name="T76" fmla="*/ 16 w 120"/>
                    <a:gd name="T77" fmla="*/ 20 h 4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0" h="406">
                      <a:moveTo>
                        <a:pt x="28" y="306"/>
                      </a:moveTo>
                      <a:lnTo>
                        <a:pt x="24" y="303"/>
                      </a:lnTo>
                      <a:lnTo>
                        <a:pt x="24" y="303"/>
                      </a:lnTo>
                      <a:lnTo>
                        <a:pt x="24" y="299"/>
                      </a:lnTo>
                      <a:lnTo>
                        <a:pt x="24" y="299"/>
                      </a:lnTo>
                      <a:lnTo>
                        <a:pt x="0" y="8"/>
                      </a:lnTo>
                      <a:lnTo>
                        <a:pt x="28" y="0"/>
                      </a:lnTo>
                      <a:lnTo>
                        <a:pt x="120" y="291"/>
                      </a:lnTo>
                      <a:lnTo>
                        <a:pt x="120" y="406"/>
                      </a:lnTo>
                      <a:lnTo>
                        <a:pt x="28" y="306"/>
                      </a:lnTo>
                      <a:lnTo>
                        <a:pt x="28" y="306"/>
                      </a:lnTo>
                      <a:close/>
                      <a:moveTo>
                        <a:pt x="104" y="362"/>
                      </a:moveTo>
                      <a:lnTo>
                        <a:pt x="104" y="295"/>
                      </a:lnTo>
                      <a:lnTo>
                        <a:pt x="104" y="342"/>
                      </a:lnTo>
                      <a:lnTo>
                        <a:pt x="104" y="362"/>
                      </a:lnTo>
                      <a:lnTo>
                        <a:pt x="48" y="303"/>
                      </a:lnTo>
                      <a:lnTo>
                        <a:pt x="48" y="303"/>
                      </a:lnTo>
                      <a:lnTo>
                        <a:pt x="104" y="362"/>
                      </a:lnTo>
                      <a:lnTo>
                        <a:pt x="104" y="362"/>
                      </a:lnTo>
                      <a:close/>
                      <a:moveTo>
                        <a:pt x="96" y="342"/>
                      </a:moveTo>
                      <a:lnTo>
                        <a:pt x="100" y="338"/>
                      </a:lnTo>
                      <a:lnTo>
                        <a:pt x="96" y="342"/>
                      </a:lnTo>
                      <a:lnTo>
                        <a:pt x="96" y="342"/>
                      </a:lnTo>
                      <a:close/>
                      <a:moveTo>
                        <a:pt x="56" y="287"/>
                      </a:moveTo>
                      <a:lnTo>
                        <a:pt x="88" y="322"/>
                      </a:lnTo>
                      <a:lnTo>
                        <a:pt x="88" y="295"/>
                      </a:lnTo>
                      <a:lnTo>
                        <a:pt x="44" y="159"/>
                      </a:lnTo>
                      <a:lnTo>
                        <a:pt x="56" y="287"/>
                      </a:lnTo>
                      <a:lnTo>
                        <a:pt x="56" y="287"/>
                      </a:lnTo>
                      <a:close/>
                      <a:moveTo>
                        <a:pt x="40" y="287"/>
                      </a:moveTo>
                      <a:lnTo>
                        <a:pt x="40" y="275"/>
                      </a:lnTo>
                      <a:lnTo>
                        <a:pt x="40" y="287"/>
                      </a:lnTo>
                      <a:lnTo>
                        <a:pt x="40" y="287"/>
                      </a:lnTo>
                      <a:close/>
                      <a:moveTo>
                        <a:pt x="16" y="20"/>
                      </a:moveTo>
                      <a:lnTo>
                        <a:pt x="24" y="87"/>
                      </a:lnTo>
                      <a:lnTo>
                        <a:pt x="40" y="83"/>
                      </a:lnTo>
                      <a:lnTo>
                        <a:pt x="20" y="20"/>
                      </a:lnTo>
                      <a:lnTo>
                        <a:pt x="16" y="20"/>
                      </a:lnTo>
                      <a:lnTo>
                        <a:pt x="16" y="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0" name="Freeform 84"/>
                <p:cNvSpPr/>
                <p:nvPr>
                  <p:custDataLst>
                    <p:tags r:id="rId67"/>
                  </p:custDataLst>
                </p:nvPr>
              </p:nvSpPr>
              <p:spPr bwMode="auto">
                <a:xfrm>
                  <a:off x="1662" y="2559"/>
                  <a:ext cx="84" cy="601"/>
                </a:xfrm>
                <a:custGeom>
                  <a:avLst/>
                  <a:gdLst>
                    <a:gd name="T0" fmla="*/ 0 w 21"/>
                    <a:gd name="T1" fmla="*/ 147 h 151"/>
                    <a:gd name="T2" fmla="*/ 16 w 21"/>
                    <a:gd name="T3" fmla="*/ 143 h 151"/>
                    <a:gd name="T4" fmla="*/ 9 w 21"/>
                    <a:gd name="T5" fmla="*/ 96 h 151"/>
                    <a:gd name="T6" fmla="*/ 9 w 21"/>
                    <a:gd name="T7" fmla="*/ 96 h 151"/>
                    <a:gd name="T8" fmla="*/ 3 w 21"/>
                    <a:gd name="T9" fmla="*/ 3 h 151"/>
                    <a:gd name="T10" fmla="*/ 3 w 21"/>
                    <a:gd name="T11" fmla="*/ 3 h 151"/>
                    <a:gd name="T12" fmla="*/ 3 w 21"/>
                    <a:gd name="T13" fmla="*/ 0 h 151"/>
                    <a:gd name="T14" fmla="*/ 3 w 21"/>
                    <a:gd name="T15" fmla="*/ 0 h 151"/>
                    <a:gd name="T16" fmla="*/ 3 w 21"/>
                    <a:gd name="T17" fmla="*/ 0 h 151"/>
                    <a:gd name="T18" fmla="*/ 7 w 21"/>
                    <a:gd name="T19" fmla="*/ 0 h 151"/>
                    <a:gd name="T20" fmla="*/ 7 w 21"/>
                    <a:gd name="T21" fmla="*/ 3 h 151"/>
                    <a:gd name="T22" fmla="*/ 7 w 21"/>
                    <a:gd name="T23" fmla="*/ 3 h 151"/>
                    <a:gd name="T24" fmla="*/ 13 w 21"/>
                    <a:gd name="T25" fmla="*/ 94 h 151"/>
                    <a:gd name="T26" fmla="*/ 13 w 21"/>
                    <a:gd name="T27" fmla="*/ 94 h 151"/>
                    <a:gd name="T28" fmla="*/ 20 w 21"/>
                    <a:gd name="T29" fmla="*/ 145 h 151"/>
                    <a:gd name="T30" fmla="*/ 20 w 21"/>
                    <a:gd name="T31" fmla="*/ 145 h 151"/>
                    <a:gd name="T32" fmla="*/ 21 w 21"/>
                    <a:gd name="T33" fmla="*/ 146 h 151"/>
                    <a:gd name="T34" fmla="*/ 1 w 21"/>
                    <a:gd name="T35" fmla="*/ 151 h 151"/>
                    <a:gd name="T36" fmla="*/ 0 w 21"/>
                    <a:gd name="T37" fmla="*/ 147 h 1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1" h="151">
                      <a:moveTo>
                        <a:pt x="0" y="147"/>
                      </a:moveTo>
                      <a:cubicBezTo>
                        <a:pt x="16" y="143"/>
                        <a:pt x="16" y="143"/>
                        <a:pt x="16" y="143"/>
                      </a:cubicBezTo>
                      <a:cubicBezTo>
                        <a:pt x="16" y="137"/>
                        <a:pt x="15" y="116"/>
                        <a:pt x="9" y="96"/>
                      </a:cubicBezTo>
                      <a:cubicBezTo>
                        <a:pt x="9" y="96"/>
                        <a:pt x="9" y="96"/>
                        <a:pt x="9" y="96"/>
                      </a:cubicBezTo>
                      <a:cubicBezTo>
                        <a:pt x="3" y="74"/>
                        <a:pt x="3" y="17"/>
                        <a:pt x="3" y="3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1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1"/>
                        <a:pt x="7" y="3"/>
                      </a:cubicBezTo>
                      <a:cubicBezTo>
                        <a:pt x="7" y="3"/>
                        <a:pt x="7" y="3"/>
                        <a:pt x="7" y="3"/>
                      </a:cubicBezTo>
                      <a:cubicBezTo>
                        <a:pt x="7" y="17"/>
                        <a:pt x="7" y="74"/>
                        <a:pt x="13" y="94"/>
                      </a:cubicBezTo>
                      <a:cubicBezTo>
                        <a:pt x="13" y="94"/>
                        <a:pt x="13" y="94"/>
                        <a:pt x="13" y="94"/>
                      </a:cubicBezTo>
                      <a:cubicBezTo>
                        <a:pt x="20" y="119"/>
                        <a:pt x="20" y="144"/>
                        <a:pt x="20" y="145"/>
                      </a:cubicBezTo>
                      <a:cubicBezTo>
                        <a:pt x="20" y="145"/>
                        <a:pt x="20" y="145"/>
                        <a:pt x="20" y="145"/>
                      </a:cubicBez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1" y="151"/>
                        <a:pt x="1" y="151"/>
                        <a:pt x="1" y="151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1" name="Freeform 85"/>
                <p:cNvSpPr>
                  <a:spLocks noEditPoints="1"/>
                </p:cNvSpPr>
                <p:nvPr>
                  <p:custDataLst>
                    <p:tags r:id="rId68"/>
                  </p:custDataLst>
                </p:nvPr>
              </p:nvSpPr>
              <p:spPr bwMode="auto">
                <a:xfrm>
                  <a:off x="1650" y="2551"/>
                  <a:ext cx="104" cy="617"/>
                </a:xfrm>
                <a:custGeom>
                  <a:avLst/>
                  <a:gdLst>
                    <a:gd name="T0" fmla="*/ 2 w 26"/>
                    <a:gd name="T1" fmla="*/ 153 h 155"/>
                    <a:gd name="T2" fmla="*/ 1 w 26"/>
                    <a:gd name="T3" fmla="*/ 149 h 155"/>
                    <a:gd name="T4" fmla="*/ 3 w 26"/>
                    <a:gd name="T5" fmla="*/ 149 h 155"/>
                    <a:gd name="T6" fmla="*/ 3 w 26"/>
                    <a:gd name="T7" fmla="*/ 151 h 155"/>
                    <a:gd name="T8" fmla="*/ 3 w 26"/>
                    <a:gd name="T9" fmla="*/ 149 h 155"/>
                    <a:gd name="T10" fmla="*/ 1 w 26"/>
                    <a:gd name="T11" fmla="*/ 149 h 155"/>
                    <a:gd name="T12" fmla="*/ 0 w 26"/>
                    <a:gd name="T13" fmla="*/ 147 h 155"/>
                    <a:gd name="T14" fmla="*/ 17 w 26"/>
                    <a:gd name="T15" fmla="*/ 143 h 155"/>
                    <a:gd name="T16" fmla="*/ 10 w 26"/>
                    <a:gd name="T17" fmla="*/ 98 h 155"/>
                    <a:gd name="T18" fmla="*/ 10 w 26"/>
                    <a:gd name="T19" fmla="*/ 98 h 155"/>
                    <a:gd name="T20" fmla="*/ 4 w 26"/>
                    <a:gd name="T21" fmla="*/ 5 h 155"/>
                    <a:gd name="T22" fmla="*/ 4 w 26"/>
                    <a:gd name="T23" fmla="*/ 5 h 155"/>
                    <a:gd name="T24" fmla="*/ 4 w 26"/>
                    <a:gd name="T25" fmla="*/ 4 h 155"/>
                    <a:gd name="T26" fmla="*/ 4 w 26"/>
                    <a:gd name="T27" fmla="*/ 4 h 155"/>
                    <a:gd name="T28" fmla="*/ 4 w 26"/>
                    <a:gd name="T29" fmla="*/ 2 h 155"/>
                    <a:gd name="T30" fmla="*/ 4 w 26"/>
                    <a:gd name="T31" fmla="*/ 2 h 155"/>
                    <a:gd name="T32" fmla="*/ 4 w 26"/>
                    <a:gd name="T33" fmla="*/ 1 h 155"/>
                    <a:gd name="T34" fmla="*/ 4 w 26"/>
                    <a:gd name="T35" fmla="*/ 1 h 155"/>
                    <a:gd name="T36" fmla="*/ 6 w 26"/>
                    <a:gd name="T37" fmla="*/ 0 h 155"/>
                    <a:gd name="T38" fmla="*/ 6 w 26"/>
                    <a:gd name="T39" fmla="*/ 0 h 155"/>
                    <a:gd name="T40" fmla="*/ 6 w 26"/>
                    <a:gd name="T41" fmla="*/ 0 h 155"/>
                    <a:gd name="T42" fmla="*/ 6 w 26"/>
                    <a:gd name="T43" fmla="*/ 0 h 155"/>
                    <a:gd name="T44" fmla="*/ 12 w 26"/>
                    <a:gd name="T45" fmla="*/ 0 h 155"/>
                    <a:gd name="T46" fmla="*/ 12 w 26"/>
                    <a:gd name="T47" fmla="*/ 2 h 155"/>
                    <a:gd name="T48" fmla="*/ 12 w 26"/>
                    <a:gd name="T49" fmla="*/ 5 h 155"/>
                    <a:gd name="T50" fmla="*/ 12 w 26"/>
                    <a:gd name="T51" fmla="*/ 5 h 155"/>
                    <a:gd name="T52" fmla="*/ 12 w 26"/>
                    <a:gd name="T53" fmla="*/ 6 h 155"/>
                    <a:gd name="T54" fmla="*/ 12 w 26"/>
                    <a:gd name="T55" fmla="*/ 6 h 155"/>
                    <a:gd name="T56" fmla="*/ 18 w 26"/>
                    <a:gd name="T57" fmla="*/ 96 h 155"/>
                    <a:gd name="T58" fmla="*/ 18 w 26"/>
                    <a:gd name="T59" fmla="*/ 96 h 155"/>
                    <a:gd name="T60" fmla="*/ 25 w 26"/>
                    <a:gd name="T61" fmla="*/ 146 h 155"/>
                    <a:gd name="T62" fmla="*/ 25 w 26"/>
                    <a:gd name="T63" fmla="*/ 146 h 155"/>
                    <a:gd name="T64" fmla="*/ 26 w 26"/>
                    <a:gd name="T65" fmla="*/ 150 h 155"/>
                    <a:gd name="T66" fmla="*/ 2 w 26"/>
                    <a:gd name="T67" fmla="*/ 155 h 155"/>
                    <a:gd name="T68" fmla="*/ 2 w 26"/>
                    <a:gd name="T69" fmla="*/ 153 h 155"/>
                    <a:gd name="T70" fmla="*/ 5 w 26"/>
                    <a:gd name="T71" fmla="*/ 150 h 155"/>
                    <a:gd name="T72" fmla="*/ 21 w 26"/>
                    <a:gd name="T73" fmla="*/ 147 h 155"/>
                    <a:gd name="T74" fmla="*/ 21 w 26"/>
                    <a:gd name="T75" fmla="*/ 147 h 155"/>
                    <a:gd name="T76" fmla="*/ 21 w 26"/>
                    <a:gd name="T77" fmla="*/ 147 h 155"/>
                    <a:gd name="T78" fmla="*/ 5 w 26"/>
                    <a:gd name="T79" fmla="*/ 150 h 155"/>
                    <a:gd name="T80" fmla="*/ 5 w 26"/>
                    <a:gd name="T81" fmla="*/ 150 h 155"/>
                    <a:gd name="T82" fmla="*/ 21 w 26"/>
                    <a:gd name="T83" fmla="*/ 145 h 155"/>
                    <a:gd name="T84" fmla="*/ 21 w 26"/>
                    <a:gd name="T85" fmla="*/ 146 h 155"/>
                    <a:gd name="T86" fmla="*/ 17 w 26"/>
                    <a:gd name="T87" fmla="*/ 110 h 155"/>
                    <a:gd name="T88" fmla="*/ 17 w 26"/>
                    <a:gd name="T89" fmla="*/ 110 h 155"/>
                    <a:gd name="T90" fmla="*/ 21 w 26"/>
                    <a:gd name="T91" fmla="*/ 145 h 155"/>
                    <a:gd name="T92" fmla="*/ 17 w 26"/>
                    <a:gd name="T93" fmla="*/ 110 h 155"/>
                    <a:gd name="T94" fmla="*/ 17 w 26"/>
                    <a:gd name="T95" fmla="*/ 110 h 155"/>
                    <a:gd name="T96" fmla="*/ 17 w 26"/>
                    <a:gd name="T97" fmla="*/ 110 h 155"/>
                    <a:gd name="T98" fmla="*/ 17 w 26"/>
                    <a:gd name="T99" fmla="*/ 110 h 155"/>
                    <a:gd name="T100" fmla="*/ 8 w 26"/>
                    <a:gd name="T101" fmla="*/ 4 h 155"/>
                    <a:gd name="T102" fmla="*/ 8 w 26"/>
                    <a:gd name="T103" fmla="*/ 5 h 155"/>
                    <a:gd name="T104" fmla="*/ 8 w 26"/>
                    <a:gd name="T105" fmla="*/ 5 h 155"/>
                    <a:gd name="T106" fmla="*/ 8 w 26"/>
                    <a:gd name="T107" fmla="*/ 4 h 155"/>
                    <a:gd name="T108" fmla="*/ 8 w 26"/>
                    <a:gd name="T109" fmla="*/ 4 h 155"/>
                    <a:gd name="T110" fmla="*/ 8 w 26"/>
                    <a:gd name="T111" fmla="*/ 4 h 155"/>
                    <a:gd name="T112" fmla="*/ 8 w 26"/>
                    <a:gd name="T113" fmla="*/ 4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26" h="155">
                      <a:moveTo>
                        <a:pt x="2" y="153"/>
                      </a:move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3" y="151"/>
                        <a:pt x="3" y="151"/>
                        <a:pt x="3" y="151"/>
                      </a:cubicBezTo>
                      <a:cubicBezTo>
                        <a:pt x="3" y="149"/>
                        <a:pt x="3" y="149"/>
                        <a:pt x="3" y="149"/>
                      </a:cubicBezTo>
                      <a:cubicBezTo>
                        <a:pt x="1" y="149"/>
                        <a:pt x="1" y="149"/>
                        <a:pt x="1" y="149"/>
                      </a:cubicBezTo>
                      <a:cubicBezTo>
                        <a:pt x="0" y="147"/>
                        <a:pt x="0" y="147"/>
                        <a:pt x="0" y="147"/>
                      </a:cubicBezTo>
                      <a:cubicBezTo>
                        <a:pt x="17" y="143"/>
                        <a:pt x="17" y="143"/>
                        <a:pt x="17" y="143"/>
                      </a:cubicBezTo>
                      <a:cubicBezTo>
                        <a:pt x="17" y="136"/>
                        <a:pt x="15" y="116"/>
                        <a:pt x="10" y="98"/>
                      </a:cubicBezTo>
                      <a:cubicBezTo>
                        <a:pt x="10" y="98"/>
                        <a:pt x="10" y="98"/>
                        <a:pt x="10" y="98"/>
                      </a:cubicBezTo>
                      <a:cubicBezTo>
                        <a:pt x="4" y="76"/>
                        <a:pt x="4" y="19"/>
                        <a:pt x="4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5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0"/>
                        <a:pt x="5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3"/>
                        <a:pt x="12" y="5"/>
                      </a:cubicBezTo>
                      <a:cubicBezTo>
                        <a:pt x="12" y="5"/>
                        <a:pt x="12" y="5"/>
                        <a:pt x="12" y="5"/>
                      </a:cubicBezTo>
                      <a:cubicBezTo>
                        <a:pt x="12" y="5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2" y="6"/>
                      </a:cubicBezTo>
                      <a:cubicBezTo>
                        <a:pt x="12" y="21"/>
                        <a:pt x="12" y="77"/>
                        <a:pt x="18" y="96"/>
                      </a:cubicBezTo>
                      <a:cubicBezTo>
                        <a:pt x="18" y="96"/>
                        <a:pt x="18" y="96"/>
                        <a:pt x="18" y="96"/>
                      </a:cubicBezTo>
                      <a:cubicBezTo>
                        <a:pt x="25" y="121"/>
                        <a:pt x="25" y="146"/>
                        <a:pt x="25" y="146"/>
                      </a:cubicBezTo>
                      <a:cubicBezTo>
                        <a:pt x="25" y="146"/>
                        <a:pt x="25" y="146"/>
                        <a:pt x="25" y="146"/>
                      </a:cubicBezTo>
                      <a:cubicBezTo>
                        <a:pt x="26" y="150"/>
                        <a:pt x="26" y="150"/>
                        <a:pt x="26" y="150"/>
                      </a:cubicBezTo>
                      <a:cubicBezTo>
                        <a:pt x="2" y="155"/>
                        <a:pt x="2" y="155"/>
                        <a:pt x="2" y="155"/>
                      </a:cubicBezTo>
                      <a:cubicBezTo>
                        <a:pt x="2" y="153"/>
                        <a:pt x="2" y="153"/>
                        <a:pt x="2" y="153"/>
                      </a:cubicBezTo>
                      <a:close/>
                      <a:moveTo>
                        <a:pt x="5" y="150"/>
                      </a:move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21" y="147"/>
                        <a:pt x="21" y="147"/>
                        <a:pt x="21" y="147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ubicBezTo>
                        <a:pt x="5" y="150"/>
                        <a:pt x="5" y="150"/>
                        <a:pt x="5" y="150"/>
                      </a:cubicBezTo>
                      <a:close/>
                      <a:moveTo>
                        <a:pt x="21" y="145"/>
                      </a:moveTo>
                      <a:cubicBezTo>
                        <a:pt x="21" y="146"/>
                        <a:pt x="21" y="146"/>
                        <a:pt x="21" y="146"/>
                      </a:cubicBezTo>
                      <a:cubicBezTo>
                        <a:pt x="21" y="143"/>
                        <a:pt x="21" y="128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20" y="126"/>
                        <a:pt x="21" y="140"/>
                        <a:pt x="21" y="145"/>
                      </a:cubicBezTo>
                      <a:close/>
                      <a:moveTo>
                        <a:pt x="17" y="110"/>
                      </a:move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ubicBezTo>
                        <a:pt x="17" y="110"/>
                        <a:pt x="17" y="110"/>
                        <a:pt x="17" y="110"/>
                      </a:cubicBezTo>
                      <a:close/>
                      <a:moveTo>
                        <a:pt x="8" y="4"/>
                      </a:moveTo>
                      <a:cubicBezTo>
                        <a:pt x="8" y="4"/>
                        <a:pt x="8" y="4"/>
                        <a:pt x="8" y="5"/>
                      </a:cubicBezTo>
                      <a:cubicBezTo>
                        <a:pt x="8" y="5"/>
                        <a:pt x="8" y="5"/>
                        <a:pt x="8" y="5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4"/>
                        <a:pt x="8" y="4"/>
                        <a:pt x="8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2" name="Freeform 86"/>
                <p:cNvSpPr/>
                <p:nvPr>
                  <p:custDataLst>
                    <p:tags r:id="rId69"/>
                  </p:custDataLst>
                </p:nvPr>
              </p:nvSpPr>
              <p:spPr bwMode="auto">
                <a:xfrm>
                  <a:off x="1865" y="2379"/>
                  <a:ext cx="444" cy="160"/>
                </a:xfrm>
                <a:custGeom>
                  <a:avLst/>
                  <a:gdLst>
                    <a:gd name="T0" fmla="*/ 87 w 111"/>
                    <a:gd name="T1" fmla="*/ 38 h 40"/>
                    <a:gd name="T2" fmla="*/ 79 w 111"/>
                    <a:gd name="T3" fmla="*/ 27 h 40"/>
                    <a:gd name="T4" fmla="*/ 79 w 111"/>
                    <a:gd name="T5" fmla="*/ 27 h 40"/>
                    <a:gd name="T6" fmla="*/ 58 w 111"/>
                    <a:gd name="T7" fmla="*/ 7 h 40"/>
                    <a:gd name="T8" fmla="*/ 58 w 111"/>
                    <a:gd name="T9" fmla="*/ 7 h 40"/>
                    <a:gd name="T10" fmla="*/ 49 w 111"/>
                    <a:gd name="T11" fmla="*/ 4 h 40"/>
                    <a:gd name="T12" fmla="*/ 49 w 111"/>
                    <a:gd name="T13" fmla="*/ 4 h 40"/>
                    <a:gd name="T14" fmla="*/ 19 w 111"/>
                    <a:gd name="T15" fmla="*/ 15 h 40"/>
                    <a:gd name="T16" fmla="*/ 19 w 111"/>
                    <a:gd name="T17" fmla="*/ 15 h 40"/>
                    <a:gd name="T18" fmla="*/ 2 w 111"/>
                    <a:gd name="T19" fmla="*/ 25 h 40"/>
                    <a:gd name="T20" fmla="*/ 2 w 111"/>
                    <a:gd name="T21" fmla="*/ 25 h 40"/>
                    <a:gd name="T22" fmla="*/ 0 w 111"/>
                    <a:gd name="T23" fmla="*/ 22 h 40"/>
                    <a:gd name="T24" fmla="*/ 49 w 111"/>
                    <a:gd name="T25" fmla="*/ 0 h 40"/>
                    <a:gd name="T26" fmla="*/ 49 w 111"/>
                    <a:gd name="T27" fmla="*/ 0 h 40"/>
                    <a:gd name="T28" fmla="*/ 60 w 111"/>
                    <a:gd name="T29" fmla="*/ 3 h 40"/>
                    <a:gd name="T30" fmla="*/ 60 w 111"/>
                    <a:gd name="T31" fmla="*/ 3 h 40"/>
                    <a:gd name="T32" fmla="*/ 89 w 111"/>
                    <a:gd name="T33" fmla="*/ 35 h 40"/>
                    <a:gd name="T34" fmla="*/ 89 w 111"/>
                    <a:gd name="T35" fmla="*/ 35 h 40"/>
                    <a:gd name="T36" fmla="*/ 109 w 111"/>
                    <a:gd name="T37" fmla="*/ 25 h 40"/>
                    <a:gd name="T38" fmla="*/ 111 w 111"/>
                    <a:gd name="T39" fmla="*/ 29 h 40"/>
                    <a:gd name="T40" fmla="*/ 88 w 111"/>
                    <a:gd name="T41" fmla="*/ 40 h 40"/>
                    <a:gd name="T42" fmla="*/ 87 w 111"/>
                    <a:gd name="T43" fmla="*/ 38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1" h="40">
                      <a:moveTo>
                        <a:pt x="87" y="38"/>
                      </a:moveTo>
                      <a:cubicBezTo>
                        <a:pt x="87" y="38"/>
                        <a:pt x="84" y="33"/>
                        <a:pt x="79" y="27"/>
                      </a:cubicBezTo>
                      <a:cubicBezTo>
                        <a:pt x="79" y="27"/>
                        <a:pt x="79" y="27"/>
                        <a:pt x="79" y="27"/>
                      </a:cubicBezTo>
                      <a:cubicBezTo>
                        <a:pt x="74" y="21"/>
                        <a:pt x="67" y="13"/>
                        <a:pt x="58" y="7"/>
                      </a:cubicBezTo>
                      <a:cubicBezTo>
                        <a:pt x="58" y="7"/>
                        <a:pt x="58" y="7"/>
                        <a:pt x="58" y="7"/>
                      </a:cubicBezTo>
                      <a:cubicBezTo>
                        <a:pt x="56" y="5"/>
                        <a:pt x="53" y="4"/>
                        <a:pt x="49" y="4"/>
                      </a:cubicBezTo>
                      <a:cubicBezTo>
                        <a:pt x="49" y="4"/>
                        <a:pt x="49" y="4"/>
                        <a:pt x="49" y="4"/>
                      </a:cubicBezTo>
                      <a:cubicBezTo>
                        <a:pt x="40" y="4"/>
                        <a:pt x="28" y="9"/>
                        <a:pt x="19" y="15"/>
                      </a:cubicBezTo>
                      <a:cubicBezTo>
                        <a:pt x="19" y="15"/>
                        <a:pt x="19" y="15"/>
                        <a:pt x="19" y="15"/>
                      </a:cubicBezTo>
                      <a:cubicBezTo>
                        <a:pt x="9" y="20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2"/>
                        <a:pt x="28" y="0"/>
                        <a:pt x="49" y="0"/>
                      </a:cubicBezTo>
                      <a:cubicBezTo>
                        <a:pt x="49" y="0"/>
                        <a:pt x="49" y="0"/>
                        <a:pt x="49" y="0"/>
                      </a:cubicBezTo>
                      <a:cubicBezTo>
                        <a:pt x="53" y="0"/>
                        <a:pt x="57" y="1"/>
                        <a:pt x="60" y="3"/>
                      </a:cubicBezTo>
                      <a:cubicBezTo>
                        <a:pt x="60" y="3"/>
                        <a:pt x="60" y="3"/>
                        <a:pt x="60" y="3"/>
                      </a:cubicBezTo>
                      <a:cubicBezTo>
                        <a:pt x="76" y="14"/>
                        <a:pt x="86" y="30"/>
                        <a:pt x="89" y="35"/>
                      </a:cubicBezTo>
                      <a:cubicBezTo>
                        <a:pt x="89" y="35"/>
                        <a:pt x="89" y="35"/>
                        <a:pt x="89" y="35"/>
                      </a:cubicBezTo>
                      <a:cubicBezTo>
                        <a:pt x="109" y="25"/>
                        <a:pt x="109" y="25"/>
                        <a:pt x="109" y="25"/>
                      </a:cubicBezTo>
                      <a:cubicBezTo>
                        <a:pt x="111" y="29"/>
                        <a:pt x="111" y="29"/>
                        <a:pt x="111" y="29"/>
                      </a:cubicBezTo>
                      <a:cubicBezTo>
                        <a:pt x="88" y="40"/>
                        <a:pt x="88" y="40"/>
                        <a:pt x="88" y="40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3" name="Freeform 87"/>
                <p:cNvSpPr>
                  <a:spLocks noEditPoints="1"/>
                </p:cNvSpPr>
                <p:nvPr>
                  <p:custDataLst>
                    <p:tags r:id="rId70"/>
                  </p:custDataLst>
                </p:nvPr>
              </p:nvSpPr>
              <p:spPr bwMode="auto">
                <a:xfrm>
                  <a:off x="1849" y="2371"/>
                  <a:ext cx="472" cy="176"/>
                </a:xfrm>
                <a:custGeom>
                  <a:avLst/>
                  <a:gdLst>
                    <a:gd name="T0" fmla="*/ 89 w 118"/>
                    <a:gd name="T1" fmla="*/ 41 h 44"/>
                    <a:gd name="T2" fmla="*/ 89 w 118"/>
                    <a:gd name="T3" fmla="*/ 41 h 44"/>
                    <a:gd name="T4" fmla="*/ 89 w 118"/>
                    <a:gd name="T5" fmla="*/ 41 h 44"/>
                    <a:gd name="T6" fmla="*/ 89 w 118"/>
                    <a:gd name="T7" fmla="*/ 40 h 44"/>
                    <a:gd name="T8" fmla="*/ 87 w 118"/>
                    <a:gd name="T9" fmla="*/ 38 h 44"/>
                    <a:gd name="T10" fmla="*/ 81 w 118"/>
                    <a:gd name="T11" fmla="*/ 30 h 44"/>
                    <a:gd name="T12" fmla="*/ 61 w 118"/>
                    <a:gd name="T13" fmla="*/ 10 h 44"/>
                    <a:gd name="T14" fmla="*/ 53 w 118"/>
                    <a:gd name="T15" fmla="*/ 8 h 44"/>
                    <a:gd name="T16" fmla="*/ 24 w 118"/>
                    <a:gd name="T17" fmla="*/ 18 h 44"/>
                    <a:gd name="T18" fmla="*/ 8 w 118"/>
                    <a:gd name="T19" fmla="*/ 29 h 44"/>
                    <a:gd name="T20" fmla="*/ 7 w 118"/>
                    <a:gd name="T21" fmla="*/ 29 h 44"/>
                    <a:gd name="T22" fmla="*/ 6 w 118"/>
                    <a:gd name="T23" fmla="*/ 30 h 44"/>
                    <a:gd name="T24" fmla="*/ 3 w 118"/>
                    <a:gd name="T25" fmla="*/ 22 h 44"/>
                    <a:gd name="T26" fmla="*/ 4 w 118"/>
                    <a:gd name="T27" fmla="*/ 22 h 44"/>
                    <a:gd name="T28" fmla="*/ 8 w 118"/>
                    <a:gd name="T29" fmla="*/ 19 h 44"/>
                    <a:gd name="T30" fmla="*/ 20 w 118"/>
                    <a:gd name="T31" fmla="*/ 11 h 44"/>
                    <a:gd name="T32" fmla="*/ 53 w 118"/>
                    <a:gd name="T33" fmla="*/ 0 h 44"/>
                    <a:gd name="T34" fmla="*/ 66 w 118"/>
                    <a:gd name="T35" fmla="*/ 4 h 44"/>
                    <a:gd name="T36" fmla="*/ 94 w 118"/>
                    <a:gd name="T37" fmla="*/ 34 h 44"/>
                    <a:gd name="T38" fmla="*/ 118 w 118"/>
                    <a:gd name="T39" fmla="*/ 32 h 44"/>
                    <a:gd name="T40" fmla="*/ 90 w 118"/>
                    <a:gd name="T41" fmla="*/ 43 h 44"/>
                    <a:gd name="T42" fmla="*/ 89 w 118"/>
                    <a:gd name="T43" fmla="*/ 41 h 44"/>
                    <a:gd name="T44" fmla="*/ 91 w 118"/>
                    <a:gd name="T45" fmla="*/ 40 h 44"/>
                    <a:gd name="T46" fmla="*/ 91 w 118"/>
                    <a:gd name="T47" fmla="*/ 40 h 44"/>
                    <a:gd name="T48" fmla="*/ 91 w 118"/>
                    <a:gd name="T49" fmla="*/ 40 h 44"/>
                    <a:gd name="T50" fmla="*/ 112 w 118"/>
                    <a:gd name="T51" fmla="*/ 30 h 44"/>
                    <a:gd name="T52" fmla="*/ 92 w 118"/>
                    <a:gd name="T53" fmla="*/ 38 h 44"/>
                    <a:gd name="T54" fmla="*/ 81 w 118"/>
                    <a:gd name="T55" fmla="*/ 23 h 44"/>
                    <a:gd name="T56" fmla="*/ 85 w 118"/>
                    <a:gd name="T57" fmla="*/ 28 h 44"/>
                    <a:gd name="T58" fmla="*/ 92 w 118"/>
                    <a:gd name="T59" fmla="*/ 39 h 44"/>
                    <a:gd name="T60" fmla="*/ 93 w 118"/>
                    <a:gd name="T61" fmla="*/ 39 h 44"/>
                    <a:gd name="T62" fmla="*/ 93 w 118"/>
                    <a:gd name="T63" fmla="*/ 39 h 44"/>
                    <a:gd name="T64" fmla="*/ 93 w 118"/>
                    <a:gd name="T65" fmla="*/ 39 h 44"/>
                    <a:gd name="T66" fmla="*/ 7 w 118"/>
                    <a:gd name="T67" fmla="*/ 25 h 44"/>
                    <a:gd name="T68" fmla="*/ 7 w 118"/>
                    <a:gd name="T69" fmla="*/ 25 h 44"/>
                    <a:gd name="T70" fmla="*/ 8 w 118"/>
                    <a:gd name="T71" fmla="*/ 23 h 44"/>
                    <a:gd name="T72" fmla="*/ 10 w 118"/>
                    <a:gd name="T73" fmla="*/ 22 h 44"/>
                    <a:gd name="T74" fmla="*/ 19 w 118"/>
                    <a:gd name="T75" fmla="*/ 17 h 44"/>
                    <a:gd name="T76" fmla="*/ 81 w 118"/>
                    <a:gd name="T77" fmla="*/ 23 h 44"/>
                    <a:gd name="T78" fmla="*/ 80 w 118"/>
                    <a:gd name="T79" fmla="*/ 23 h 44"/>
                    <a:gd name="T80" fmla="*/ 80 w 118"/>
                    <a:gd name="T81" fmla="*/ 22 h 44"/>
                    <a:gd name="T82" fmla="*/ 80 w 118"/>
                    <a:gd name="T83" fmla="*/ 22 h 44"/>
                    <a:gd name="T84" fmla="*/ 59 w 118"/>
                    <a:gd name="T85" fmla="*/ 5 h 44"/>
                    <a:gd name="T86" fmla="*/ 53 w 118"/>
                    <a:gd name="T87" fmla="*/ 4 h 44"/>
                    <a:gd name="T88" fmla="*/ 53 w 118"/>
                    <a:gd name="T89" fmla="*/ 4 h 44"/>
                    <a:gd name="T90" fmla="*/ 53 w 118"/>
                    <a:gd name="T91" fmla="*/ 4 h 44"/>
                    <a:gd name="T92" fmla="*/ 53 w 118"/>
                    <a:gd name="T93" fmla="*/ 4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118" h="44">
                      <a:moveTo>
                        <a:pt x="90" y="43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89" y="41"/>
                        <a:pt x="89" y="41"/>
                        <a:pt x="89" y="40"/>
                      </a:cubicBezTo>
                      <a:cubicBezTo>
                        <a:pt x="89" y="40"/>
                        <a:pt x="89" y="40"/>
                        <a:pt x="89" y="40"/>
                      </a:cubicBezTo>
                      <a:cubicBezTo>
                        <a:pt x="88" y="40"/>
                        <a:pt x="88" y="39"/>
                        <a:pt x="87" y="38"/>
                      </a:cubicBezTo>
                      <a:cubicBezTo>
                        <a:pt x="87" y="38"/>
                        <a:pt x="87" y="38"/>
                        <a:pt x="87" y="38"/>
                      </a:cubicBezTo>
                      <a:cubicBezTo>
                        <a:pt x="86" y="36"/>
                        <a:pt x="84" y="33"/>
                        <a:pt x="81" y="30"/>
                      </a:cubicBezTo>
                      <a:cubicBezTo>
                        <a:pt x="81" y="30"/>
                        <a:pt x="81" y="30"/>
                        <a:pt x="81" y="30"/>
                      </a:cubicBezTo>
                      <a:cubicBezTo>
                        <a:pt x="77" y="24"/>
                        <a:pt x="69" y="16"/>
                        <a:pt x="61" y="10"/>
                      </a:cubicBezTo>
                      <a:cubicBezTo>
                        <a:pt x="61" y="10"/>
                        <a:pt x="61" y="10"/>
                        <a:pt x="61" y="10"/>
                      </a:cubicBezTo>
                      <a:cubicBezTo>
                        <a:pt x="59" y="9"/>
                        <a:pt x="56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53" y="8"/>
                        <a:pt x="53" y="8"/>
                        <a:pt x="53" y="8"/>
                      </a:cubicBezTo>
                      <a:cubicBezTo>
                        <a:pt x="44" y="8"/>
                        <a:pt x="33" y="13"/>
                        <a:pt x="24" y="18"/>
                      </a:cubicBezTo>
                      <a:cubicBezTo>
                        <a:pt x="24" y="18"/>
                        <a:pt x="24" y="18"/>
                        <a:pt x="24" y="18"/>
                      </a:cubicBezTo>
                      <a:cubicBezTo>
                        <a:pt x="15" y="24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8" y="29"/>
                      </a:cubicBezTo>
                      <a:cubicBezTo>
                        <a:pt x="8" y="29"/>
                        <a:pt x="8" y="29"/>
                        <a:pt x="7" y="29"/>
                      </a:cubicBezTo>
                      <a:cubicBezTo>
                        <a:pt x="7" y="29"/>
                        <a:pt x="7" y="29"/>
                        <a:pt x="7" y="29"/>
                      </a:cubicBezTo>
                      <a:cubicBezTo>
                        <a:pt x="6" y="30"/>
                        <a:pt x="6" y="30"/>
                        <a:pt x="6" y="30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2"/>
                        <a:pt x="4" y="22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5" y="21"/>
                        <a:pt x="6" y="20"/>
                        <a:pt x="8" y="19"/>
                      </a:cubicBezTo>
                      <a:cubicBezTo>
                        <a:pt x="8" y="19"/>
                        <a:pt x="8" y="19"/>
                        <a:pt x="8" y="19"/>
                      </a:cubicBezTo>
                      <a:cubicBezTo>
                        <a:pt x="11" y="17"/>
                        <a:pt x="15" y="14"/>
                        <a:pt x="20" y="11"/>
                      </a:cubicBezTo>
                      <a:cubicBezTo>
                        <a:pt x="20" y="11"/>
                        <a:pt x="20" y="11"/>
                        <a:pt x="20" y="11"/>
                      </a:cubicBezTo>
                      <a:cubicBezTo>
                        <a:pt x="30" y="6"/>
                        <a:pt x="42" y="0"/>
                        <a:pt x="53" y="0"/>
                      </a:cubicBezTo>
                      <a:cubicBezTo>
                        <a:pt x="53" y="0"/>
                        <a:pt x="53" y="0"/>
                        <a:pt x="53" y="0"/>
                      </a:cubicBezTo>
                      <a:cubicBezTo>
                        <a:pt x="57" y="0"/>
                        <a:pt x="62" y="1"/>
                        <a:pt x="66" y="4"/>
                      </a:cubicBezTo>
                      <a:cubicBezTo>
                        <a:pt x="66" y="4"/>
                        <a:pt x="66" y="4"/>
                        <a:pt x="66" y="4"/>
                      </a:cubicBezTo>
                      <a:cubicBezTo>
                        <a:pt x="80" y="14"/>
                        <a:pt x="90" y="28"/>
                        <a:pt x="94" y="34"/>
                      </a:cubicBezTo>
                      <a:cubicBezTo>
                        <a:pt x="94" y="34"/>
                        <a:pt x="94" y="34"/>
                        <a:pt x="94" y="34"/>
                      </a:cubicBezTo>
                      <a:cubicBezTo>
                        <a:pt x="114" y="25"/>
                        <a:pt x="114" y="25"/>
                        <a:pt x="114" y="25"/>
                      </a:cubicBezTo>
                      <a:cubicBezTo>
                        <a:pt x="118" y="32"/>
                        <a:pt x="118" y="32"/>
                        <a:pt x="118" y="32"/>
                      </a:cubicBezTo>
                      <a:cubicBezTo>
                        <a:pt x="91" y="44"/>
                        <a:pt x="91" y="44"/>
                        <a:pt x="91" y="44"/>
                      </a:cubicBezTo>
                      <a:cubicBezTo>
                        <a:pt x="90" y="43"/>
                        <a:pt x="90" y="43"/>
                        <a:pt x="90" y="43"/>
                      </a:cubicBezTo>
                      <a:close/>
                      <a:moveTo>
                        <a:pt x="91" y="40"/>
                      </a:moveTo>
                      <a:cubicBezTo>
                        <a:pt x="89" y="41"/>
                        <a:pt x="89" y="41"/>
                        <a:pt x="89" y="41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1" y="40"/>
                      </a:move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1" y="40"/>
                        <a:pt x="91" y="40"/>
                        <a:pt x="91" y="40"/>
                      </a:cubicBezTo>
                      <a:close/>
                      <a:moveTo>
                        <a:pt x="93" y="39"/>
                      </a:moveTo>
                      <a:cubicBezTo>
                        <a:pt x="112" y="30"/>
                        <a:pt x="112" y="30"/>
                        <a:pt x="112" y="30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2" y="38"/>
                        <a:pt x="92" y="38"/>
                        <a:pt x="92" y="38"/>
                      </a:cubicBezTo>
                      <a:cubicBezTo>
                        <a:pt x="90" y="35"/>
                        <a:pt x="86" y="29"/>
                        <a:pt x="81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ubicBezTo>
                        <a:pt x="82" y="25"/>
                        <a:pt x="83" y="26"/>
                        <a:pt x="85" y="28"/>
                      </a:cubicBezTo>
                      <a:cubicBezTo>
                        <a:pt x="85" y="28"/>
                        <a:pt x="85" y="28"/>
                        <a:pt x="85" y="28"/>
                      </a:cubicBezTo>
                      <a:cubicBezTo>
                        <a:pt x="89" y="33"/>
                        <a:pt x="92" y="37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2" y="39"/>
                        <a:pt x="92" y="39"/>
                        <a:pt x="92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ubicBezTo>
                        <a:pt x="93" y="39"/>
                        <a:pt x="93" y="39"/>
                        <a:pt x="93" y="39"/>
                      </a:cubicBezTo>
                      <a:close/>
                      <a:moveTo>
                        <a:pt x="7" y="25"/>
                      </a:move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lose/>
                      <a:moveTo>
                        <a:pt x="8" y="23"/>
                      </a:moveTo>
                      <a:cubicBezTo>
                        <a:pt x="9" y="23"/>
                        <a:pt x="9" y="23"/>
                        <a:pt x="10" y="22"/>
                      </a:cubicBezTo>
                      <a:cubicBezTo>
                        <a:pt x="10" y="22"/>
                        <a:pt x="10" y="22"/>
                        <a:pt x="10" y="22"/>
                      </a:cubicBezTo>
                      <a:cubicBezTo>
                        <a:pt x="12" y="21"/>
                        <a:pt x="15" y="19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cubicBezTo>
                        <a:pt x="15" y="19"/>
                        <a:pt x="11" y="22"/>
                        <a:pt x="8" y="23"/>
                      </a:cubicBezTo>
                      <a:close/>
                      <a:moveTo>
                        <a:pt x="81" y="23"/>
                      </a:moveTo>
                      <a:cubicBezTo>
                        <a:pt x="81" y="23"/>
                        <a:pt x="81" y="23"/>
                        <a:pt x="80" y="23"/>
                      </a:cubicBezTo>
                      <a:cubicBezTo>
                        <a:pt x="80" y="23"/>
                        <a:pt x="80" y="23"/>
                        <a:pt x="80" y="23"/>
                      </a:cubicBezTo>
                      <a:cubicBezTo>
                        <a:pt x="81" y="23"/>
                        <a:pt x="81" y="23"/>
                        <a:pt x="81" y="23"/>
                      </a:cubicBezTo>
                      <a:close/>
                      <a:moveTo>
                        <a:pt x="80" y="22"/>
                      </a:move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ubicBezTo>
                        <a:pt x="80" y="22"/>
                        <a:pt x="80" y="22"/>
                        <a:pt x="80" y="22"/>
                      </a:cubicBezTo>
                      <a:close/>
                      <a:moveTo>
                        <a:pt x="59" y="5"/>
                      </a:moveTo>
                      <a:cubicBezTo>
                        <a:pt x="57" y="4"/>
                        <a:pt x="55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5" y="4"/>
                        <a:pt x="57" y="4"/>
                        <a:pt x="59" y="5"/>
                      </a:cubicBezTo>
                      <a:close/>
                      <a:moveTo>
                        <a:pt x="53" y="4"/>
                      </a:move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ubicBezTo>
                        <a:pt x="53" y="4"/>
                        <a:pt x="53" y="4"/>
                        <a:pt x="53" y="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4" name="Freeform 88"/>
                <p:cNvSpPr/>
                <p:nvPr>
                  <p:custDataLst>
                    <p:tags r:id="rId71"/>
                  </p:custDataLst>
                </p:nvPr>
              </p:nvSpPr>
              <p:spPr bwMode="auto">
                <a:xfrm>
                  <a:off x="2193" y="1822"/>
                  <a:ext cx="100" cy="68"/>
                </a:xfrm>
                <a:custGeom>
                  <a:avLst/>
                  <a:gdLst>
                    <a:gd name="T0" fmla="*/ 0 w 100"/>
                    <a:gd name="T1" fmla="*/ 68 h 68"/>
                    <a:gd name="T2" fmla="*/ 32 w 100"/>
                    <a:gd name="T3" fmla="*/ 0 h 68"/>
                    <a:gd name="T4" fmla="*/ 48 w 100"/>
                    <a:gd name="T5" fmla="*/ 8 h 68"/>
                    <a:gd name="T6" fmla="*/ 28 w 100"/>
                    <a:gd name="T7" fmla="*/ 52 h 68"/>
                    <a:gd name="T8" fmla="*/ 100 w 100"/>
                    <a:gd name="T9" fmla="*/ 52 h 68"/>
                    <a:gd name="T10" fmla="*/ 100 w 100"/>
                    <a:gd name="T11" fmla="*/ 68 h 68"/>
                    <a:gd name="T12" fmla="*/ 0 w 100"/>
                    <a:gd name="T13" fmla="*/ 68 h 68"/>
                    <a:gd name="T14" fmla="*/ 0 w 100"/>
                    <a:gd name="T1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00" h="68">
                      <a:moveTo>
                        <a:pt x="0" y="68"/>
                      </a:moveTo>
                      <a:lnTo>
                        <a:pt x="32" y="0"/>
                      </a:lnTo>
                      <a:lnTo>
                        <a:pt x="48" y="8"/>
                      </a:lnTo>
                      <a:lnTo>
                        <a:pt x="28" y="52"/>
                      </a:lnTo>
                      <a:lnTo>
                        <a:pt x="100" y="52"/>
                      </a:lnTo>
                      <a:lnTo>
                        <a:pt x="100" y="68"/>
                      </a:lnTo>
                      <a:lnTo>
                        <a:pt x="0" y="68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5" name="Freeform 89"/>
                <p:cNvSpPr/>
                <p:nvPr>
                  <p:custDataLst>
                    <p:tags r:id="rId72"/>
                  </p:custDataLst>
                </p:nvPr>
              </p:nvSpPr>
              <p:spPr bwMode="auto">
                <a:xfrm>
                  <a:off x="2181" y="1810"/>
                  <a:ext cx="120" cy="87"/>
                </a:xfrm>
                <a:custGeom>
                  <a:avLst/>
                  <a:gdLst>
                    <a:gd name="T0" fmla="*/ 12 w 120"/>
                    <a:gd name="T1" fmla="*/ 87 h 87"/>
                    <a:gd name="T2" fmla="*/ 12 w 120"/>
                    <a:gd name="T3" fmla="*/ 80 h 87"/>
                    <a:gd name="T4" fmla="*/ 20 w 120"/>
                    <a:gd name="T5" fmla="*/ 83 h 87"/>
                    <a:gd name="T6" fmla="*/ 12 w 120"/>
                    <a:gd name="T7" fmla="*/ 80 h 87"/>
                    <a:gd name="T8" fmla="*/ 12 w 120"/>
                    <a:gd name="T9" fmla="*/ 87 h 87"/>
                    <a:gd name="T10" fmla="*/ 0 w 120"/>
                    <a:gd name="T11" fmla="*/ 87 h 87"/>
                    <a:gd name="T12" fmla="*/ 40 w 120"/>
                    <a:gd name="T13" fmla="*/ 0 h 87"/>
                    <a:gd name="T14" fmla="*/ 68 w 120"/>
                    <a:gd name="T15" fmla="*/ 16 h 87"/>
                    <a:gd name="T16" fmla="*/ 52 w 120"/>
                    <a:gd name="T17" fmla="*/ 56 h 87"/>
                    <a:gd name="T18" fmla="*/ 120 w 120"/>
                    <a:gd name="T19" fmla="*/ 56 h 87"/>
                    <a:gd name="T20" fmla="*/ 120 w 120"/>
                    <a:gd name="T21" fmla="*/ 87 h 87"/>
                    <a:gd name="T22" fmla="*/ 12 w 120"/>
                    <a:gd name="T23" fmla="*/ 87 h 87"/>
                    <a:gd name="T24" fmla="*/ 12 w 120"/>
                    <a:gd name="T25" fmla="*/ 87 h 8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20" h="87">
                      <a:moveTo>
                        <a:pt x="12" y="87"/>
                      </a:moveTo>
                      <a:lnTo>
                        <a:pt x="12" y="80"/>
                      </a:lnTo>
                      <a:lnTo>
                        <a:pt x="20" y="83"/>
                      </a:lnTo>
                      <a:lnTo>
                        <a:pt x="12" y="80"/>
                      </a:lnTo>
                      <a:lnTo>
                        <a:pt x="12" y="87"/>
                      </a:lnTo>
                      <a:lnTo>
                        <a:pt x="0" y="87"/>
                      </a:lnTo>
                      <a:lnTo>
                        <a:pt x="40" y="0"/>
                      </a:lnTo>
                      <a:lnTo>
                        <a:pt x="68" y="16"/>
                      </a:lnTo>
                      <a:lnTo>
                        <a:pt x="52" y="56"/>
                      </a:lnTo>
                      <a:lnTo>
                        <a:pt x="120" y="56"/>
                      </a:lnTo>
                      <a:lnTo>
                        <a:pt x="120" y="87"/>
                      </a:lnTo>
                      <a:lnTo>
                        <a:pt x="12" y="87"/>
                      </a:lnTo>
                      <a:lnTo>
                        <a:pt x="12" y="87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6" name="Freeform 90"/>
                <p:cNvSpPr/>
                <p:nvPr>
                  <p:custDataLst>
                    <p:tags r:id="rId73"/>
                  </p:custDataLst>
                </p:nvPr>
              </p:nvSpPr>
              <p:spPr bwMode="auto">
                <a:xfrm>
                  <a:off x="2205" y="1846"/>
                  <a:ext cx="64" cy="44"/>
                </a:xfrm>
                <a:custGeom>
                  <a:avLst/>
                  <a:gdLst>
                    <a:gd name="T0" fmla="*/ 0 w 64"/>
                    <a:gd name="T1" fmla="*/ 28 h 44"/>
                    <a:gd name="T2" fmla="*/ 60 w 64"/>
                    <a:gd name="T3" fmla="*/ 0 h 44"/>
                    <a:gd name="T4" fmla="*/ 64 w 64"/>
                    <a:gd name="T5" fmla="*/ 16 h 44"/>
                    <a:gd name="T6" fmla="*/ 4 w 64"/>
                    <a:gd name="T7" fmla="*/ 44 h 44"/>
                    <a:gd name="T8" fmla="*/ 0 w 64"/>
                    <a:gd name="T9" fmla="*/ 28 h 44"/>
                    <a:gd name="T10" fmla="*/ 0 w 64"/>
                    <a:gd name="T11" fmla="*/ 28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64" h="44">
                      <a:moveTo>
                        <a:pt x="0" y="28"/>
                      </a:moveTo>
                      <a:lnTo>
                        <a:pt x="60" y="0"/>
                      </a:lnTo>
                      <a:lnTo>
                        <a:pt x="64" y="16"/>
                      </a:lnTo>
                      <a:lnTo>
                        <a:pt x="4" y="44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  <p:sp>
              <p:nvSpPr>
                <p:cNvPr id="47" name="Freeform 91"/>
                <p:cNvSpPr/>
                <p:nvPr>
                  <p:custDataLst>
                    <p:tags r:id="rId74"/>
                  </p:custDataLst>
                </p:nvPr>
              </p:nvSpPr>
              <p:spPr bwMode="auto">
                <a:xfrm>
                  <a:off x="2193" y="1834"/>
                  <a:ext cx="88" cy="63"/>
                </a:xfrm>
                <a:custGeom>
                  <a:avLst/>
                  <a:gdLst>
                    <a:gd name="T0" fmla="*/ 4 w 88"/>
                    <a:gd name="T1" fmla="*/ 44 h 63"/>
                    <a:gd name="T2" fmla="*/ 12 w 88"/>
                    <a:gd name="T3" fmla="*/ 40 h 63"/>
                    <a:gd name="T4" fmla="*/ 16 w 88"/>
                    <a:gd name="T5" fmla="*/ 48 h 63"/>
                    <a:gd name="T6" fmla="*/ 12 w 88"/>
                    <a:gd name="T7" fmla="*/ 40 h 63"/>
                    <a:gd name="T8" fmla="*/ 4 w 88"/>
                    <a:gd name="T9" fmla="*/ 44 h 63"/>
                    <a:gd name="T10" fmla="*/ 0 w 88"/>
                    <a:gd name="T11" fmla="*/ 36 h 63"/>
                    <a:gd name="T12" fmla="*/ 76 w 88"/>
                    <a:gd name="T13" fmla="*/ 0 h 63"/>
                    <a:gd name="T14" fmla="*/ 88 w 88"/>
                    <a:gd name="T15" fmla="*/ 32 h 63"/>
                    <a:gd name="T16" fmla="*/ 16 w 88"/>
                    <a:gd name="T17" fmla="*/ 63 h 63"/>
                    <a:gd name="T18" fmla="*/ 4 w 88"/>
                    <a:gd name="T19" fmla="*/ 44 h 63"/>
                    <a:gd name="T20" fmla="*/ 4 w 88"/>
                    <a:gd name="T21" fmla="*/ 44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88" h="63">
                      <a:moveTo>
                        <a:pt x="4" y="44"/>
                      </a:moveTo>
                      <a:lnTo>
                        <a:pt x="12" y="40"/>
                      </a:lnTo>
                      <a:lnTo>
                        <a:pt x="16" y="48"/>
                      </a:lnTo>
                      <a:lnTo>
                        <a:pt x="12" y="40"/>
                      </a:lnTo>
                      <a:lnTo>
                        <a:pt x="4" y="44"/>
                      </a:lnTo>
                      <a:lnTo>
                        <a:pt x="0" y="36"/>
                      </a:lnTo>
                      <a:lnTo>
                        <a:pt x="76" y="0"/>
                      </a:lnTo>
                      <a:lnTo>
                        <a:pt x="88" y="32"/>
                      </a:lnTo>
                      <a:lnTo>
                        <a:pt x="16" y="63"/>
                      </a:lnTo>
                      <a:lnTo>
                        <a:pt x="4" y="44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/>
                <a:lstStyle/>
                <a:p>
                  <a:endParaRPr lang="zh-CN" altLang="en-US"/>
                </a:p>
              </p:txBody>
            </p:sp>
          </p:grp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75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76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7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712.xml"/><Relationship Id="rId23" Type="http://schemas.openxmlformats.org/officeDocument/2006/relationships/tags" Target="../tags/tag711.xml"/><Relationship Id="rId22" Type="http://schemas.openxmlformats.org/officeDocument/2006/relationships/tags" Target="../tags/tag710.xml"/><Relationship Id="rId21" Type="http://schemas.openxmlformats.org/officeDocument/2006/relationships/tags" Target="../tags/tag709.xml"/><Relationship Id="rId20" Type="http://schemas.openxmlformats.org/officeDocument/2006/relationships/tags" Target="../tags/tag708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707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>
    <p:fade/>
  </p:transition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4.xml"/><Relationship Id="rId1" Type="http://schemas.openxmlformats.org/officeDocument/2006/relationships/tags" Target="../tags/tag713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734.xml"/><Relationship Id="rId3" Type="http://schemas.openxmlformats.org/officeDocument/2006/relationships/tags" Target="../tags/tag733.xml"/><Relationship Id="rId2" Type="http://schemas.openxmlformats.org/officeDocument/2006/relationships/tags" Target="../tags/tag732.xml"/><Relationship Id="rId1" Type="http://schemas.openxmlformats.org/officeDocument/2006/relationships/tags" Target="../tags/tag73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ags" Target="../tags/tag7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tags" Target="../tags/tag737.xml"/><Relationship Id="rId1" Type="http://schemas.openxmlformats.org/officeDocument/2006/relationships/tags" Target="../tags/tag736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tags" Target="../tags/tag741.xml"/><Relationship Id="rId4" Type="http://schemas.openxmlformats.org/officeDocument/2006/relationships/image" Target="../media/image22.png"/><Relationship Id="rId3" Type="http://schemas.openxmlformats.org/officeDocument/2006/relationships/tags" Target="../tags/tag740.xml"/><Relationship Id="rId2" Type="http://schemas.openxmlformats.org/officeDocument/2006/relationships/tags" Target="../tags/tag739.xml"/><Relationship Id="rId1" Type="http://schemas.openxmlformats.org/officeDocument/2006/relationships/tags" Target="../tags/tag738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746.xml"/><Relationship Id="rId4" Type="http://schemas.openxmlformats.org/officeDocument/2006/relationships/tags" Target="../tags/tag745.xml"/><Relationship Id="rId3" Type="http://schemas.openxmlformats.org/officeDocument/2006/relationships/tags" Target="../tags/tag744.xml"/><Relationship Id="rId2" Type="http://schemas.openxmlformats.org/officeDocument/2006/relationships/tags" Target="../tags/tag743.xml"/><Relationship Id="rId1" Type="http://schemas.openxmlformats.org/officeDocument/2006/relationships/tags" Target="../tags/tag74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tags" Target="../tags/tag750.xml"/><Relationship Id="rId4" Type="http://schemas.openxmlformats.org/officeDocument/2006/relationships/image" Target="../media/image22.png"/><Relationship Id="rId3" Type="http://schemas.openxmlformats.org/officeDocument/2006/relationships/tags" Target="../tags/tag749.xml"/><Relationship Id="rId2" Type="http://schemas.openxmlformats.org/officeDocument/2006/relationships/tags" Target="../tags/tag748.xml"/><Relationship Id="rId1" Type="http://schemas.openxmlformats.org/officeDocument/2006/relationships/tags" Target="../tags/tag747.xml"/></Relationships>
</file>

<file path=ppt/slides/_rels/slide1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756.xml"/><Relationship Id="rId5" Type="http://schemas.openxmlformats.org/officeDocument/2006/relationships/tags" Target="../tags/tag755.xml"/><Relationship Id="rId4" Type="http://schemas.openxmlformats.org/officeDocument/2006/relationships/tags" Target="../tags/tag754.xml"/><Relationship Id="rId3" Type="http://schemas.openxmlformats.org/officeDocument/2006/relationships/tags" Target="../tags/tag753.xml"/><Relationship Id="rId2" Type="http://schemas.openxmlformats.org/officeDocument/2006/relationships/tags" Target="../tags/tag752.xml"/><Relationship Id="rId1" Type="http://schemas.openxmlformats.org/officeDocument/2006/relationships/tags" Target="../tags/tag751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4.xml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720.xml"/><Relationship Id="rId5" Type="http://schemas.openxmlformats.org/officeDocument/2006/relationships/tags" Target="../tags/tag719.xml"/><Relationship Id="rId4" Type="http://schemas.openxmlformats.org/officeDocument/2006/relationships/tags" Target="../tags/tag718.xml"/><Relationship Id="rId3" Type="http://schemas.openxmlformats.org/officeDocument/2006/relationships/tags" Target="../tags/tag717.xml"/><Relationship Id="rId2" Type="http://schemas.openxmlformats.org/officeDocument/2006/relationships/tags" Target="../tags/tag716.xml"/><Relationship Id="rId1" Type="http://schemas.openxmlformats.org/officeDocument/2006/relationships/tags" Target="../tags/tag715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4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762.xml"/><Relationship Id="rId5" Type="http://schemas.openxmlformats.org/officeDocument/2006/relationships/tags" Target="../tags/tag761.xml"/><Relationship Id="rId4" Type="http://schemas.openxmlformats.org/officeDocument/2006/relationships/tags" Target="../tags/tag760.xml"/><Relationship Id="rId3" Type="http://schemas.openxmlformats.org/officeDocument/2006/relationships/tags" Target="../tags/tag759.xml"/><Relationship Id="rId2" Type="http://schemas.openxmlformats.org/officeDocument/2006/relationships/tags" Target="../tags/tag758.xml"/><Relationship Id="rId1" Type="http://schemas.openxmlformats.org/officeDocument/2006/relationships/tags" Target="../tags/tag75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37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39.png"/><Relationship Id="rId1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63.xml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tags" Target="../tags/tag726.xml"/><Relationship Id="rId5" Type="http://schemas.openxmlformats.org/officeDocument/2006/relationships/tags" Target="../tags/tag725.xml"/><Relationship Id="rId4" Type="http://schemas.openxmlformats.org/officeDocument/2006/relationships/tags" Target="../tags/tag724.xml"/><Relationship Id="rId3" Type="http://schemas.openxmlformats.org/officeDocument/2006/relationships/tags" Target="../tags/tag723.xml"/><Relationship Id="rId2" Type="http://schemas.openxmlformats.org/officeDocument/2006/relationships/tags" Target="../tags/tag722.xml"/><Relationship Id="rId1" Type="http://schemas.openxmlformats.org/officeDocument/2006/relationships/tags" Target="../tags/tag7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72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28.xml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729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tags" Target="../tags/tag730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zh-CN" dirty="0">
                <a:latin typeface="楷体" panose="02010609060101010101" charset="-122"/>
                <a:ea typeface="楷体" panose="02010609060101010101" charset="-122"/>
              </a:rPr>
              <a:t>主动拒绝烟酒与毒品</a:t>
            </a:r>
            <a:endParaRPr lang="zh-CN" altLang="zh-CN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45660" y="4165600"/>
            <a:ext cx="47802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/>
              <a:t>远安县鸣凤镇中心小学  李念斌 黄晓萍 杨宏云</a:t>
            </a:r>
            <a:endParaRPr lang="zh-CN" altLang="en-US"/>
          </a:p>
        </p:txBody>
      </p:sp>
    </p:spTree>
    <p:custDataLst>
      <p:tags r:id="rId2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>
            <p:custDataLst>
              <p:tags r:id="rId1"/>
            </p:custDataLst>
          </p:nvPr>
        </p:nvSpPr>
        <p:spPr>
          <a:xfrm>
            <a:off x="1767037" y="3429000"/>
            <a:ext cx="2177169" cy="830997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4350360" y="2806430"/>
            <a:ext cx="4400694" cy="74373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“</a:t>
            </a:r>
            <a:r>
              <a:rPr lang="zh-CN" altLang="en-US" dirty="0" smtClean="0"/>
              <a:t>数</a:t>
            </a:r>
            <a:r>
              <a:rPr lang="en-US" altLang="zh-CN" dirty="0" smtClean="0"/>
              <a:t>”</a:t>
            </a:r>
            <a:r>
              <a:rPr lang="zh-CN" altLang="en-US" dirty="0" smtClean="0"/>
              <a:t>说烟酒危害</a:t>
            </a:r>
            <a:endParaRPr lang="zh-CN" altLang="en-US" dirty="0"/>
          </a:p>
        </p:txBody>
      </p:sp>
      <p:sp>
        <p:nvSpPr>
          <p:cNvPr id="7" name="Freeform 34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3367815" y="2921318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custDataLst>
      <p:tags r:id="rId4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9"/>
          <p:cNvSpPr txBox="1"/>
          <p:nvPr>
            <p:custDataLst>
              <p:tags r:id="rId1"/>
            </p:custDataLst>
          </p:nvPr>
        </p:nvSpPr>
        <p:spPr>
          <a:xfrm>
            <a:off x="1784255" y="1047324"/>
            <a:ext cx="8560748" cy="448002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txBody>
          <a:bodyPr vert="horz" lIns="101600" tIns="0" rIns="82550" bIns="0" rtlCol="0">
            <a:noAutofit/>
          </a:bodyPr>
          <a:lstStyle/>
          <a:p>
            <a:pPr marL="228600" lvl="0" indent="-228600">
              <a:lnSpc>
                <a:spcPct val="150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kumimoji="0" lang="en-US" altLang="zh-CN" sz="3200" b="0" i="0" u="none" strike="noStrike" kern="1200" cap="none" spc="150" normalizeH="0" baseline="0" noProof="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    </a:t>
            </a:r>
            <a:r>
              <a:rPr kumimoji="0" lang="zh-CN" altLang="en-US" sz="3200" b="0" i="0" u="none" strike="noStrike" kern="1200" cap="none" spc="150" normalizeH="0" baseline="0" noProof="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rPr>
              <a:t>据统计，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中国有</a:t>
            </a:r>
            <a:r>
              <a:rPr lang="en-US" altLang="zh-CN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3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亿吸烟人口，另有</a:t>
            </a:r>
            <a:r>
              <a:rPr lang="en-US" altLang="zh-CN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7.4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亿不吸烟者遭受二手烟危害，每年因吸烟相关疾病导致的死亡人数超过</a:t>
            </a:r>
            <a:r>
              <a:rPr lang="en-US" altLang="zh-CN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100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万，如对吸烟流行状况不加以控制，到</a:t>
            </a:r>
            <a:r>
              <a:rPr lang="en-US" altLang="zh-CN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2050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年每年死亡人数将突破</a:t>
            </a:r>
            <a:r>
              <a:rPr lang="en-US" altLang="zh-CN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300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万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。每天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因吸烟死亡人数大概为</a:t>
            </a:r>
            <a:r>
              <a:rPr lang="en-US" altLang="zh-CN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2740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人以上</a:t>
            </a:r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。</a:t>
            </a:r>
            <a:endParaRPr kumimoji="0" lang="zh-CN" altLang="en-US" sz="3200" b="0" i="0" u="none" strike="noStrike" kern="1200" cap="none" spc="150" normalizeH="0" baseline="0" noProof="0" dirty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uLnTx/>
              <a:uFillTx/>
              <a:latin typeface="Arial" panose="020B0604020202020204" pitchFamily="34" charset="0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4294967295"/>
            <p:custDataLst>
              <p:tags r:id="rId1"/>
            </p:custDataLst>
          </p:nvPr>
        </p:nvSpPr>
        <p:spPr>
          <a:xfrm>
            <a:off x="1784255" y="1975371"/>
            <a:ext cx="8356031" cy="3296920"/>
          </a:xfrm>
          <a:solidFill>
            <a:schemeClr val="accent4">
              <a:lumMod val="40000"/>
              <a:lumOff val="60000"/>
            </a:schemeClr>
          </a:solidFill>
          <a:ln>
            <a:solidFill>
              <a:schemeClr val="tx2">
                <a:lumMod val="25000"/>
              </a:schemeClr>
            </a:solidFill>
          </a:ln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en-US" altLang="zh-CN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</a:t>
            </a:r>
            <a:r>
              <a:rPr lang="zh-CN" altLang="en-US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据世界卫生组织发布的报告，饮酒与</a:t>
            </a:r>
            <a:r>
              <a:rPr lang="en-US" altLang="zh-CN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200</a:t>
            </a:r>
            <a:r>
              <a:rPr lang="zh-CN" altLang="en-US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余种疾病和伤害有关。</a:t>
            </a:r>
            <a:r>
              <a:rPr lang="en-US" altLang="zh-CN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2016</a:t>
            </a:r>
            <a:r>
              <a:rPr lang="zh-CN" altLang="en-US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年，我国因饮酒致癌而死亡的近</a:t>
            </a:r>
            <a:r>
              <a:rPr lang="en-US" altLang="zh-CN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8</a:t>
            </a:r>
            <a:r>
              <a:rPr lang="zh-CN" altLang="en-US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万人，因饮酒发生交通事故而死亡的近</a:t>
            </a:r>
            <a:r>
              <a:rPr lang="en-US" altLang="zh-CN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9</a:t>
            </a:r>
            <a:r>
              <a:rPr lang="zh-CN" altLang="en-US" sz="32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万人</a:t>
            </a:r>
            <a:endParaRPr lang="zh-CN" altLang="en-US" sz="3200" dirty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custDataLst>
      <p:tags r:id="rId2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33075" y="169899"/>
            <a:ext cx="1887044" cy="882000"/>
          </a:xfrm>
        </p:spPr>
        <p:txBody>
          <a:bodyPr/>
          <a:lstStyle/>
          <a:p>
            <a:r>
              <a:rPr lang="zh-CN" altLang="zh-CN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想一想</a:t>
            </a:r>
            <a:endParaRPr lang="zh-CN" altLang="zh-CN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24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</a:t>
            </a:r>
            <a:r>
              <a:rPr lang="zh-CN" altLang="en-US" sz="24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通过上述材料，你对烟酒危害有什么新的认识？</a:t>
            </a:r>
            <a:endParaRPr lang="zh-CN" altLang="en-US" sz="2400" b="1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  <a:p>
            <a:pPr marL="0" indent="0">
              <a:buNone/>
            </a:pPr>
            <a:r>
              <a:rPr lang="zh-CN" altLang="en-US" sz="2400" b="1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    在你的生活中遇到哪些与之相关的事例？说一说</a:t>
            </a:r>
            <a:endParaRPr lang="zh-CN" altLang="en-US" sz="2400" b="1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内容占位符 2" descr="图片1"/>
          <p:cNvPicPr>
            <a:picLocks noGrp="1" noChangeAspect="1"/>
          </p:cNvPicPr>
          <p:nvPr>
            <p:ph sz="quarter" idx="14"/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5265998" y="477671"/>
            <a:ext cx="6476365" cy="508762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680352" y="4636854"/>
            <a:ext cx="68122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吸烟饮酒会危害我们的身心健康</a:t>
            </a:r>
            <a:r>
              <a:rPr lang="zh-CN" altLang="en-US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。</a:t>
            </a:r>
            <a:endParaRPr lang="zh-CN" altLang="en-US" dirty="0">
              <a:ln>
                <a:solidFill>
                  <a:schemeClr val="tx1"/>
                </a:solidFill>
              </a:ln>
              <a:solidFill>
                <a:srgbClr val="FF0000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429771" y="5716658"/>
            <a:ext cx="57454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可能诱发不良行为，甚至导致犯罪</a:t>
            </a:r>
            <a:r>
              <a:rPr lang="zh-CN" altLang="en-US" dirty="0"/>
              <a:t>。</a:t>
            </a:r>
            <a:endParaRPr lang="zh-CN" altLang="en-US" dirty="0"/>
          </a:p>
        </p:txBody>
      </p:sp>
    </p:spTree>
    <p:custDataLst>
      <p:tags r:id="rId5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22"/>
          <p:cNvSpPr txBox="1"/>
          <p:nvPr>
            <p:custDataLst>
              <p:tags r:id="rId1"/>
            </p:custDataLst>
          </p:nvPr>
        </p:nvSpPr>
        <p:spPr>
          <a:xfrm>
            <a:off x="2101755" y="3156044"/>
            <a:ext cx="2142699" cy="830997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</a:rPr>
              <a:t>活动二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>
          <a:xfrm>
            <a:off x="6561298" y="3243158"/>
            <a:ext cx="4400694" cy="743730"/>
          </a:xfrm>
        </p:spPr>
        <p:txBody>
          <a:bodyPr/>
          <a:lstStyle/>
          <a:p>
            <a:r>
              <a:rPr lang="zh-CN" altLang="en-US" dirty="0" smtClean="0"/>
              <a:t>观点大碰撞</a:t>
            </a:r>
            <a:endParaRPr lang="zh-CN" altLang="en-US" dirty="0"/>
          </a:p>
        </p:txBody>
      </p:sp>
      <p:sp>
        <p:nvSpPr>
          <p:cNvPr id="11" name="Freeform 197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1201818" y="2027760"/>
            <a:ext cx="4400694" cy="2169900"/>
          </a:xfrm>
          <a:custGeom>
            <a:avLst/>
            <a:gdLst>
              <a:gd name="T0" fmla="*/ 238 w 1347"/>
              <a:gd name="T1" fmla="*/ 94 h 671"/>
              <a:gd name="T2" fmla="*/ 264 w 1347"/>
              <a:gd name="T3" fmla="*/ 254 h 671"/>
              <a:gd name="T4" fmla="*/ 296 w 1347"/>
              <a:gd name="T5" fmla="*/ 275 h 671"/>
              <a:gd name="T6" fmla="*/ 85 w 1347"/>
              <a:gd name="T7" fmla="*/ 295 h 671"/>
              <a:gd name="T8" fmla="*/ 89 w 1347"/>
              <a:gd name="T9" fmla="*/ 658 h 671"/>
              <a:gd name="T10" fmla="*/ 599 w 1347"/>
              <a:gd name="T11" fmla="*/ 658 h 671"/>
              <a:gd name="T12" fmla="*/ 1159 w 1347"/>
              <a:gd name="T13" fmla="*/ 608 h 671"/>
              <a:gd name="T14" fmla="*/ 1287 w 1347"/>
              <a:gd name="T15" fmla="*/ 397 h 671"/>
              <a:gd name="T16" fmla="*/ 948 w 1347"/>
              <a:gd name="T17" fmla="*/ 248 h 671"/>
              <a:gd name="T18" fmla="*/ 940 w 1347"/>
              <a:gd name="T19" fmla="*/ 85 h 671"/>
              <a:gd name="T20" fmla="*/ 1148 w 1347"/>
              <a:gd name="T21" fmla="*/ 64 h 671"/>
              <a:gd name="T22" fmla="*/ 1115 w 1347"/>
              <a:gd name="T23" fmla="*/ 14 h 671"/>
              <a:gd name="T24" fmla="*/ 755 w 1347"/>
              <a:gd name="T25" fmla="*/ 23 h 671"/>
              <a:gd name="T26" fmla="*/ 268 w 1347"/>
              <a:gd name="T27" fmla="*/ 8 h 671"/>
              <a:gd name="T28" fmla="*/ 19 w 1347"/>
              <a:gd name="T29" fmla="*/ 29 h 671"/>
              <a:gd name="T30" fmla="*/ 1201 w 1347"/>
              <a:gd name="T31" fmla="*/ 47 h 671"/>
              <a:gd name="T32" fmla="*/ 1190 w 1347"/>
              <a:gd name="T33" fmla="*/ 21 h 671"/>
              <a:gd name="T34" fmla="*/ 1140 w 1347"/>
              <a:gd name="T35" fmla="*/ 42 h 671"/>
              <a:gd name="T36" fmla="*/ 1110 w 1347"/>
              <a:gd name="T37" fmla="*/ 31 h 671"/>
              <a:gd name="T38" fmla="*/ 270 w 1347"/>
              <a:gd name="T39" fmla="*/ 190 h 671"/>
              <a:gd name="T40" fmla="*/ 77 w 1347"/>
              <a:gd name="T41" fmla="*/ 339 h 671"/>
              <a:gd name="T42" fmla="*/ 95 w 1347"/>
              <a:gd name="T43" fmla="*/ 651 h 671"/>
              <a:gd name="T44" fmla="*/ 100 w 1347"/>
              <a:gd name="T45" fmla="*/ 578 h 671"/>
              <a:gd name="T46" fmla="*/ 146 w 1347"/>
              <a:gd name="T47" fmla="*/ 643 h 671"/>
              <a:gd name="T48" fmla="*/ 243 w 1347"/>
              <a:gd name="T49" fmla="*/ 636 h 671"/>
              <a:gd name="T50" fmla="*/ 416 w 1347"/>
              <a:gd name="T51" fmla="*/ 654 h 671"/>
              <a:gd name="T52" fmla="*/ 590 w 1347"/>
              <a:gd name="T53" fmla="*/ 639 h 671"/>
              <a:gd name="T54" fmla="*/ 693 w 1347"/>
              <a:gd name="T55" fmla="*/ 644 h 671"/>
              <a:gd name="T56" fmla="*/ 764 w 1347"/>
              <a:gd name="T57" fmla="*/ 644 h 671"/>
              <a:gd name="T58" fmla="*/ 1069 w 1347"/>
              <a:gd name="T59" fmla="*/ 636 h 671"/>
              <a:gd name="T60" fmla="*/ 1202 w 1347"/>
              <a:gd name="T61" fmla="*/ 548 h 671"/>
              <a:gd name="T62" fmla="*/ 1317 w 1347"/>
              <a:gd name="T63" fmla="*/ 474 h 671"/>
              <a:gd name="T64" fmla="*/ 1318 w 1347"/>
              <a:gd name="T65" fmla="*/ 460 h 671"/>
              <a:gd name="T66" fmla="*/ 879 w 1347"/>
              <a:gd name="T67" fmla="*/ 615 h 671"/>
              <a:gd name="T68" fmla="*/ 219 w 1347"/>
              <a:gd name="T69" fmla="*/ 628 h 671"/>
              <a:gd name="T70" fmla="*/ 87 w 1347"/>
              <a:gd name="T71" fmla="*/ 347 h 671"/>
              <a:gd name="T72" fmla="*/ 278 w 1347"/>
              <a:gd name="T73" fmla="*/ 301 h 671"/>
              <a:gd name="T74" fmla="*/ 313 w 1347"/>
              <a:gd name="T75" fmla="*/ 320 h 671"/>
              <a:gd name="T76" fmla="*/ 899 w 1347"/>
              <a:gd name="T77" fmla="*/ 298 h 671"/>
              <a:gd name="T78" fmla="*/ 826 w 1347"/>
              <a:gd name="T79" fmla="*/ 330 h 671"/>
              <a:gd name="T80" fmla="*/ 889 w 1347"/>
              <a:gd name="T81" fmla="*/ 296 h 671"/>
              <a:gd name="T82" fmla="*/ 791 w 1347"/>
              <a:gd name="T83" fmla="*/ 343 h 671"/>
              <a:gd name="T84" fmla="*/ 1030 w 1347"/>
              <a:gd name="T85" fmla="*/ 327 h 671"/>
              <a:gd name="T86" fmla="*/ 1000 w 1347"/>
              <a:gd name="T87" fmla="*/ 307 h 671"/>
              <a:gd name="T88" fmla="*/ 951 w 1347"/>
              <a:gd name="T89" fmla="*/ 280 h 671"/>
              <a:gd name="T90" fmla="*/ 288 w 1347"/>
              <a:gd name="T91" fmla="*/ 342 h 671"/>
              <a:gd name="T92" fmla="*/ 905 w 1347"/>
              <a:gd name="T93" fmla="*/ 318 h 671"/>
              <a:gd name="T94" fmla="*/ 908 w 1347"/>
              <a:gd name="T95" fmla="*/ 243 h 671"/>
              <a:gd name="T96" fmla="*/ 927 w 1347"/>
              <a:gd name="T97" fmla="*/ 178 h 671"/>
              <a:gd name="T98" fmla="*/ 914 w 1347"/>
              <a:gd name="T99" fmla="*/ 184 h 671"/>
              <a:gd name="T100" fmla="*/ 905 w 1347"/>
              <a:gd name="T101" fmla="*/ 24 h 671"/>
              <a:gd name="T102" fmla="*/ 923 w 1347"/>
              <a:gd name="T103" fmla="*/ 71 h 671"/>
              <a:gd name="T104" fmla="*/ 900 w 1347"/>
              <a:gd name="T105" fmla="*/ 115 h 671"/>
              <a:gd name="T106" fmla="*/ 791 w 1347"/>
              <a:gd name="T107" fmla="*/ 35 h 671"/>
              <a:gd name="T108" fmla="*/ 881 w 1347"/>
              <a:gd name="T109" fmla="*/ 71 h 671"/>
              <a:gd name="T110" fmla="*/ 903 w 1347"/>
              <a:gd name="T111" fmla="*/ 232 h 671"/>
              <a:gd name="T112" fmla="*/ 295 w 1347"/>
              <a:gd name="T113" fmla="*/ 189 h 671"/>
              <a:gd name="T114" fmla="*/ 272 w 1347"/>
              <a:gd name="T115" fmla="*/ 24 h 671"/>
              <a:gd name="T116" fmla="*/ 271 w 1347"/>
              <a:gd name="T117" fmla="*/ 68 h 671"/>
              <a:gd name="T118" fmla="*/ 265 w 1347"/>
              <a:gd name="T119" fmla="*/ 133 h 671"/>
              <a:gd name="T120" fmla="*/ 266 w 1347"/>
              <a:gd name="T121" fmla="*/ 85 h 671"/>
              <a:gd name="T122" fmla="*/ 18 w 1347"/>
              <a:gd name="T123" fmla="*/ 43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7" h="671">
                <a:moveTo>
                  <a:pt x="4" y="49"/>
                </a:moveTo>
                <a:lnTo>
                  <a:pt x="4" y="49"/>
                </a:lnTo>
                <a:lnTo>
                  <a:pt x="11" y="51"/>
                </a:lnTo>
                <a:lnTo>
                  <a:pt x="18" y="53"/>
                </a:lnTo>
                <a:lnTo>
                  <a:pt x="32" y="54"/>
                </a:lnTo>
                <a:lnTo>
                  <a:pt x="48" y="54"/>
                </a:lnTo>
                <a:lnTo>
                  <a:pt x="63" y="51"/>
                </a:lnTo>
                <a:lnTo>
                  <a:pt x="63" y="51"/>
                </a:lnTo>
                <a:lnTo>
                  <a:pt x="75" y="54"/>
                </a:lnTo>
                <a:lnTo>
                  <a:pt x="85" y="54"/>
                </a:lnTo>
                <a:lnTo>
                  <a:pt x="108" y="53"/>
                </a:lnTo>
                <a:lnTo>
                  <a:pt x="108" y="53"/>
                </a:lnTo>
                <a:lnTo>
                  <a:pt x="111" y="54"/>
                </a:lnTo>
                <a:lnTo>
                  <a:pt x="114" y="55"/>
                </a:lnTo>
                <a:lnTo>
                  <a:pt x="130" y="58"/>
                </a:lnTo>
                <a:lnTo>
                  <a:pt x="153" y="58"/>
                </a:lnTo>
                <a:lnTo>
                  <a:pt x="178" y="58"/>
                </a:lnTo>
                <a:lnTo>
                  <a:pt x="229" y="55"/>
                </a:lnTo>
                <a:lnTo>
                  <a:pt x="259" y="54"/>
                </a:lnTo>
                <a:lnTo>
                  <a:pt x="259" y="54"/>
                </a:lnTo>
                <a:lnTo>
                  <a:pt x="252" y="58"/>
                </a:lnTo>
                <a:lnTo>
                  <a:pt x="245" y="62"/>
                </a:lnTo>
                <a:lnTo>
                  <a:pt x="242" y="70"/>
                </a:lnTo>
                <a:lnTo>
                  <a:pt x="239" y="77"/>
                </a:lnTo>
                <a:lnTo>
                  <a:pt x="238" y="85"/>
                </a:lnTo>
                <a:lnTo>
                  <a:pt x="238" y="94"/>
                </a:lnTo>
                <a:lnTo>
                  <a:pt x="239" y="101"/>
                </a:lnTo>
                <a:lnTo>
                  <a:pt x="242" y="108"/>
                </a:lnTo>
                <a:lnTo>
                  <a:pt x="242" y="108"/>
                </a:lnTo>
                <a:lnTo>
                  <a:pt x="244" y="120"/>
                </a:lnTo>
                <a:lnTo>
                  <a:pt x="249" y="132"/>
                </a:lnTo>
                <a:lnTo>
                  <a:pt x="252" y="137"/>
                </a:lnTo>
                <a:lnTo>
                  <a:pt x="256" y="142"/>
                </a:lnTo>
                <a:lnTo>
                  <a:pt x="260" y="144"/>
                </a:lnTo>
                <a:lnTo>
                  <a:pt x="266" y="147"/>
                </a:lnTo>
                <a:lnTo>
                  <a:pt x="266" y="147"/>
                </a:lnTo>
                <a:lnTo>
                  <a:pt x="266" y="159"/>
                </a:lnTo>
                <a:lnTo>
                  <a:pt x="266" y="159"/>
                </a:lnTo>
                <a:lnTo>
                  <a:pt x="262" y="162"/>
                </a:lnTo>
                <a:lnTo>
                  <a:pt x="259" y="166"/>
                </a:lnTo>
                <a:lnTo>
                  <a:pt x="258" y="171"/>
                </a:lnTo>
                <a:lnTo>
                  <a:pt x="255" y="176"/>
                </a:lnTo>
                <a:lnTo>
                  <a:pt x="254" y="188"/>
                </a:lnTo>
                <a:lnTo>
                  <a:pt x="255" y="200"/>
                </a:lnTo>
                <a:lnTo>
                  <a:pt x="258" y="212"/>
                </a:lnTo>
                <a:lnTo>
                  <a:pt x="261" y="224"/>
                </a:lnTo>
                <a:lnTo>
                  <a:pt x="266" y="235"/>
                </a:lnTo>
                <a:lnTo>
                  <a:pt x="270" y="242"/>
                </a:lnTo>
                <a:lnTo>
                  <a:pt x="270" y="242"/>
                </a:lnTo>
                <a:lnTo>
                  <a:pt x="267" y="245"/>
                </a:lnTo>
                <a:lnTo>
                  <a:pt x="265" y="249"/>
                </a:lnTo>
                <a:lnTo>
                  <a:pt x="264" y="254"/>
                </a:lnTo>
                <a:lnTo>
                  <a:pt x="262" y="259"/>
                </a:lnTo>
                <a:lnTo>
                  <a:pt x="262" y="263"/>
                </a:lnTo>
                <a:lnTo>
                  <a:pt x="264" y="268"/>
                </a:lnTo>
                <a:lnTo>
                  <a:pt x="265" y="272"/>
                </a:lnTo>
                <a:lnTo>
                  <a:pt x="268" y="274"/>
                </a:lnTo>
                <a:lnTo>
                  <a:pt x="268" y="274"/>
                </a:lnTo>
                <a:lnTo>
                  <a:pt x="272" y="274"/>
                </a:lnTo>
                <a:lnTo>
                  <a:pt x="273" y="273"/>
                </a:lnTo>
                <a:lnTo>
                  <a:pt x="274" y="269"/>
                </a:lnTo>
                <a:lnTo>
                  <a:pt x="274" y="265"/>
                </a:lnTo>
                <a:lnTo>
                  <a:pt x="274" y="256"/>
                </a:lnTo>
                <a:lnTo>
                  <a:pt x="274" y="253"/>
                </a:lnTo>
                <a:lnTo>
                  <a:pt x="276" y="250"/>
                </a:lnTo>
                <a:lnTo>
                  <a:pt x="276" y="250"/>
                </a:lnTo>
                <a:lnTo>
                  <a:pt x="278" y="251"/>
                </a:lnTo>
                <a:lnTo>
                  <a:pt x="278" y="251"/>
                </a:lnTo>
                <a:lnTo>
                  <a:pt x="282" y="254"/>
                </a:lnTo>
                <a:lnTo>
                  <a:pt x="285" y="255"/>
                </a:lnTo>
                <a:lnTo>
                  <a:pt x="289" y="256"/>
                </a:lnTo>
                <a:lnTo>
                  <a:pt x="294" y="255"/>
                </a:lnTo>
                <a:lnTo>
                  <a:pt x="294" y="255"/>
                </a:lnTo>
                <a:lnTo>
                  <a:pt x="295" y="260"/>
                </a:lnTo>
                <a:lnTo>
                  <a:pt x="296" y="265"/>
                </a:lnTo>
                <a:lnTo>
                  <a:pt x="296" y="271"/>
                </a:lnTo>
                <a:lnTo>
                  <a:pt x="296" y="275"/>
                </a:lnTo>
                <a:lnTo>
                  <a:pt x="296" y="275"/>
                </a:lnTo>
                <a:lnTo>
                  <a:pt x="268" y="275"/>
                </a:lnTo>
                <a:lnTo>
                  <a:pt x="242" y="275"/>
                </a:lnTo>
                <a:lnTo>
                  <a:pt x="189" y="277"/>
                </a:lnTo>
                <a:lnTo>
                  <a:pt x="189" y="277"/>
                </a:lnTo>
                <a:lnTo>
                  <a:pt x="165" y="275"/>
                </a:lnTo>
                <a:lnTo>
                  <a:pt x="153" y="274"/>
                </a:lnTo>
                <a:lnTo>
                  <a:pt x="141" y="272"/>
                </a:lnTo>
                <a:lnTo>
                  <a:pt x="141" y="272"/>
                </a:lnTo>
                <a:lnTo>
                  <a:pt x="136" y="271"/>
                </a:lnTo>
                <a:lnTo>
                  <a:pt x="130" y="272"/>
                </a:lnTo>
                <a:lnTo>
                  <a:pt x="128" y="273"/>
                </a:lnTo>
                <a:lnTo>
                  <a:pt x="126" y="274"/>
                </a:lnTo>
                <a:lnTo>
                  <a:pt x="128" y="275"/>
                </a:lnTo>
                <a:lnTo>
                  <a:pt x="130" y="278"/>
                </a:lnTo>
                <a:lnTo>
                  <a:pt x="130" y="278"/>
                </a:lnTo>
                <a:lnTo>
                  <a:pt x="124" y="280"/>
                </a:lnTo>
                <a:lnTo>
                  <a:pt x="118" y="282"/>
                </a:lnTo>
                <a:lnTo>
                  <a:pt x="111" y="284"/>
                </a:lnTo>
                <a:lnTo>
                  <a:pt x="105" y="286"/>
                </a:lnTo>
                <a:lnTo>
                  <a:pt x="105" y="286"/>
                </a:lnTo>
                <a:lnTo>
                  <a:pt x="102" y="285"/>
                </a:lnTo>
                <a:lnTo>
                  <a:pt x="100" y="284"/>
                </a:lnTo>
                <a:lnTo>
                  <a:pt x="99" y="284"/>
                </a:lnTo>
                <a:lnTo>
                  <a:pt x="96" y="285"/>
                </a:lnTo>
                <a:lnTo>
                  <a:pt x="90" y="289"/>
                </a:lnTo>
                <a:lnTo>
                  <a:pt x="85" y="295"/>
                </a:lnTo>
                <a:lnTo>
                  <a:pt x="76" y="308"/>
                </a:lnTo>
                <a:lnTo>
                  <a:pt x="71" y="316"/>
                </a:lnTo>
                <a:lnTo>
                  <a:pt x="71" y="316"/>
                </a:lnTo>
                <a:lnTo>
                  <a:pt x="69" y="318"/>
                </a:lnTo>
                <a:lnTo>
                  <a:pt x="66" y="320"/>
                </a:lnTo>
                <a:lnTo>
                  <a:pt x="63" y="327"/>
                </a:lnTo>
                <a:lnTo>
                  <a:pt x="61" y="337"/>
                </a:lnTo>
                <a:lnTo>
                  <a:pt x="61" y="349"/>
                </a:lnTo>
                <a:lnTo>
                  <a:pt x="61" y="372"/>
                </a:lnTo>
                <a:lnTo>
                  <a:pt x="64" y="387"/>
                </a:lnTo>
                <a:lnTo>
                  <a:pt x="64" y="387"/>
                </a:lnTo>
                <a:lnTo>
                  <a:pt x="66" y="409"/>
                </a:lnTo>
                <a:lnTo>
                  <a:pt x="70" y="431"/>
                </a:lnTo>
                <a:lnTo>
                  <a:pt x="70" y="431"/>
                </a:lnTo>
                <a:lnTo>
                  <a:pt x="75" y="471"/>
                </a:lnTo>
                <a:lnTo>
                  <a:pt x="77" y="510"/>
                </a:lnTo>
                <a:lnTo>
                  <a:pt x="77" y="550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5" y="616"/>
                </a:lnTo>
                <a:lnTo>
                  <a:pt x="75" y="626"/>
                </a:lnTo>
                <a:lnTo>
                  <a:pt x="77" y="636"/>
                </a:lnTo>
                <a:lnTo>
                  <a:pt x="79" y="644"/>
                </a:lnTo>
                <a:lnTo>
                  <a:pt x="83" y="652"/>
                </a:lnTo>
                <a:lnTo>
                  <a:pt x="89" y="658"/>
                </a:lnTo>
                <a:lnTo>
                  <a:pt x="89" y="658"/>
                </a:lnTo>
                <a:lnTo>
                  <a:pt x="90" y="661"/>
                </a:lnTo>
                <a:lnTo>
                  <a:pt x="91" y="662"/>
                </a:lnTo>
                <a:lnTo>
                  <a:pt x="93" y="663"/>
                </a:lnTo>
                <a:lnTo>
                  <a:pt x="95" y="663"/>
                </a:lnTo>
                <a:lnTo>
                  <a:pt x="95" y="663"/>
                </a:lnTo>
                <a:lnTo>
                  <a:pt x="101" y="666"/>
                </a:lnTo>
                <a:lnTo>
                  <a:pt x="108" y="668"/>
                </a:lnTo>
                <a:lnTo>
                  <a:pt x="124" y="671"/>
                </a:lnTo>
                <a:lnTo>
                  <a:pt x="141" y="671"/>
                </a:lnTo>
                <a:lnTo>
                  <a:pt x="158" y="671"/>
                </a:lnTo>
                <a:lnTo>
                  <a:pt x="193" y="667"/>
                </a:lnTo>
                <a:lnTo>
                  <a:pt x="223" y="663"/>
                </a:lnTo>
                <a:lnTo>
                  <a:pt x="223" y="663"/>
                </a:lnTo>
                <a:lnTo>
                  <a:pt x="260" y="662"/>
                </a:lnTo>
                <a:lnTo>
                  <a:pt x="297" y="663"/>
                </a:lnTo>
                <a:lnTo>
                  <a:pt x="335" y="664"/>
                </a:lnTo>
                <a:lnTo>
                  <a:pt x="373" y="666"/>
                </a:lnTo>
                <a:lnTo>
                  <a:pt x="373" y="666"/>
                </a:lnTo>
                <a:lnTo>
                  <a:pt x="410" y="663"/>
                </a:lnTo>
                <a:lnTo>
                  <a:pt x="448" y="661"/>
                </a:lnTo>
                <a:lnTo>
                  <a:pt x="485" y="657"/>
                </a:lnTo>
                <a:lnTo>
                  <a:pt x="504" y="657"/>
                </a:lnTo>
                <a:lnTo>
                  <a:pt x="524" y="657"/>
                </a:lnTo>
                <a:lnTo>
                  <a:pt x="524" y="657"/>
                </a:lnTo>
                <a:lnTo>
                  <a:pt x="599" y="658"/>
                </a:lnTo>
                <a:lnTo>
                  <a:pt x="675" y="657"/>
                </a:lnTo>
                <a:lnTo>
                  <a:pt x="675" y="657"/>
                </a:lnTo>
                <a:lnTo>
                  <a:pt x="693" y="658"/>
                </a:lnTo>
                <a:lnTo>
                  <a:pt x="711" y="660"/>
                </a:lnTo>
                <a:lnTo>
                  <a:pt x="729" y="662"/>
                </a:lnTo>
                <a:lnTo>
                  <a:pt x="747" y="662"/>
                </a:lnTo>
                <a:lnTo>
                  <a:pt x="747" y="662"/>
                </a:lnTo>
                <a:lnTo>
                  <a:pt x="764" y="661"/>
                </a:lnTo>
                <a:lnTo>
                  <a:pt x="782" y="660"/>
                </a:lnTo>
                <a:lnTo>
                  <a:pt x="799" y="658"/>
                </a:lnTo>
                <a:lnTo>
                  <a:pt x="816" y="657"/>
                </a:lnTo>
                <a:lnTo>
                  <a:pt x="816" y="657"/>
                </a:lnTo>
                <a:lnTo>
                  <a:pt x="891" y="657"/>
                </a:lnTo>
                <a:lnTo>
                  <a:pt x="927" y="656"/>
                </a:lnTo>
                <a:lnTo>
                  <a:pt x="964" y="654"/>
                </a:lnTo>
                <a:lnTo>
                  <a:pt x="964" y="654"/>
                </a:lnTo>
                <a:lnTo>
                  <a:pt x="998" y="652"/>
                </a:lnTo>
                <a:lnTo>
                  <a:pt x="1033" y="650"/>
                </a:lnTo>
                <a:lnTo>
                  <a:pt x="1051" y="649"/>
                </a:lnTo>
                <a:lnTo>
                  <a:pt x="1068" y="646"/>
                </a:lnTo>
                <a:lnTo>
                  <a:pt x="1085" y="643"/>
                </a:lnTo>
                <a:lnTo>
                  <a:pt x="1100" y="637"/>
                </a:lnTo>
                <a:lnTo>
                  <a:pt x="1100" y="637"/>
                </a:lnTo>
                <a:lnTo>
                  <a:pt x="1116" y="631"/>
                </a:lnTo>
                <a:lnTo>
                  <a:pt x="1130" y="624"/>
                </a:lnTo>
                <a:lnTo>
                  <a:pt x="1159" y="608"/>
                </a:lnTo>
                <a:lnTo>
                  <a:pt x="1215" y="573"/>
                </a:lnTo>
                <a:lnTo>
                  <a:pt x="1215" y="573"/>
                </a:lnTo>
                <a:lnTo>
                  <a:pt x="1224" y="571"/>
                </a:lnTo>
                <a:lnTo>
                  <a:pt x="1234" y="566"/>
                </a:lnTo>
                <a:lnTo>
                  <a:pt x="1243" y="561"/>
                </a:lnTo>
                <a:lnTo>
                  <a:pt x="1253" y="555"/>
                </a:lnTo>
                <a:lnTo>
                  <a:pt x="1271" y="540"/>
                </a:lnTo>
                <a:lnTo>
                  <a:pt x="1286" y="527"/>
                </a:lnTo>
                <a:lnTo>
                  <a:pt x="1286" y="527"/>
                </a:lnTo>
                <a:lnTo>
                  <a:pt x="1306" y="510"/>
                </a:lnTo>
                <a:lnTo>
                  <a:pt x="1323" y="495"/>
                </a:lnTo>
                <a:lnTo>
                  <a:pt x="1330" y="487"/>
                </a:lnTo>
                <a:lnTo>
                  <a:pt x="1336" y="480"/>
                </a:lnTo>
                <a:lnTo>
                  <a:pt x="1340" y="472"/>
                </a:lnTo>
                <a:lnTo>
                  <a:pt x="1343" y="466"/>
                </a:lnTo>
                <a:lnTo>
                  <a:pt x="1343" y="466"/>
                </a:lnTo>
                <a:lnTo>
                  <a:pt x="1346" y="460"/>
                </a:lnTo>
                <a:lnTo>
                  <a:pt x="1347" y="455"/>
                </a:lnTo>
                <a:lnTo>
                  <a:pt x="1347" y="449"/>
                </a:lnTo>
                <a:lnTo>
                  <a:pt x="1345" y="444"/>
                </a:lnTo>
                <a:lnTo>
                  <a:pt x="1342" y="438"/>
                </a:lnTo>
                <a:lnTo>
                  <a:pt x="1338" y="433"/>
                </a:lnTo>
                <a:lnTo>
                  <a:pt x="1329" y="425"/>
                </a:lnTo>
                <a:lnTo>
                  <a:pt x="1318" y="416"/>
                </a:lnTo>
                <a:lnTo>
                  <a:pt x="1306" y="408"/>
                </a:lnTo>
                <a:lnTo>
                  <a:pt x="1287" y="397"/>
                </a:lnTo>
                <a:lnTo>
                  <a:pt x="1287" y="397"/>
                </a:lnTo>
                <a:lnTo>
                  <a:pt x="1275" y="389"/>
                </a:lnTo>
                <a:lnTo>
                  <a:pt x="1264" y="379"/>
                </a:lnTo>
                <a:lnTo>
                  <a:pt x="1243" y="360"/>
                </a:lnTo>
                <a:lnTo>
                  <a:pt x="1223" y="339"/>
                </a:lnTo>
                <a:lnTo>
                  <a:pt x="1212" y="330"/>
                </a:lnTo>
                <a:lnTo>
                  <a:pt x="1201" y="320"/>
                </a:lnTo>
                <a:lnTo>
                  <a:pt x="1201" y="320"/>
                </a:lnTo>
                <a:lnTo>
                  <a:pt x="1181" y="306"/>
                </a:lnTo>
                <a:lnTo>
                  <a:pt x="1159" y="291"/>
                </a:lnTo>
                <a:lnTo>
                  <a:pt x="1137" y="277"/>
                </a:lnTo>
                <a:lnTo>
                  <a:pt x="1115" y="266"/>
                </a:lnTo>
                <a:lnTo>
                  <a:pt x="1115" y="266"/>
                </a:lnTo>
                <a:lnTo>
                  <a:pt x="1105" y="262"/>
                </a:lnTo>
                <a:lnTo>
                  <a:pt x="1088" y="257"/>
                </a:lnTo>
                <a:lnTo>
                  <a:pt x="1080" y="256"/>
                </a:lnTo>
                <a:lnTo>
                  <a:pt x="1072" y="256"/>
                </a:lnTo>
                <a:lnTo>
                  <a:pt x="1070" y="256"/>
                </a:lnTo>
                <a:lnTo>
                  <a:pt x="1069" y="257"/>
                </a:lnTo>
                <a:lnTo>
                  <a:pt x="1068" y="260"/>
                </a:lnTo>
                <a:lnTo>
                  <a:pt x="1069" y="262"/>
                </a:lnTo>
                <a:lnTo>
                  <a:pt x="1069" y="262"/>
                </a:lnTo>
                <a:lnTo>
                  <a:pt x="952" y="263"/>
                </a:lnTo>
                <a:lnTo>
                  <a:pt x="952" y="263"/>
                </a:lnTo>
                <a:lnTo>
                  <a:pt x="951" y="256"/>
                </a:lnTo>
                <a:lnTo>
                  <a:pt x="948" y="248"/>
                </a:lnTo>
                <a:lnTo>
                  <a:pt x="944" y="241"/>
                </a:lnTo>
                <a:lnTo>
                  <a:pt x="939" y="235"/>
                </a:lnTo>
                <a:lnTo>
                  <a:pt x="939" y="235"/>
                </a:lnTo>
                <a:lnTo>
                  <a:pt x="944" y="226"/>
                </a:lnTo>
                <a:lnTo>
                  <a:pt x="948" y="214"/>
                </a:lnTo>
                <a:lnTo>
                  <a:pt x="951" y="202"/>
                </a:lnTo>
                <a:lnTo>
                  <a:pt x="952" y="190"/>
                </a:lnTo>
                <a:lnTo>
                  <a:pt x="951" y="178"/>
                </a:lnTo>
                <a:lnTo>
                  <a:pt x="948" y="172"/>
                </a:lnTo>
                <a:lnTo>
                  <a:pt x="946" y="167"/>
                </a:lnTo>
                <a:lnTo>
                  <a:pt x="942" y="163"/>
                </a:lnTo>
                <a:lnTo>
                  <a:pt x="939" y="160"/>
                </a:lnTo>
                <a:lnTo>
                  <a:pt x="933" y="157"/>
                </a:lnTo>
                <a:lnTo>
                  <a:pt x="927" y="155"/>
                </a:lnTo>
                <a:lnTo>
                  <a:pt x="927" y="155"/>
                </a:lnTo>
                <a:lnTo>
                  <a:pt x="926" y="141"/>
                </a:lnTo>
                <a:lnTo>
                  <a:pt x="924" y="133"/>
                </a:lnTo>
                <a:lnTo>
                  <a:pt x="922" y="126"/>
                </a:lnTo>
                <a:lnTo>
                  <a:pt x="922" y="126"/>
                </a:lnTo>
                <a:lnTo>
                  <a:pt x="927" y="123"/>
                </a:lnTo>
                <a:lnTo>
                  <a:pt x="930" y="118"/>
                </a:lnTo>
                <a:lnTo>
                  <a:pt x="934" y="114"/>
                </a:lnTo>
                <a:lnTo>
                  <a:pt x="936" y="108"/>
                </a:lnTo>
                <a:lnTo>
                  <a:pt x="939" y="103"/>
                </a:lnTo>
                <a:lnTo>
                  <a:pt x="940" y="97"/>
                </a:lnTo>
                <a:lnTo>
                  <a:pt x="940" y="85"/>
                </a:lnTo>
                <a:lnTo>
                  <a:pt x="939" y="80"/>
                </a:lnTo>
                <a:lnTo>
                  <a:pt x="938" y="74"/>
                </a:lnTo>
                <a:lnTo>
                  <a:pt x="935" y="70"/>
                </a:lnTo>
                <a:lnTo>
                  <a:pt x="932" y="65"/>
                </a:lnTo>
                <a:lnTo>
                  <a:pt x="928" y="61"/>
                </a:lnTo>
                <a:lnTo>
                  <a:pt x="924" y="58"/>
                </a:lnTo>
                <a:lnTo>
                  <a:pt x="918" y="54"/>
                </a:lnTo>
                <a:lnTo>
                  <a:pt x="914" y="53"/>
                </a:lnTo>
                <a:lnTo>
                  <a:pt x="914" y="53"/>
                </a:lnTo>
                <a:lnTo>
                  <a:pt x="914" y="43"/>
                </a:lnTo>
                <a:lnTo>
                  <a:pt x="914" y="43"/>
                </a:lnTo>
                <a:lnTo>
                  <a:pt x="965" y="41"/>
                </a:lnTo>
                <a:lnTo>
                  <a:pt x="1018" y="38"/>
                </a:lnTo>
                <a:lnTo>
                  <a:pt x="1018" y="38"/>
                </a:lnTo>
                <a:lnTo>
                  <a:pt x="1044" y="38"/>
                </a:lnTo>
                <a:lnTo>
                  <a:pt x="1070" y="41"/>
                </a:lnTo>
                <a:lnTo>
                  <a:pt x="1095" y="42"/>
                </a:lnTo>
                <a:lnTo>
                  <a:pt x="1109" y="41"/>
                </a:lnTo>
                <a:lnTo>
                  <a:pt x="1121" y="39"/>
                </a:lnTo>
                <a:lnTo>
                  <a:pt x="1121" y="39"/>
                </a:lnTo>
                <a:lnTo>
                  <a:pt x="1123" y="44"/>
                </a:lnTo>
                <a:lnTo>
                  <a:pt x="1125" y="49"/>
                </a:lnTo>
                <a:lnTo>
                  <a:pt x="1128" y="53"/>
                </a:lnTo>
                <a:lnTo>
                  <a:pt x="1131" y="56"/>
                </a:lnTo>
                <a:lnTo>
                  <a:pt x="1140" y="61"/>
                </a:lnTo>
                <a:lnTo>
                  <a:pt x="1148" y="64"/>
                </a:lnTo>
                <a:lnTo>
                  <a:pt x="1159" y="65"/>
                </a:lnTo>
                <a:lnTo>
                  <a:pt x="1169" y="65"/>
                </a:lnTo>
                <a:lnTo>
                  <a:pt x="1178" y="64"/>
                </a:lnTo>
                <a:lnTo>
                  <a:pt x="1188" y="61"/>
                </a:lnTo>
                <a:lnTo>
                  <a:pt x="1188" y="61"/>
                </a:lnTo>
                <a:lnTo>
                  <a:pt x="1202" y="55"/>
                </a:lnTo>
                <a:lnTo>
                  <a:pt x="1224" y="45"/>
                </a:lnTo>
                <a:lnTo>
                  <a:pt x="1234" y="39"/>
                </a:lnTo>
                <a:lnTo>
                  <a:pt x="1241" y="33"/>
                </a:lnTo>
                <a:lnTo>
                  <a:pt x="1242" y="31"/>
                </a:lnTo>
                <a:lnTo>
                  <a:pt x="1242" y="29"/>
                </a:lnTo>
                <a:lnTo>
                  <a:pt x="1241" y="26"/>
                </a:lnTo>
                <a:lnTo>
                  <a:pt x="1239" y="24"/>
                </a:lnTo>
                <a:lnTo>
                  <a:pt x="1239" y="24"/>
                </a:lnTo>
                <a:lnTo>
                  <a:pt x="1213" y="14"/>
                </a:lnTo>
                <a:lnTo>
                  <a:pt x="1196" y="8"/>
                </a:lnTo>
                <a:lnTo>
                  <a:pt x="1177" y="3"/>
                </a:lnTo>
                <a:lnTo>
                  <a:pt x="1160" y="0"/>
                </a:lnTo>
                <a:lnTo>
                  <a:pt x="1152" y="0"/>
                </a:lnTo>
                <a:lnTo>
                  <a:pt x="1143" y="0"/>
                </a:lnTo>
                <a:lnTo>
                  <a:pt x="1137" y="2"/>
                </a:lnTo>
                <a:lnTo>
                  <a:pt x="1131" y="5"/>
                </a:lnTo>
                <a:lnTo>
                  <a:pt x="1128" y="9"/>
                </a:lnTo>
                <a:lnTo>
                  <a:pt x="1124" y="15"/>
                </a:lnTo>
                <a:lnTo>
                  <a:pt x="1124" y="15"/>
                </a:lnTo>
                <a:lnTo>
                  <a:pt x="1115" y="14"/>
                </a:lnTo>
                <a:lnTo>
                  <a:pt x="1115" y="14"/>
                </a:lnTo>
                <a:lnTo>
                  <a:pt x="1089" y="11"/>
                </a:lnTo>
                <a:lnTo>
                  <a:pt x="1065" y="11"/>
                </a:lnTo>
                <a:lnTo>
                  <a:pt x="1040" y="12"/>
                </a:lnTo>
                <a:lnTo>
                  <a:pt x="1015" y="14"/>
                </a:lnTo>
                <a:lnTo>
                  <a:pt x="965" y="20"/>
                </a:lnTo>
                <a:lnTo>
                  <a:pt x="940" y="23"/>
                </a:lnTo>
                <a:lnTo>
                  <a:pt x="915" y="24"/>
                </a:lnTo>
                <a:lnTo>
                  <a:pt x="915" y="24"/>
                </a:lnTo>
                <a:lnTo>
                  <a:pt x="916" y="20"/>
                </a:lnTo>
                <a:lnTo>
                  <a:pt x="917" y="12"/>
                </a:lnTo>
                <a:lnTo>
                  <a:pt x="916" y="8"/>
                </a:lnTo>
                <a:lnTo>
                  <a:pt x="915" y="6"/>
                </a:lnTo>
                <a:lnTo>
                  <a:pt x="914" y="5"/>
                </a:lnTo>
                <a:lnTo>
                  <a:pt x="910" y="6"/>
                </a:lnTo>
                <a:lnTo>
                  <a:pt x="910" y="6"/>
                </a:lnTo>
                <a:lnTo>
                  <a:pt x="906" y="1"/>
                </a:lnTo>
                <a:lnTo>
                  <a:pt x="904" y="1"/>
                </a:lnTo>
                <a:lnTo>
                  <a:pt x="903" y="1"/>
                </a:lnTo>
                <a:lnTo>
                  <a:pt x="900" y="2"/>
                </a:lnTo>
                <a:lnTo>
                  <a:pt x="898" y="7"/>
                </a:lnTo>
                <a:lnTo>
                  <a:pt x="896" y="17"/>
                </a:lnTo>
                <a:lnTo>
                  <a:pt x="894" y="24"/>
                </a:lnTo>
                <a:lnTo>
                  <a:pt x="894" y="24"/>
                </a:lnTo>
                <a:lnTo>
                  <a:pt x="824" y="24"/>
                </a:lnTo>
                <a:lnTo>
                  <a:pt x="755" y="23"/>
                </a:lnTo>
                <a:lnTo>
                  <a:pt x="616" y="18"/>
                </a:lnTo>
                <a:lnTo>
                  <a:pt x="616" y="18"/>
                </a:lnTo>
                <a:lnTo>
                  <a:pt x="583" y="17"/>
                </a:lnTo>
                <a:lnTo>
                  <a:pt x="549" y="17"/>
                </a:lnTo>
                <a:lnTo>
                  <a:pt x="481" y="18"/>
                </a:lnTo>
                <a:lnTo>
                  <a:pt x="345" y="24"/>
                </a:lnTo>
                <a:lnTo>
                  <a:pt x="345" y="24"/>
                </a:lnTo>
                <a:lnTo>
                  <a:pt x="343" y="21"/>
                </a:lnTo>
                <a:lnTo>
                  <a:pt x="341" y="21"/>
                </a:lnTo>
                <a:lnTo>
                  <a:pt x="333" y="21"/>
                </a:lnTo>
                <a:lnTo>
                  <a:pt x="320" y="25"/>
                </a:lnTo>
                <a:lnTo>
                  <a:pt x="320" y="25"/>
                </a:lnTo>
                <a:lnTo>
                  <a:pt x="284" y="26"/>
                </a:lnTo>
                <a:lnTo>
                  <a:pt x="284" y="26"/>
                </a:lnTo>
                <a:lnTo>
                  <a:pt x="280" y="19"/>
                </a:lnTo>
                <a:lnTo>
                  <a:pt x="277" y="13"/>
                </a:lnTo>
                <a:lnTo>
                  <a:pt x="277" y="13"/>
                </a:lnTo>
                <a:lnTo>
                  <a:pt x="278" y="11"/>
                </a:lnTo>
                <a:lnTo>
                  <a:pt x="278" y="9"/>
                </a:lnTo>
                <a:lnTo>
                  <a:pt x="278" y="7"/>
                </a:lnTo>
                <a:lnTo>
                  <a:pt x="277" y="6"/>
                </a:lnTo>
                <a:lnTo>
                  <a:pt x="274" y="6"/>
                </a:lnTo>
                <a:lnTo>
                  <a:pt x="272" y="6"/>
                </a:lnTo>
                <a:lnTo>
                  <a:pt x="271" y="7"/>
                </a:lnTo>
                <a:lnTo>
                  <a:pt x="268" y="8"/>
                </a:lnTo>
                <a:lnTo>
                  <a:pt x="268" y="8"/>
                </a:lnTo>
                <a:lnTo>
                  <a:pt x="267" y="9"/>
                </a:lnTo>
                <a:lnTo>
                  <a:pt x="266" y="12"/>
                </a:lnTo>
                <a:lnTo>
                  <a:pt x="264" y="17"/>
                </a:lnTo>
                <a:lnTo>
                  <a:pt x="261" y="27"/>
                </a:lnTo>
                <a:lnTo>
                  <a:pt x="261" y="27"/>
                </a:lnTo>
                <a:lnTo>
                  <a:pt x="235" y="27"/>
                </a:lnTo>
                <a:lnTo>
                  <a:pt x="208" y="29"/>
                </a:lnTo>
                <a:lnTo>
                  <a:pt x="182" y="30"/>
                </a:lnTo>
                <a:lnTo>
                  <a:pt x="155" y="30"/>
                </a:lnTo>
                <a:lnTo>
                  <a:pt x="155" y="30"/>
                </a:lnTo>
                <a:lnTo>
                  <a:pt x="153" y="27"/>
                </a:lnTo>
                <a:lnTo>
                  <a:pt x="149" y="26"/>
                </a:lnTo>
                <a:lnTo>
                  <a:pt x="140" y="25"/>
                </a:lnTo>
                <a:lnTo>
                  <a:pt x="129" y="25"/>
                </a:lnTo>
                <a:lnTo>
                  <a:pt x="122" y="26"/>
                </a:lnTo>
                <a:lnTo>
                  <a:pt x="122" y="26"/>
                </a:lnTo>
                <a:lnTo>
                  <a:pt x="115" y="23"/>
                </a:lnTo>
                <a:lnTo>
                  <a:pt x="108" y="21"/>
                </a:lnTo>
                <a:lnTo>
                  <a:pt x="99" y="20"/>
                </a:lnTo>
                <a:lnTo>
                  <a:pt x="88" y="20"/>
                </a:lnTo>
                <a:lnTo>
                  <a:pt x="67" y="20"/>
                </a:lnTo>
                <a:lnTo>
                  <a:pt x="53" y="21"/>
                </a:lnTo>
                <a:lnTo>
                  <a:pt x="53" y="21"/>
                </a:lnTo>
                <a:lnTo>
                  <a:pt x="35" y="24"/>
                </a:lnTo>
                <a:lnTo>
                  <a:pt x="26" y="25"/>
                </a:lnTo>
                <a:lnTo>
                  <a:pt x="19" y="29"/>
                </a:lnTo>
                <a:lnTo>
                  <a:pt x="19" y="29"/>
                </a:lnTo>
                <a:lnTo>
                  <a:pt x="13" y="32"/>
                </a:lnTo>
                <a:lnTo>
                  <a:pt x="5" y="38"/>
                </a:lnTo>
                <a:lnTo>
                  <a:pt x="2" y="41"/>
                </a:lnTo>
                <a:lnTo>
                  <a:pt x="0" y="44"/>
                </a:lnTo>
                <a:lnTo>
                  <a:pt x="0" y="48"/>
                </a:lnTo>
                <a:lnTo>
                  <a:pt x="4" y="49"/>
                </a:lnTo>
                <a:lnTo>
                  <a:pt x="4" y="49"/>
                </a:lnTo>
                <a:close/>
                <a:moveTo>
                  <a:pt x="1196" y="37"/>
                </a:moveTo>
                <a:lnTo>
                  <a:pt x="1196" y="37"/>
                </a:lnTo>
                <a:lnTo>
                  <a:pt x="1193" y="37"/>
                </a:lnTo>
                <a:lnTo>
                  <a:pt x="1193" y="37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5" y="35"/>
                </a:lnTo>
                <a:lnTo>
                  <a:pt x="1198" y="36"/>
                </a:lnTo>
                <a:lnTo>
                  <a:pt x="1198" y="36"/>
                </a:lnTo>
                <a:lnTo>
                  <a:pt x="1196" y="37"/>
                </a:lnTo>
                <a:lnTo>
                  <a:pt x="1196" y="37"/>
                </a:lnTo>
                <a:close/>
                <a:moveTo>
                  <a:pt x="1199" y="48"/>
                </a:moveTo>
                <a:lnTo>
                  <a:pt x="1199" y="48"/>
                </a:lnTo>
                <a:lnTo>
                  <a:pt x="1200" y="47"/>
                </a:lnTo>
                <a:lnTo>
                  <a:pt x="1200" y="47"/>
                </a:lnTo>
                <a:lnTo>
                  <a:pt x="1201" y="47"/>
                </a:lnTo>
                <a:lnTo>
                  <a:pt x="1201" y="47"/>
                </a:lnTo>
                <a:lnTo>
                  <a:pt x="1199" y="48"/>
                </a:lnTo>
                <a:lnTo>
                  <a:pt x="1199" y="48"/>
                </a:lnTo>
                <a:close/>
                <a:moveTo>
                  <a:pt x="1210" y="35"/>
                </a:moveTo>
                <a:lnTo>
                  <a:pt x="1210" y="35"/>
                </a:lnTo>
                <a:lnTo>
                  <a:pt x="1210" y="33"/>
                </a:lnTo>
                <a:lnTo>
                  <a:pt x="1210" y="33"/>
                </a:lnTo>
                <a:lnTo>
                  <a:pt x="1212" y="35"/>
                </a:lnTo>
                <a:lnTo>
                  <a:pt x="1212" y="35"/>
                </a:lnTo>
                <a:lnTo>
                  <a:pt x="1210" y="35"/>
                </a:lnTo>
                <a:lnTo>
                  <a:pt x="1210" y="35"/>
                </a:lnTo>
                <a:close/>
                <a:moveTo>
                  <a:pt x="1227" y="33"/>
                </a:moveTo>
                <a:lnTo>
                  <a:pt x="1227" y="33"/>
                </a:lnTo>
                <a:lnTo>
                  <a:pt x="1225" y="31"/>
                </a:lnTo>
                <a:lnTo>
                  <a:pt x="1223" y="29"/>
                </a:lnTo>
                <a:lnTo>
                  <a:pt x="1217" y="26"/>
                </a:lnTo>
                <a:lnTo>
                  <a:pt x="1217" y="26"/>
                </a:lnTo>
                <a:lnTo>
                  <a:pt x="1230" y="31"/>
                </a:lnTo>
                <a:lnTo>
                  <a:pt x="1230" y="31"/>
                </a:lnTo>
                <a:lnTo>
                  <a:pt x="1227" y="33"/>
                </a:lnTo>
                <a:lnTo>
                  <a:pt x="1227" y="33"/>
                </a:lnTo>
                <a:close/>
                <a:moveTo>
                  <a:pt x="1210" y="24"/>
                </a:moveTo>
                <a:lnTo>
                  <a:pt x="1210" y="24"/>
                </a:lnTo>
                <a:lnTo>
                  <a:pt x="1200" y="21"/>
                </a:lnTo>
                <a:lnTo>
                  <a:pt x="1190" y="21"/>
                </a:lnTo>
                <a:lnTo>
                  <a:pt x="1190" y="21"/>
                </a:lnTo>
                <a:lnTo>
                  <a:pt x="1183" y="15"/>
                </a:lnTo>
                <a:lnTo>
                  <a:pt x="1183" y="15"/>
                </a:lnTo>
                <a:lnTo>
                  <a:pt x="1210" y="24"/>
                </a:lnTo>
                <a:lnTo>
                  <a:pt x="1210" y="24"/>
                </a:lnTo>
                <a:close/>
                <a:moveTo>
                  <a:pt x="1180" y="54"/>
                </a:moveTo>
                <a:lnTo>
                  <a:pt x="1180" y="54"/>
                </a:lnTo>
                <a:lnTo>
                  <a:pt x="1176" y="54"/>
                </a:lnTo>
                <a:lnTo>
                  <a:pt x="1176" y="54"/>
                </a:lnTo>
                <a:lnTo>
                  <a:pt x="1177" y="54"/>
                </a:lnTo>
                <a:lnTo>
                  <a:pt x="1177" y="54"/>
                </a:lnTo>
                <a:lnTo>
                  <a:pt x="1180" y="54"/>
                </a:lnTo>
                <a:lnTo>
                  <a:pt x="1180" y="54"/>
                </a:lnTo>
                <a:close/>
                <a:moveTo>
                  <a:pt x="1176" y="43"/>
                </a:moveTo>
                <a:lnTo>
                  <a:pt x="1176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6" y="44"/>
                </a:lnTo>
                <a:lnTo>
                  <a:pt x="1176" y="44"/>
                </a:lnTo>
                <a:lnTo>
                  <a:pt x="1172" y="44"/>
                </a:lnTo>
                <a:lnTo>
                  <a:pt x="1172" y="44"/>
                </a:lnTo>
                <a:lnTo>
                  <a:pt x="1176" y="43"/>
                </a:lnTo>
                <a:lnTo>
                  <a:pt x="1176" y="43"/>
                </a:lnTo>
                <a:close/>
                <a:moveTo>
                  <a:pt x="1140" y="42"/>
                </a:moveTo>
                <a:lnTo>
                  <a:pt x="1140" y="42"/>
                </a:lnTo>
                <a:lnTo>
                  <a:pt x="1145" y="45"/>
                </a:lnTo>
                <a:lnTo>
                  <a:pt x="1150" y="47"/>
                </a:lnTo>
                <a:lnTo>
                  <a:pt x="1150" y="47"/>
                </a:lnTo>
                <a:lnTo>
                  <a:pt x="1145" y="45"/>
                </a:lnTo>
                <a:lnTo>
                  <a:pt x="1140" y="42"/>
                </a:lnTo>
                <a:lnTo>
                  <a:pt x="1140" y="42"/>
                </a:lnTo>
                <a:close/>
                <a:moveTo>
                  <a:pt x="1157" y="11"/>
                </a:moveTo>
                <a:lnTo>
                  <a:pt x="1157" y="11"/>
                </a:lnTo>
                <a:lnTo>
                  <a:pt x="1156" y="12"/>
                </a:lnTo>
                <a:lnTo>
                  <a:pt x="1156" y="12"/>
                </a:lnTo>
                <a:lnTo>
                  <a:pt x="1145" y="13"/>
                </a:lnTo>
                <a:lnTo>
                  <a:pt x="1140" y="14"/>
                </a:lnTo>
                <a:lnTo>
                  <a:pt x="1136" y="18"/>
                </a:lnTo>
                <a:lnTo>
                  <a:pt x="1136" y="18"/>
                </a:lnTo>
                <a:lnTo>
                  <a:pt x="1134" y="18"/>
                </a:lnTo>
                <a:lnTo>
                  <a:pt x="1134" y="18"/>
                </a:lnTo>
                <a:lnTo>
                  <a:pt x="1135" y="14"/>
                </a:lnTo>
                <a:lnTo>
                  <a:pt x="1137" y="13"/>
                </a:lnTo>
                <a:lnTo>
                  <a:pt x="1145" y="11"/>
                </a:lnTo>
                <a:lnTo>
                  <a:pt x="1151" y="11"/>
                </a:lnTo>
                <a:lnTo>
                  <a:pt x="1157" y="11"/>
                </a:lnTo>
                <a:lnTo>
                  <a:pt x="1157" y="11"/>
                </a:lnTo>
                <a:close/>
                <a:moveTo>
                  <a:pt x="1106" y="31"/>
                </a:moveTo>
                <a:lnTo>
                  <a:pt x="1106" y="31"/>
                </a:lnTo>
                <a:lnTo>
                  <a:pt x="1110" y="31"/>
                </a:lnTo>
                <a:lnTo>
                  <a:pt x="1110" y="31"/>
                </a:lnTo>
                <a:lnTo>
                  <a:pt x="1104" y="31"/>
                </a:lnTo>
                <a:lnTo>
                  <a:pt x="1104" y="31"/>
                </a:lnTo>
                <a:lnTo>
                  <a:pt x="1106" y="31"/>
                </a:lnTo>
                <a:lnTo>
                  <a:pt x="1106" y="31"/>
                </a:lnTo>
                <a:close/>
                <a:moveTo>
                  <a:pt x="915" y="33"/>
                </a:moveTo>
                <a:lnTo>
                  <a:pt x="915" y="33"/>
                </a:lnTo>
                <a:lnTo>
                  <a:pt x="927" y="32"/>
                </a:lnTo>
                <a:lnTo>
                  <a:pt x="940" y="32"/>
                </a:lnTo>
                <a:lnTo>
                  <a:pt x="940" y="32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close/>
                <a:moveTo>
                  <a:pt x="282" y="238"/>
                </a:moveTo>
                <a:lnTo>
                  <a:pt x="282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3" y="227"/>
                </a:lnTo>
                <a:lnTo>
                  <a:pt x="270" y="215"/>
                </a:lnTo>
                <a:lnTo>
                  <a:pt x="267" y="203"/>
                </a:lnTo>
                <a:lnTo>
                  <a:pt x="265" y="191"/>
                </a:lnTo>
                <a:lnTo>
                  <a:pt x="265" y="191"/>
                </a:lnTo>
                <a:lnTo>
                  <a:pt x="267" y="191"/>
                </a:lnTo>
                <a:lnTo>
                  <a:pt x="270" y="190"/>
                </a:lnTo>
                <a:lnTo>
                  <a:pt x="272" y="188"/>
                </a:lnTo>
                <a:lnTo>
                  <a:pt x="272" y="188"/>
                </a:lnTo>
                <a:lnTo>
                  <a:pt x="272" y="191"/>
                </a:lnTo>
                <a:lnTo>
                  <a:pt x="273" y="194"/>
                </a:lnTo>
                <a:lnTo>
                  <a:pt x="274" y="194"/>
                </a:lnTo>
                <a:lnTo>
                  <a:pt x="277" y="192"/>
                </a:lnTo>
                <a:lnTo>
                  <a:pt x="280" y="188"/>
                </a:lnTo>
                <a:lnTo>
                  <a:pt x="282" y="180"/>
                </a:lnTo>
                <a:lnTo>
                  <a:pt x="282" y="180"/>
                </a:lnTo>
                <a:lnTo>
                  <a:pt x="285" y="195"/>
                </a:lnTo>
                <a:lnTo>
                  <a:pt x="286" y="209"/>
                </a:lnTo>
                <a:lnTo>
                  <a:pt x="285" y="224"/>
                </a:lnTo>
                <a:lnTo>
                  <a:pt x="284" y="231"/>
                </a:lnTo>
                <a:lnTo>
                  <a:pt x="282" y="238"/>
                </a:lnTo>
                <a:lnTo>
                  <a:pt x="282" y="238"/>
                </a:lnTo>
                <a:close/>
                <a:moveTo>
                  <a:pt x="72" y="386"/>
                </a:moveTo>
                <a:lnTo>
                  <a:pt x="72" y="386"/>
                </a:lnTo>
                <a:lnTo>
                  <a:pt x="71" y="363"/>
                </a:lnTo>
                <a:lnTo>
                  <a:pt x="71" y="363"/>
                </a:lnTo>
                <a:lnTo>
                  <a:pt x="73" y="385"/>
                </a:lnTo>
                <a:lnTo>
                  <a:pt x="76" y="398"/>
                </a:lnTo>
                <a:lnTo>
                  <a:pt x="76" y="398"/>
                </a:lnTo>
                <a:lnTo>
                  <a:pt x="72" y="386"/>
                </a:lnTo>
                <a:lnTo>
                  <a:pt x="72" y="386"/>
                </a:lnTo>
                <a:close/>
                <a:moveTo>
                  <a:pt x="77" y="339"/>
                </a:moveTo>
                <a:lnTo>
                  <a:pt x="77" y="339"/>
                </a:lnTo>
                <a:lnTo>
                  <a:pt x="76" y="339"/>
                </a:lnTo>
                <a:lnTo>
                  <a:pt x="75" y="341"/>
                </a:lnTo>
                <a:lnTo>
                  <a:pt x="72" y="345"/>
                </a:lnTo>
                <a:lnTo>
                  <a:pt x="72" y="345"/>
                </a:lnTo>
                <a:lnTo>
                  <a:pt x="76" y="331"/>
                </a:lnTo>
                <a:lnTo>
                  <a:pt x="78" y="324"/>
                </a:lnTo>
                <a:lnTo>
                  <a:pt x="81" y="316"/>
                </a:lnTo>
                <a:lnTo>
                  <a:pt x="81" y="316"/>
                </a:lnTo>
                <a:lnTo>
                  <a:pt x="78" y="327"/>
                </a:lnTo>
                <a:lnTo>
                  <a:pt x="77" y="339"/>
                </a:lnTo>
                <a:lnTo>
                  <a:pt x="77" y="339"/>
                </a:lnTo>
                <a:close/>
                <a:moveTo>
                  <a:pt x="87" y="503"/>
                </a:moveTo>
                <a:lnTo>
                  <a:pt x="87" y="503"/>
                </a:lnTo>
                <a:lnTo>
                  <a:pt x="84" y="471"/>
                </a:lnTo>
                <a:lnTo>
                  <a:pt x="81" y="440"/>
                </a:lnTo>
                <a:lnTo>
                  <a:pt x="81" y="440"/>
                </a:lnTo>
                <a:lnTo>
                  <a:pt x="82" y="443"/>
                </a:lnTo>
                <a:lnTo>
                  <a:pt x="82" y="443"/>
                </a:lnTo>
                <a:lnTo>
                  <a:pt x="85" y="473"/>
                </a:lnTo>
                <a:lnTo>
                  <a:pt x="87" y="487"/>
                </a:lnTo>
                <a:lnTo>
                  <a:pt x="87" y="503"/>
                </a:lnTo>
                <a:lnTo>
                  <a:pt x="87" y="503"/>
                </a:lnTo>
                <a:close/>
                <a:moveTo>
                  <a:pt x="95" y="651"/>
                </a:moveTo>
                <a:lnTo>
                  <a:pt x="95" y="651"/>
                </a:lnTo>
                <a:lnTo>
                  <a:pt x="95" y="651"/>
                </a:lnTo>
                <a:lnTo>
                  <a:pt x="95" y="651"/>
                </a:lnTo>
                <a:lnTo>
                  <a:pt x="91" y="646"/>
                </a:lnTo>
                <a:lnTo>
                  <a:pt x="91" y="646"/>
                </a:lnTo>
                <a:lnTo>
                  <a:pt x="93" y="646"/>
                </a:lnTo>
                <a:lnTo>
                  <a:pt x="93" y="646"/>
                </a:lnTo>
                <a:lnTo>
                  <a:pt x="96" y="649"/>
                </a:lnTo>
                <a:lnTo>
                  <a:pt x="96" y="649"/>
                </a:lnTo>
                <a:lnTo>
                  <a:pt x="95" y="651"/>
                </a:lnTo>
                <a:lnTo>
                  <a:pt x="95" y="651"/>
                </a:lnTo>
                <a:close/>
                <a:moveTo>
                  <a:pt x="96" y="493"/>
                </a:moveTo>
                <a:lnTo>
                  <a:pt x="96" y="493"/>
                </a:lnTo>
                <a:lnTo>
                  <a:pt x="95" y="480"/>
                </a:lnTo>
                <a:lnTo>
                  <a:pt x="95" y="480"/>
                </a:lnTo>
                <a:lnTo>
                  <a:pt x="97" y="495"/>
                </a:lnTo>
                <a:lnTo>
                  <a:pt x="97" y="495"/>
                </a:lnTo>
                <a:lnTo>
                  <a:pt x="96" y="493"/>
                </a:lnTo>
                <a:lnTo>
                  <a:pt x="96" y="493"/>
                </a:lnTo>
                <a:close/>
                <a:moveTo>
                  <a:pt x="100" y="578"/>
                </a:moveTo>
                <a:lnTo>
                  <a:pt x="100" y="578"/>
                </a:lnTo>
                <a:lnTo>
                  <a:pt x="99" y="540"/>
                </a:lnTo>
                <a:lnTo>
                  <a:pt x="99" y="522"/>
                </a:lnTo>
                <a:lnTo>
                  <a:pt x="99" y="503"/>
                </a:lnTo>
                <a:lnTo>
                  <a:pt x="99" y="503"/>
                </a:lnTo>
                <a:lnTo>
                  <a:pt x="101" y="534"/>
                </a:lnTo>
                <a:lnTo>
                  <a:pt x="102" y="567"/>
                </a:lnTo>
                <a:lnTo>
                  <a:pt x="102" y="567"/>
                </a:lnTo>
                <a:lnTo>
                  <a:pt x="100" y="578"/>
                </a:lnTo>
                <a:lnTo>
                  <a:pt x="100" y="578"/>
                </a:lnTo>
                <a:close/>
                <a:moveTo>
                  <a:pt x="103" y="656"/>
                </a:moveTo>
                <a:lnTo>
                  <a:pt x="103" y="656"/>
                </a:lnTo>
                <a:lnTo>
                  <a:pt x="105" y="654"/>
                </a:lnTo>
                <a:lnTo>
                  <a:pt x="105" y="654"/>
                </a:lnTo>
                <a:lnTo>
                  <a:pt x="117" y="657"/>
                </a:lnTo>
                <a:lnTo>
                  <a:pt x="129" y="660"/>
                </a:lnTo>
                <a:lnTo>
                  <a:pt x="129" y="660"/>
                </a:lnTo>
                <a:lnTo>
                  <a:pt x="115" y="658"/>
                </a:lnTo>
                <a:lnTo>
                  <a:pt x="108" y="657"/>
                </a:lnTo>
                <a:lnTo>
                  <a:pt x="103" y="656"/>
                </a:lnTo>
                <a:lnTo>
                  <a:pt x="103" y="656"/>
                </a:lnTo>
                <a:close/>
                <a:moveTo>
                  <a:pt x="102" y="619"/>
                </a:moveTo>
                <a:lnTo>
                  <a:pt x="102" y="619"/>
                </a:lnTo>
                <a:lnTo>
                  <a:pt x="102" y="616"/>
                </a:lnTo>
                <a:lnTo>
                  <a:pt x="102" y="616"/>
                </a:lnTo>
                <a:lnTo>
                  <a:pt x="103" y="620"/>
                </a:lnTo>
                <a:lnTo>
                  <a:pt x="103" y="620"/>
                </a:lnTo>
                <a:lnTo>
                  <a:pt x="102" y="619"/>
                </a:lnTo>
                <a:lnTo>
                  <a:pt x="102" y="619"/>
                </a:lnTo>
                <a:close/>
                <a:moveTo>
                  <a:pt x="142" y="644"/>
                </a:moveTo>
                <a:lnTo>
                  <a:pt x="142" y="644"/>
                </a:lnTo>
                <a:lnTo>
                  <a:pt x="140" y="642"/>
                </a:lnTo>
                <a:lnTo>
                  <a:pt x="140" y="642"/>
                </a:lnTo>
                <a:lnTo>
                  <a:pt x="146" y="643"/>
                </a:lnTo>
                <a:lnTo>
                  <a:pt x="146" y="643"/>
                </a:lnTo>
                <a:lnTo>
                  <a:pt x="142" y="644"/>
                </a:lnTo>
                <a:lnTo>
                  <a:pt x="142" y="644"/>
                </a:lnTo>
                <a:close/>
                <a:moveTo>
                  <a:pt x="209" y="655"/>
                </a:moveTo>
                <a:lnTo>
                  <a:pt x="209" y="655"/>
                </a:lnTo>
                <a:lnTo>
                  <a:pt x="182" y="656"/>
                </a:lnTo>
                <a:lnTo>
                  <a:pt x="182" y="656"/>
                </a:lnTo>
                <a:lnTo>
                  <a:pt x="214" y="654"/>
                </a:lnTo>
                <a:lnTo>
                  <a:pt x="245" y="651"/>
                </a:lnTo>
                <a:lnTo>
                  <a:pt x="309" y="651"/>
                </a:lnTo>
                <a:lnTo>
                  <a:pt x="309" y="651"/>
                </a:lnTo>
                <a:lnTo>
                  <a:pt x="313" y="652"/>
                </a:lnTo>
                <a:lnTo>
                  <a:pt x="313" y="652"/>
                </a:lnTo>
                <a:lnTo>
                  <a:pt x="286" y="651"/>
                </a:lnTo>
                <a:lnTo>
                  <a:pt x="261" y="651"/>
                </a:lnTo>
                <a:lnTo>
                  <a:pt x="209" y="655"/>
                </a:lnTo>
                <a:lnTo>
                  <a:pt x="209" y="655"/>
                </a:lnTo>
                <a:close/>
                <a:moveTo>
                  <a:pt x="220" y="637"/>
                </a:moveTo>
                <a:lnTo>
                  <a:pt x="220" y="637"/>
                </a:lnTo>
                <a:lnTo>
                  <a:pt x="238" y="634"/>
                </a:lnTo>
                <a:lnTo>
                  <a:pt x="254" y="633"/>
                </a:lnTo>
                <a:lnTo>
                  <a:pt x="271" y="632"/>
                </a:lnTo>
                <a:lnTo>
                  <a:pt x="289" y="632"/>
                </a:lnTo>
                <a:lnTo>
                  <a:pt x="289" y="632"/>
                </a:lnTo>
                <a:lnTo>
                  <a:pt x="266" y="634"/>
                </a:lnTo>
                <a:lnTo>
                  <a:pt x="266" y="634"/>
                </a:lnTo>
                <a:lnTo>
                  <a:pt x="243" y="636"/>
                </a:lnTo>
                <a:lnTo>
                  <a:pt x="220" y="637"/>
                </a:lnTo>
                <a:lnTo>
                  <a:pt x="220" y="637"/>
                </a:lnTo>
                <a:close/>
                <a:moveTo>
                  <a:pt x="318" y="654"/>
                </a:moveTo>
                <a:lnTo>
                  <a:pt x="318" y="654"/>
                </a:lnTo>
                <a:lnTo>
                  <a:pt x="320" y="651"/>
                </a:lnTo>
                <a:lnTo>
                  <a:pt x="320" y="651"/>
                </a:lnTo>
                <a:lnTo>
                  <a:pt x="337" y="651"/>
                </a:lnTo>
                <a:lnTo>
                  <a:pt x="337" y="651"/>
                </a:lnTo>
                <a:lnTo>
                  <a:pt x="338" y="655"/>
                </a:lnTo>
                <a:lnTo>
                  <a:pt x="338" y="655"/>
                </a:lnTo>
                <a:lnTo>
                  <a:pt x="318" y="654"/>
                </a:lnTo>
                <a:lnTo>
                  <a:pt x="318" y="654"/>
                </a:lnTo>
                <a:close/>
                <a:moveTo>
                  <a:pt x="363" y="640"/>
                </a:moveTo>
                <a:lnTo>
                  <a:pt x="363" y="640"/>
                </a:lnTo>
                <a:lnTo>
                  <a:pt x="341" y="640"/>
                </a:lnTo>
                <a:lnTo>
                  <a:pt x="341" y="640"/>
                </a:lnTo>
                <a:lnTo>
                  <a:pt x="354" y="639"/>
                </a:lnTo>
                <a:lnTo>
                  <a:pt x="368" y="638"/>
                </a:lnTo>
                <a:lnTo>
                  <a:pt x="368" y="638"/>
                </a:lnTo>
                <a:lnTo>
                  <a:pt x="363" y="640"/>
                </a:lnTo>
                <a:lnTo>
                  <a:pt x="363" y="640"/>
                </a:lnTo>
                <a:close/>
                <a:moveTo>
                  <a:pt x="382" y="656"/>
                </a:moveTo>
                <a:lnTo>
                  <a:pt x="382" y="656"/>
                </a:lnTo>
                <a:lnTo>
                  <a:pt x="398" y="654"/>
                </a:lnTo>
                <a:lnTo>
                  <a:pt x="398" y="654"/>
                </a:lnTo>
                <a:lnTo>
                  <a:pt x="416" y="654"/>
                </a:lnTo>
                <a:lnTo>
                  <a:pt x="416" y="654"/>
                </a:lnTo>
                <a:lnTo>
                  <a:pt x="382" y="656"/>
                </a:lnTo>
                <a:lnTo>
                  <a:pt x="382" y="656"/>
                </a:lnTo>
                <a:close/>
                <a:moveTo>
                  <a:pt x="507" y="628"/>
                </a:moveTo>
                <a:lnTo>
                  <a:pt x="507" y="628"/>
                </a:lnTo>
                <a:lnTo>
                  <a:pt x="473" y="630"/>
                </a:lnTo>
                <a:lnTo>
                  <a:pt x="438" y="632"/>
                </a:lnTo>
                <a:lnTo>
                  <a:pt x="438" y="632"/>
                </a:lnTo>
                <a:lnTo>
                  <a:pt x="438" y="631"/>
                </a:lnTo>
                <a:lnTo>
                  <a:pt x="438" y="631"/>
                </a:lnTo>
                <a:lnTo>
                  <a:pt x="512" y="628"/>
                </a:lnTo>
                <a:lnTo>
                  <a:pt x="512" y="628"/>
                </a:lnTo>
                <a:lnTo>
                  <a:pt x="507" y="628"/>
                </a:lnTo>
                <a:lnTo>
                  <a:pt x="507" y="628"/>
                </a:lnTo>
                <a:close/>
                <a:moveTo>
                  <a:pt x="534" y="642"/>
                </a:moveTo>
                <a:lnTo>
                  <a:pt x="534" y="642"/>
                </a:lnTo>
                <a:lnTo>
                  <a:pt x="557" y="640"/>
                </a:lnTo>
                <a:lnTo>
                  <a:pt x="557" y="640"/>
                </a:lnTo>
                <a:lnTo>
                  <a:pt x="534" y="642"/>
                </a:lnTo>
                <a:lnTo>
                  <a:pt x="534" y="642"/>
                </a:lnTo>
                <a:close/>
                <a:moveTo>
                  <a:pt x="615" y="640"/>
                </a:moveTo>
                <a:lnTo>
                  <a:pt x="615" y="640"/>
                </a:lnTo>
                <a:lnTo>
                  <a:pt x="587" y="640"/>
                </a:lnTo>
                <a:lnTo>
                  <a:pt x="587" y="640"/>
                </a:lnTo>
                <a:lnTo>
                  <a:pt x="590" y="639"/>
                </a:lnTo>
                <a:lnTo>
                  <a:pt x="590" y="639"/>
                </a:lnTo>
                <a:lnTo>
                  <a:pt x="591" y="638"/>
                </a:lnTo>
                <a:lnTo>
                  <a:pt x="591" y="638"/>
                </a:lnTo>
                <a:lnTo>
                  <a:pt x="616" y="638"/>
                </a:lnTo>
                <a:lnTo>
                  <a:pt x="616" y="638"/>
                </a:lnTo>
                <a:lnTo>
                  <a:pt x="615" y="640"/>
                </a:lnTo>
                <a:lnTo>
                  <a:pt x="615" y="640"/>
                </a:lnTo>
                <a:close/>
                <a:moveTo>
                  <a:pt x="674" y="643"/>
                </a:moveTo>
                <a:lnTo>
                  <a:pt x="674" y="643"/>
                </a:lnTo>
                <a:lnTo>
                  <a:pt x="631" y="640"/>
                </a:lnTo>
                <a:lnTo>
                  <a:pt x="631" y="640"/>
                </a:lnTo>
                <a:lnTo>
                  <a:pt x="626" y="638"/>
                </a:lnTo>
                <a:lnTo>
                  <a:pt x="626" y="638"/>
                </a:lnTo>
                <a:lnTo>
                  <a:pt x="675" y="638"/>
                </a:lnTo>
                <a:lnTo>
                  <a:pt x="675" y="638"/>
                </a:lnTo>
                <a:lnTo>
                  <a:pt x="674" y="640"/>
                </a:lnTo>
                <a:lnTo>
                  <a:pt x="674" y="643"/>
                </a:lnTo>
                <a:lnTo>
                  <a:pt x="674" y="643"/>
                </a:lnTo>
                <a:close/>
                <a:moveTo>
                  <a:pt x="693" y="644"/>
                </a:moveTo>
                <a:lnTo>
                  <a:pt x="693" y="644"/>
                </a:lnTo>
                <a:lnTo>
                  <a:pt x="688" y="642"/>
                </a:lnTo>
                <a:lnTo>
                  <a:pt x="688" y="642"/>
                </a:lnTo>
                <a:lnTo>
                  <a:pt x="694" y="639"/>
                </a:lnTo>
                <a:lnTo>
                  <a:pt x="694" y="639"/>
                </a:lnTo>
                <a:lnTo>
                  <a:pt x="709" y="645"/>
                </a:lnTo>
                <a:lnTo>
                  <a:pt x="709" y="645"/>
                </a:lnTo>
                <a:lnTo>
                  <a:pt x="693" y="644"/>
                </a:lnTo>
                <a:lnTo>
                  <a:pt x="693" y="644"/>
                </a:lnTo>
                <a:close/>
                <a:moveTo>
                  <a:pt x="723" y="628"/>
                </a:moveTo>
                <a:lnTo>
                  <a:pt x="723" y="628"/>
                </a:lnTo>
                <a:lnTo>
                  <a:pt x="817" y="626"/>
                </a:lnTo>
                <a:lnTo>
                  <a:pt x="817" y="626"/>
                </a:lnTo>
                <a:lnTo>
                  <a:pt x="815" y="626"/>
                </a:lnTo>
                <a:lnTo>
                  <a:pt x="815" y="626"/>
                </a:lnTo>
                <a:lnTo>
                  <a:pt x="800" y="627"/>
                </a:lnTo>
                <a:lnTo>
                  <a:pt x="786" y="630"/>
                </a:lnTo>
                <a:lnTo>
                  <a:pt x="786" y="630"/>
                </a:lnTo>
                <a:lnTo>
                  <a:pt x="755" y="630"/>
                </a:lnTo>
                <a:lnTo>
                  <a:pt x="723" y="628"/>
                </a:lnTo>
                <a:lnTo>
                  <a:pt x="723" y="628"/>
                </a:lnTo>
                <a:close/>
                <a:moveTo>
                  <a:pt x="764" y="644"/>
                </a:moveTo>
                <a:lnTo>
                  <a:pt x="764" y="644"/>
                </a:lnTo>
                <a:lnTo>
                  <a:pt x="775" y="642"/>
                </a:lnTo>
                <a:lnTo>
                  <a:pt x="775" y="642"/>
                </a:lnTo>
                <a:lnTo>
                  <a:pt x="784" y="640"/>
                </a:lnTo>
                <a:lnTo>
                  <a:pt x="784" y="640"/>
                </a:lnTo>
                <a:lnTo>
                  <a:pt x="815" y="637"/>
                </a:lnTo>
                <a:lnTo>
                  <a:pt x="831" y="637"/>
                </a:lnTo>
                <a:lnTo>
                  <a:pt x="845" y="638"/>
                </a:lnTo>
                <a:lnTo>
                  <a:pt x="845" y="638"/>
                </a:lnTo>
                <a:lnTo>
                  <a:pt x="805" y="643"/>
                </a:lnTo>
                <a:lnTo>
                  <a:pt x="785" y="644"/>
                </a:lnTo>
                <a:lnTo>
                  <a:pt x="764" y="644"/>
                </a:lnTo>
                <a:lnTo>
                  <a:pt x="764" y="644"/>
                </a:lnTo>
                <a:close/>
                <a:moveTo>
                  <a:pt x="880" y="628"/>
                </a:moveTo>
                <a:lnTo>
                  <a:pt x="880" y="628"/>
                </a:lnTo>
                <a:lnTo>
                  <a:pt x="881" y="626"/>
                </a:lnTo>
                <a:lnTo>
                  <a:pt x="881" y="625"/>
                </a:lnTo>
                <a:lnTo>
                  <a:pt x="881" y="625"/>
                </a:lnTo>
                <a:lnTo>
                  <a:pt x="920" y="625"/>
                </a:lnTo>
                <a:lnTo>
                  <a:pt x="959" y="627"/>
                </a:lnTo>
                <a:lnTo>
                  <a:pt x="959" y="627"/>
                </a:lnTo>
                <a:lnTo>
                  <a:pt x="920" y="628"/>
                </a:lnTo>
                <a:lnTo>
                  <a:pt x="880" y="628"/>
                </a:lnTo>
                <a:lnTo>
                  <a:pt x="880" y="628"/>
                </a:lnTo>
                <a:close/>
                <a:moveTo>
                  <a:pt x="1029" y="633"/>
                </a:moveTo>
                <a:lnTo>
                  <a:pt x="1029" y="633"/>
                </a:lnTo>
                <a:lnTo>
                  <a:pt x="1027" y="632"/>
                </a:lnTo>
                <a:lnTo>
                  <a:pt x="1024" y="631"/>
                </a:lnTo>
                <a:lnTo>
                  <a:pt x="1024" y="631"/>
                </a:lnTo>
                <a:lnTo>
                  <a:pt x="1038" y="630"/>
                </a:lnTo>
                <a:lnTo>
                  <a:pt x="1052" y="630"/>
                </a:lnTo>
                <a:lnTo>
                  <a:pt x="1052" y="630"/>
                </a:lnTo>
                <a:lnTo>
                  <a:pt x="1029" y="633"/>
                </a:lnTo>
                <a:lnTo>
                  <a:pt x="1029" y="633"/>
                </a:lnTo>
                <a:close/>
                <a:moveTo>
                  <a:pt x="1097" y="628"/>
                </a:moveTo>
                <a:lnTo>
                  <a:pt x="1097" y="628"/>
                </a:lnTo>
                <a:lnTo>
                  <a:pt x="1083" y="633"/>
                </a:lnTo>
                <a:lnTo>
                  <a:pt x="1069" y="636"/>
                </a:lnTo>
                <a:lnTo>
                  <a:pt x="1069" y="636"/>
                </a:lnTo>
                <a:lnTo>
                  <a:pt x="1087" y="630"/>
                </a:lnTo>
                <a:lnTo>
                  <a:pt x="1104" y="624"/>
                </a:lnTo>
                <a:lnTo>
                  <a:pt x="1137" y="608"/>
                </a:lnTo>
                <a:lnTo>
                  <a:pt x="1137" y="608"/>
                </a:lnTo>
                <a:lnTo>
                  <a:pt x="1117" y="619"/>
                </a:lnTo>
                <a:lnTo>
                  <a:pt x="1097" y="628"/>
                </a:lnTo>
                <a:lnTo>
                  <a:pt x="1097" y="628"/>
                </a:lnTo>
                <a:close/>
                <a:moveTo>
                  <a:pt x="1064" y="621"/>
                </a:moveTo>
                <a:lnTo>
                  <a:pt x="1064" y="621"/>
                </a:lnTo>
                <a:lnTo>
                  <a:pt x="1071" y="619"/>
                </a:lnTo>
                <a:lnTo>
                  <a:pt x="1071" y="619"/>
                </a:lnTo>
                <a:lnTo>
                  <a:pt x="1071" y="621"/>
                </a:lnTo>
                <a:lnTo>
                  <a:pt x="1071" y="621"/>
                </a:lnTo>
                <a:lnTo>
                  <a:pt x="1064" y="621"/>
                </a:lnTo>
                <a:lnTo>
                  <a:pt x="1064" y="621"/>
                </a:lnTo>
                <a:close/>
                <a:moveTo>
                  <a:pt x="1202" y="548"/>
                </a:moveTo>
                <a:lnTo>
                  <a:pt x="1202" y="548"/>
                </a:lnTo>
                <a:lnTo>
                  <a:pt x="1231" y="528"/>
                </a:lnTo>
                <a:lnTo>
                  <a:pt x="1246" y="519"/>
                </a:lnTo>
                <a:lnTo>
                  <a:pt x="1260" y="510"/>
                </a:lnTo>
                <a:lnTo>
                  <a:pt x="1260" y="510"/>
                </a:lnTo>
                <a:lnTo>
                  <a:pt x="1224" y="533"/>
                </a:lnTo>
                <a:lnTo>
                  <a:pt x="1224" y="533"/>
                </a:lnTo>
                <a:lnTo>
                  <a:pt x="1202" y="548"/>
                </a:lnTo>
                <a:lnTo>
                  <a:pt x="1202" y="548"/>
                </a:lnTo>
                <a:close/>
                <a:moveTo>
                  <a:pt x="1254" y="527"/>
                </a:moveTo>
                <a:lnTo>
                  <a:pt x="1254" y="527"/>
                </a:lnTo>
                <a:lnTo>
                  <a:pt x="1233" y="539"/>
                </a:lnTo>
                <a:lnTo>
                  <a:pt x="1233" y="539"/>
                </a:lnTo>
                <a:lnTo>
                  <a:pt x="1264" y="519"/>
                </a:lnTo>
                <a:lnTo>
                  <a:pt x="1264" y="519"/>
                </a:lnTo>
                <a:lnTo>
                  <a:pt x="1254" y="527"/>
                </a:lnTo>
                <a:lnTo>
                  <a:pt x="1254" y="527"/>
                </a:lnTo>
                <a:close/>
                <a:moveTo>
                  <a:pt x="1290" y="504"/>
                </a:moveTo>
                <a:lnTo>
                  <a:pt x="1290" y="504"/>
                </a:lnTo>
                <a:lnTo>
                  <a:pt x="1278" y="510"/>
                </a:lnTo>
                <a:lnTo>
                  <a:pt x="1278" y="510"/>
                </a:lnTo>
                <a:lnTo>
                  <a:pt x="1294" y="500"/>
                </a:lnTo>
                <a:lnTo>
                  <a:pt x="1294" y="500"/>
                </a:lnTo>
                <a:lnTo>
                  <a:pt x="1290" y="504"/>
                </a:lnTo>
                <a:lnTo>
                  <a:pt x="1290" y="504"/>
                </a:lnTo>
                <a:close/>
                <a:moveTo>
                  <a:pt x="1310" y="495"/>
                </a:moveTo>
                <a:lnTo>
                  <a:pt x="1310" y="495"/>
                </a:lnTo>
                <a:lnTo>
                  <a:pt x="1314" y="487"/>
                </a:lnTo>
                <a:lnTo>
                  <a:pt x="1314" y="487"/>
                </a:lnTo>
                <a:lnTo>
                  <a:pt x="1320" y="484"/>
                </a:lnTo>
                <a:lnTo>
                  <a:pt x="1320" y="484"/>
                </a:lnTo>
                <a:lnTo>
                  <a:pt x="1310" y="495"/>
                </a:lnTo>
                <a:lnTo>
                  <a:pt x="1310" y="495"/>
                </a:lnTo>
                <a:close/>
                <a:moveTo>
                  <a:pt x="1317" y="474"/>
                </a:moveTo>
                <a:lnTo>
                  <a:pt x="1317" y="474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7" y="474"/>
                </a:lnTo>
                <a:lnTo>
                  <a:pt x="1317" y="474"/>
                </a:lnTo>
                <a:close/>
                <a:moveTo>
                  <a:pt x="1094" y="267"/>
                </a:moveTo>
                <a:lnTo>
                  <a:pt x="1094" y="267"/>
                </a:lnTo>
                <a:lnTo>
                  <a:pt x="1112" y="274"/>
                </a:lnTo>
                <a:lnTo>
                  <a:pt x="1131" y="283"/>
                </a:lnTo>
                <a:lnTo>
                  <a:pt x="1150" y="294"/>
                </a:lnTo>
                <a:lnTo>
                  <a:pt x="1168" y="306"/>
                </a:lnTo>
                <a:lnTo>
                  <a:pt x="1184" y="319"/>
                </a:lnTo>
                <a:lnTo>
                  <a:pt x="1200" y="332"/>
                </a:lnTo>
                <a:lnTo>
                  <a:pt x="1216" y="347"/>
                </a:lnTo>
                <a:lnTo>
                  <a:pt x="1230" y="361"/>
                </a:lnTo>
                <a:lnTo>
                  <a:pt x="1230" y="361"/>
                </a:lnTo>
                <a:lnTo>
                  <a:pt x="1241" y="372"/>
                </a:lnTo>
                <a:lnTo>
                  <a:pt x="1253" y="381"/>
                </a:lnTo>
                <a:lnTo>
                  <a:pt x="1280" y="400"/>
                </a:lnTo>
                <a:lnTo>
                  <a:pt x="1305" y="418"/>
                </a:lnTo>
                <a:lnTo>
                  <a:pt x="1317" y="427"/>
                </a:lnTo>
                <a:lnTo>
                  <a:pt x="1329" y="438"/>
                </a:lnTo>
                <a:lnTo>
                  <a:pt x="1329" y="438"/>
                </a:lnTo>
                <a:lnTo>
                  <a:pt x="1322" y="454"/>
                </a:lnTo>
                <a:lnTo>
                  <a:pt x="1318" y="460"/>
                </a:lnTo>
                <a:lnTo>
                  <a:pt x="1311" y="467"/>
                </a:lnTo>
                <a:lnTo>
                  <a:pt x="1311" y="467"/>
                </a:lnTo>
                <a:lnTo>
                  <a:pt x="1292" y="478"/>
                </a:lnTo>
                <a:lnTo>
                  <a:pt x="1281" y="485"/>
                </a:lnTo>
                <a:lnTo>
                  <a:pt x="1278" y="489"/>
                </a:lnTo>
                <a:lnTo>
                  <a:pt x="1277" y="491"/>
                </a:lnTo>
                <a:lnTo>
                  <a:pt x="1277" y="491"/>
                </a:lnTo>
                <a:lnTo>
                  <a:pt x="1260" y="500"/>
                </a:lnTo>
                <a:lnTo>
                  <a:pt x="1243" y="508"/>
                </a:lnTo>
                <a:lnTo>
                  <a:pt x="1228" y="518"/>
                </a:lnTo>
                <a:lnTo>
                  <a:pt x="1213" y="528"/>
                </a:lnTo>
                <a:lnTo>
                  <a:pt x="1183" y="550"/>
                </a:lnTo>
                <a:lnTo>
                  <a:pt x="1153" y="571"/>
                </a:lnTo>
                <a:lnTo>
                  <a:pt x="1153" y="571"/>
                </a:lnTo>
                <a:lnTo>
                  <a:pt x="1135" y="581"/>
                </a:lnTo>
                <a:lnTo>
                  <a:pt x="1117" y="591"/>
                </a:lnTo>
                <a:lnTo>
                  <a:pt x="1098" y="599"/>
                </a:lnTo>
                <a:lnTo>
                  <a:pt x="1080" y="605"/>
                </a:lnTo>
                <a:lnTo>
                  <a:pt x="1060" y="610"/>
                </a:lnTo>
                <a:lnTo>
                  <a:pt x="1040" y="614"/>
                </a:lnTo>
                <a:lnTo>
                  <a:pt x="1020" y="616"/>
                </a:lnTo>
                <a:lnTo>
                  <a:pt x="999" y="618"/>
                </a:lnTo>
                <a:lnTo>
                  <a:pt x="999" y="618"/>
                </a:lnTo>
                <a:lnTo>
                  <a:pt x="959" y="618"/>
                </a:lnTo>
                <a:lnTo>
                  <a:pt x="920" y="616"/>
                </a:lnTo>
                <a:lnTo>
                  <a:pt x="879" y="615"/>
                </a:lnTo>
                <a:lnTo>
                  <a:pt x="839" y="615"/>
                </a:lnTo>
                <a:lnTo>
                  <a:pt x="839" y="615"/>
                </a:lnTo>
                <a:lnTo>
                  <a:pt x="753" y="619"/>
                </a:lnTo>
                <a:lnTo>
                  <a:pt x="711" y="620"/>
                </a:lnTo>
                <a:lnTo>
                  <a:pt x="668" y="620"/>
                </a:lnTo>
                <a:lnTo>
                  <a:pt x="668" y="620"/>
                </a:lnTo>
                <a:lnTo>
                  <a:pt x="655" y="618"/>
                </a:lnTo>
                <a:lnTo>
                  <a:pt x="642" y="616"/>
                </a:lnTo>
                <a:lnTo>
                  <a:pt x="613" y="616"/>
                </a:lnTo>
                <a:lnTo>
                  <a:pt x="583" y="618"/>
                </a:lnTo>
                <a:lnTo>
                  <a:pt x="555" y="618"/>
                </a:lnTo>
                <a:lnTo>
                  <a:pt x="555" y="618"/>
                </a:lnTo>
                <a:lnTo>
                  <a:pt x="487" y="619"/>
                </a:lnTo>
                <a:lnTo>
                  <a:pt x="420" y="621"/>
                </a:lnTo>
                <a:lnTo>
                  <a:pt x="420" y="621"/>
                </a:lnTo>
                <a:lnTo>
                  <a:pt x="406" y="620"/>
                </a:lnTo>
                <a:lnTo>
                  <a:pt x="391" y="620"/>
                </a:lnTo>
                <a:lnTo>
                  <a:pt x="377" y="621"/>
                </a:lnTo>
                <a:lnTo>
                  <a:pt x="362" y="622"/>
                </a:lnTo>
                <a:lnTo>
                  <a:pt x="362" y="622"/>
                </a:lnTo>
                <a:lnTo>
                  <a:pt x="324" y="624"/>
                </a:lnTo>
                <a:lnTo>
                  <a:pt x="284" y="622"/>
                </a:lnTo>
                <a:lnTo>
                  <a:pt x="284" y="622"/>
                </a:lnTo>
                <a:lnTo>
                  <a:pt x="268" y="622"/>
                </a:lnTo>
                <a:lnTo>
                  <a:pt x="252" y="624"/>
                </a:lnTo>
                <a:lnTo>
                  <a:pt x="219" y="628"/>
                </a:lnTo>
                <a:lnTo>
                  <a:pt x="188" y="632"/>
                </a:lnTo>
                <a:lnTo>
                  <a:pt x="171" y="633"/>
                </a:lnTo>
                <a:lnTo>
                  <a:pt x="155" y="634"/>
                </a:lnTo>
                <a:lnTo>
                  <a:pt x="155" y="634"/>
                </a:lnTo>
                <a:lnTo>
                  <a:pt x="141" y="633"/>
                </a:lnTo>
                <a:lnTo>
                  <a:pt x="131" y="630"/>
                </a:lnTo>
                <a:lnTo>
                  <a:pt x="123" y="626"/>
                </a:lnTo>
                <a:lnTo>
                  <a:pt x="118" y="620"/>
                </a:lnTo>
                <a:lnTo>
                  <a:pt x="114" y="613"/>
                </a:lnTo>
                <a:lnTo>
                  <a:pt x="112" y="603"/>
                </a:lnTo>
                <a:lnTo>
                  <a:pt x="111" y="592"/>
                </a:lnTo>
                <a:lnTo>
                  <a:pt x="112" y="580"/>
                </a:lnTo>
                <a:lnTo>
                  <a:pt x="112" y="580"/>
                </a:lnTo>
                <a:lnTo>
                  <a:pt x="113" y="554"/>
                </a:lnTo>
                <a:lnTo>
                  <a:pt x="114" y="527"/>
                </a:lnTo>
                <a:lnTo>
                  <a:pt x="114" y="514"/>
                </a:lnTo>
                <a:lnTo>
                  <a:pt x="113" y="500"/>
                </a:lnTo>
                <a:lnTo>
                  <a:pt x="111" y="486"/>
                </a:lnTo>
                <a:lnTo>
                  <a:pt x="107" y="474"/>
                </a:lnTo>
                <a:lnTo>
                  <a:pt x="107" y="474"/>
                </a:lnTo>
                <a:lnTo>
                  <a:pt x="102" y="460"/>
                </a:lnTo>
                <a:lnTo>
                  <a:pt x="99" y="444"/>
                </a:lnTo>
                <a:lnTo>
                  <a:pt x="91" y="412"/>
                </a:lnTo>
                <a:lnTo>
                  <a:pt x="88" y="378"/>
                </a:lnTo>
                <a:lnTo>
                  <a:pt x="87" y="347"/>
                </a:lnTo>
                <a:lnTo>
                  <a:pt x="87" y="347"/>
                </a:lnTo>
                <a:lnTo>
                  <a:pt x="88" y="333"/>
                </a:lnTo>
                <a:lnTo>
                  <a:pt x="90" y="320"/>
                </a:lnTo>
                <a:lnTo>
                  <a:pt x="93" y="313"/>
                </a:lnTo>
                <a:lnTo>
                  <a:pt x="95" y="307"/>
                </a:lnTo>
                <a:lnTo>
                  <a:pt x="99" y="302"/>
                </a:lnTo>
                <a:lnTo>
                  <a:pt x="105" y="297"/>
                </a:lnTo>
                <a:lnTo>
                  <a:pt x="105" y="297"/>
                </a:lnTo>
                <a:lnTo>
                  <a:pt x="108" y="295"/>
                </a:lnTo>
                <a:lnTo>
                  <a:pt x="114" y="294"/>
                </a:lnTo>
                <a:lnTo>
                  <a:pt x="126" y="290"/>
                </a:lnTo>
                <a:lnTo>
                  <a:pt x="137" y="288"/>
                </a:lnTo>
                <a:lnTo>
                  <a:pt x="142" y="285"/>
                </a:lnTo>
                <a:lnTo>
                  <a:pt x="146" y="283"/>
                </a:lnTo>
                <a:lnTo>
                  <a:pt x="146" y="283"/>
                </a:lnTo>
                <a:lnTo>
                  <a:pt x="164" y="285"/>
                </a:lnTo>
                <a:lnTo>
                  <a:pt x="182" y="288"/>
                </a:lnTo>
                <a:lnTo>
                  <a:pt x="201" y="288"/>
                </a:lnTo>
                <a:lnTo>
                  <a:pt x="219" y="288"/>
                </a:lnTo>
                <a:lnTo>
                  <a:pt x="256" y="285"/>
                </a:lnTo>
                <a:lnTo>
                  <a:pt x="276" y="285"/>
                </a:lnTo>
                <a:lnTo>
                  <a:pt x="294" y="285"/>
                </a:lnTo>
                <a:lnTo>
                  <a:pt x="294" y="285"/>
                </a:lnTo>
                <a:lnTo>
                  <a:pt x="290" y="292"/>
                </a:lnTo>
                <a:lnTo>
                  <a:pt x="286" y="301"/>
                </a:lnTo>
                <a:lnTo>
                  <a:pt x="286" y="301"/>
                </a:lnTo>
                <a:lnTo>
                  <a:pt x="278" y="301"/>
                </a:lnTo>
                <a:lnTo>
                  <a:pt x="266" y="304"/>
                </a:lnTo>
                <a:lnTo>
                  <a:pt x="261" y="307"/>
                </a:lnTo>
                <a:lnTo>
                  <a:pt x="256" y="309"/>
                </a:lnTo>
                <a:lnTo>
                  <a:pt x="253" y="313"/>
                </a:lnTo>
                <a:lnTo>
                  <a:pt x="253" y="314"/>
                </a:lnTo>
                <a:lnTo>
                  <a:pt x="253" y="316"/>
                </a:lnTo>
                <a:lnTo>
                  <a:pt x="253" y="316"/>
                </a:lnTo>
                <a:lnTo>
                  <a:pt x="252" y="321"/>
                </a:lnTo>
                <a:lnTo>
                  <a:pt x="250" y="325"/>
                </a:lnTo>
                <a:lnTo>
                  <a:pt x="250" y="328"/>
                </a:lnTo>
                <a:lnTo>
                  <a:pt x="252" y="332"/>
                </a:lnTo>
                <a:lnTo>
                  <a:pt x="253" y="336"/>
                </a:lnTo>
                <a:lnTo>
                  <a:pt x="255" y="339"/>
                </a:lnTo>
                <a:lnTo>
                  <a:pt x="261" y="344"/>
                </a:lnTo>
                <a:lnTo>
                  <a:pt x="270" y="348"/>
                </a:lnTo>
                <a:lnTo>
                  <a:pt x="278" y="350"/>
                </a:lnTo>
                <a:lnTo>
                  <a:pt x="286" y="351"/>
                </a:lnTo>
                <a:lnTo>
                  <a:pt x="294" y="350"/>
                </a:lnTo>
                <a:lnTo>
                  <a:pt x="294" y="350"/>
                </a:lnTo>
                <a:lnTo>
                  <a:pt x="298" y="349"/>
                </a:lnTo>
                <a:lnTo>
                  <a:pt x="302" y="348"/>
                </a:lnTo>
                <a:lnTo>
                  <a:pt x="306" y="345"/>
                </a:lnTo>
                <a:lnTo>
                  <a:pt x="308" y="342"/>
                </a:lnTo>
                <a:lnTo>
                  <a:pt x="312" y="336"/>
                </a:lnTo>
                <a:lnTo>
                  <a:pt x="314" y="327"/>
                </a:lnTo>
                <a:lnTo>
                  <a:pt x="313" y="320"/>
                </a:lnTo>
                <a:lnTo>
                  <a:pt x="309" y="313"/>
                </a:lnTo>
                <a:lnTo>
                  <a:pt x="304" y="307"/>
                </a:lnTo>
                <a:lnTo>
                  <a:pt x="301" y="304"/>
                </a:lnTo>
                <a:lnTo>
                  <a:pt x="296" y="302"/>
                </a:lnTo>
                <a:lnTo>
                  <a:pt x="296" y="302"/>
                </a:lnTo>
                <a:lnTo>
                  <a:pt x="300" y="294"/>
                </a:lnTo>
                <a:lnTo>
                  <a:pt x="303" y="285"/>
                </a:lnTo>
                <a:lnTo>
                  <a:pt x="303" y="285"/>
                </a:lnTo>
                <a:lnTo>
                  <a:pt x="383" y="286"/>
                </a:lnTo>
                <a:lnTo>
                  <a:pt x="463" y="285"/>
                </a:lnTo>
                <a:lnTo>
                  <a:pt x="622" y="282"/>
                </a:lnTo>
                <a:lnTo>
                  <a:pt x="782" y="278"/>
                </a:lnTo>
                <a:lnTo>
                  <a:pt x="942" y="274"/>
                </a:lnTo>
                <a:lnTo>
                  <a:pt x="942" y="274"/>
                </a:lnTo>
                <a:lnTo>
                  <a:pt x="939" y="284"/>
                </a:lnTo>
                <a:lnTo>
                  <a:pt x="934" y="294"/>
                </a:lnTo>
                <a:lnTo>
                  <a:pt x="934" y="294"/>
                </a:lnTo>
                <a:lnTo>
                  <a:pt x="926" y="291"/>
                </a:lnTo>
                <a:lnTo>
                  <a:pt x="912" y="291"/>
                </a:lnTo>
                <a:lnTo>
                  <a:pt x="905" y="291"/>
                </a:lnTo>
                <a:lnTo>
                  <a:pt x="900" y="292"/>
                </a:lnTo>
                <a:lnTo>
                  <a:pt x="898" y="294"/>
                </a:lnTo>
                <a:lnTo>
                  <a:pt x="898" y="295"/>
                </a:lnTo>
                <a:lnTo>
                  <a:pt x="898" y="296"/>
                </a:lnTo>
                <a:lnTo>
                  <a:pt x="899" y="298"/>
                </a:lnTo>
                <a:lnTo>
                  <a:pt x="899" y="298"/>
                </a:lnTo>
                <a:lnTo>
                  <a:pt x="896" y="303"/>
                </a:lnTo>
                <a:lnTo>
                  <a:pt x="896" y="303"/>
                </a:lnTo>
                <a:lnTo>
                  <a:pt x="894" y="304"/>
                </a:lnTo>
                <a:lnTo>
                  <a:pt x="892" y="306"/>
                </a:lnTo>
                <a:lnTo>
                  <a:pt x="892" y="309"/>
                </a:lnTo>
                <a:lnTo>
                  <a:pt x="892" y="314"/>
                </a:lnTo>
                <a:lnTo>
                  <a:pt x="893" y="318"/>
                </a:lnTo>
                <a:lnTo>
                  <a:pt x="893" y="318"/>
                </a:lnTo>
                <a:lnTo>
                  <a:pt x="896" y="321"/>
                </a:lnTo>
                <a:lnTo>
                  <a:pt x="898" y="325"/>
                </a:lnTo>
                <a:lnTo>
                  <a:pt x="902" y="328"/>
                </a:lnTo>
                <a:lnTo>
                  <a:pt x="906" y="331"/>
                </a:lnTo>
                <a:lnTo>
                  <a:pt x="915" y="335"/>
                </a:lnTo>
                <a:lnTo>
                  <a:pt x="924" y="336"/>
                </a:lnTo>
                <a:lnTo>
                  <a:pt x="924" y="336"/>
                </a:lnTo>
                <a:lnTo>
                  <a:pt x="909" y="339"/>
                </a:lnTo>
                <a:lnTo>
                  <a:pt x="893" y="343"/>
                </a:lnTo>
                <a:lnTo>
                  <a:pt x="877" y="344"/>
                </a:lnTo>
                <a:lnTo>
                  <a:pt x="870" y="344"/>
                </a:lnTo>
                <a:lnTo>
                  <a:pt x="862" y="343"/>
                </a:lnTo>
                <a:lnTo>
                  <a:pt x="862" y="343"/>
                </a:lnTo>
                <a:lnTo>
                  <a:pt x="852" y="339"/>
                </a:lnTo>
                <a:lnTo>
                  <a:pt x="844" y="336"/>
                </a:lnTo>
                <a:lnTo>
                  <a:pt x="835" y="332"/>
                </a:lnTo>
                <a:lnTo>
                  <a:pt x="826" y="330"/>
                </a:lnTo>
                <a:lnTo>
                  <a:pt x="826" y="330"/>
                </a:lnTo>
                <a:lnTo>
                  <a:pt x="821" y="330"/>
                </a:lnTo>
                <a:lnTo>
                  <a:pt x="817" y="331"/>
                </a:lnTo>
                <a:lnTo>
                  <a:pt x="808" y="333"/>
                </a:lnTo>
                <a:lnTo>
                  <a:pt x="799" y="335"/>
                </a:lnTo>
                <a:lnTo>
                  <a:pt x="796" y="335"/>
                </a:lnTo>
                <a:lnTo>
                  <a:pt x="792" y="332"/>
                </a:lnTo>
                <a:lnTo>
                  <a:pt x="792" y="332"/>
                </a:lnTo>
                <a:lnTo>
                  <a:pt x="787" y="328"/>
                </a:lnTo>
                <a:lnTo>
                  <a:pt x="786" y="325"/>
                </a:lnTo>
                <a:lnTo>
                  <a:pt x="787" y="322"/>
                </a:lnTo>
                <a:lnTo>
                  <a:pt x="790" y="320"/>
                </a:lnTo>
                <a:lnTo>
                  <a:pt x="793" y="318"/>
                </a:lnTo>
                <a:lnTo>
                  <a:pt x="797" y="315"/>
                </a:lnTo>
                <a:lnTo>
                  <a:pt x="804" y="314"/>
                </a:lnTo>
                <a:lnTo>
                  <a:pt x="804" y="314"/>
                </a:lnTo>
                <a:lnTo>
                  <a:pt x="812" y="314"/>
                </a:lnTo>
                <a:lnTo>
                  <a:pt x="821" y="315"/>
                </a:lnTo>
                <a:lnTo>
                  <a:pt x="838" y="319"/>
                </a:lnTo>
                <a:lnTo>
                  <a:pt x="846" y="319"/>
                </a:lnTo>
                <a:lnTo>
                  <a:pt x="853" y="319"/>
                </a:lnTo>
                <a:lnTo>
                  <a:pt x="861" y="316"/>
                </a:lnTo>
                <a:lnTo>
                  <a:pt x="867" y="313"/>
                </a:lnTo>
                <a:lnTo>
                  <a:pt x="867" y="313"/>
                </a:lnTo>
                <a:lnTo>
                  <a:pt x="873" y="308"/>
                </a:lnTo>
                <a:lnTo>
                  <a:pt x="881" y="302"/>
                </a:lnTo>
                <a:lnTo>
                  <a:pt x="889" y="296"/>
                </a:lnTo>
                <a:lnTo>
                  <a:pt x="891" y="294"/>
                </a:lnTo>
                <a:lnTo>
                  <a:pt x="891" y="290"/>
                </a:lnTo>
                <a:lnTo>
                  <a:pt x="891" y="290"/>
                </a:lnTo>
                <a:lnTo>
                  <a:pt x="889" y="289"/>
                </a:lnTo>
                <a:lnTo>
                  <a:pt x="888" y="288"/>
                </a:lnTo>
                <a:lnTo>
                  <a:pt x="883" y="288"/>
                </a:lnTo>
                <a:lnTo>
                  <a:pt x="879" y="290"/>
                </a:lnTo>
                <a:lnTo>
                  <a:pt x="873" y="295"/>
                </a:lnTo>
                <a:lnTo>
                  <a:pt x="862" y="304"/>
                </a:lnTo>
                <a:lnTo>
                  <a:pt x="856" y="310"/>
                </a:lnTo>
                <a:lnTo>
                  <a:pt x="856" y="310"/>
                </a:lnTo>
                <a:lnTo>
                  <a:pt x="840" y="307"/>
                </a:lnTo>
                <a:lnTo>
                  <a:pt x="826" y="304"/>
                </a:lnTo>
                <a:lnTo>
                  <a:pt x="809" y="303"/>
                </a:lnTo>
                <a:lnTo>
                  <a:pt x="802" y="304"/>
                </a:lnTo>
                <a:lnTo>
                  <a:pt x="794" y="306"/>
                </a:lnTo>
                <a:lnTo>
                  <a:pt x="794" y="306"/>
                </a:lnTo>
                <a:lnTo>
                  <a:pt x="791" y="307"/>
                </a:lnTo>
                <a:lnTo>
                  <a:pt x="787" y="309"/>
                </a:lnTo>
                <a:lnTo>
                  <a:pt x="782" y="314"/>
                </a:lnTo>
                <a:lnTo>
                  <a:pt x="779" y="320"/>
                </a:lnTo>
                <a:lnTo>
                  <a:pt x="779" y="327"/>
                </a:lnTo>
                <a:lnTo>
                  <a:pt x="781" y="333"/>
                </a:lnTo>
                <a:lnTo>
                  <a:pt x="785" y="339"/>
                </a:lnTo>
                <a:lnTo>
                  <a:pt x="787" y="341"/>
                </a:lnTo>
                <a:lnTo>
                  <a:pt x="791" y="343"/>
                </a:lnTo>
                <a:lnTo>
                  <a:pt x="794" y="343"/>
                </a:lnTo>
                <a:lnTo>
                  <a:pt x="799" y="344"/>
                </a:lnTo>
                <a:lnTo>
                  <a:pt x="799" y="344"/>
                </a:lnTo>
                <a:lnTo>
                  <a:pt x="808" y="343"/>
                </a:lnTo>
                <a:lnTo>
                  <a:pt x="816" y="341"/>
                </a:lnTo>
                <a:lnTo>
                  <a:pt x="824" y="341"/>
                </a:lnTo>
                <a:lnTo>
                  <a:pt x="833" y="341"/>
                </a:lnTo>
                <a:lnTo>
                  <a:pt x="833" y="341"/>
                </a:lnTo>
                <a:lnTo>
                  <a:pt x="840" y="343"/>
                </a:lnTo>
                <a:lnTo>
                  <a:pt x="846" y="347"/>
                </a:lnTo>
                <a:lnTo>
                  <a:pt x="853" y="350"/>
                </a:lnTo>
                <a:lnTo>
                  <a:pt x="859" y="353"/>
                </a:lnTo>
                <a:lnTo>
                  <a:pt x="859" y="353"/>
                </a:lnTo>
                <a:lnTo>
                  <a:pt x="871" y="354"/>
                </a:lnTo>
                <a:lnTo>
                  <a:pt x="882" y="354"/>
                </a:lnTo>
                <a:lnTo>
                  <a:pt x="894" y="353"/>
                </a:lnTo>
                <a:lnTo>
                  <a:pt x="905" y="351"/>
                </a:lnTo>
                <a:lnTo>
                  <a:pt x="927" y="344"/>
                </a:lnTo>
                <a:lnTo>
                  <a:pt x="948" y="338"/>
                </a:lnTo>
                <a:lnTo>
                  <a:pt x="948" y="338"/>
                </a:lnTo>
                <a:lnTo>
                  <a:pt x="959" y="336"/>
                </a:lnTo>
                <a:lnTo>
                  <a:pt x="969" y="335"/>
                </a:lnTo>
                <a:lnTo>
                  <a:pt x="989" y="333"/>
                </a:lnTo>
                <a:lnTo>
                  <a:pt x="1010" y="332"/>
                </a:lnTo>
                <a:lnTo>
                  <a:pt x="1021" y="330"/>
                </a:lnTo>
                <a:lnTo>
                  <a:pt x="1030" y="327"/>
                </a:lnTo>
                <a:lnTo>
                  <a:pt x="1030" y="327"/>
                </a:lnTo>
                <a:lnTo>
                  <a:pt x="1036" y="325"/>
                </a:lnTo>
                <a:lnTo>
                  <a:pt x="1041" y="322"/>
                </a:lnTo>
                <a:lnTo>
                  <a:pt x="1045" y="320"/>
                </a:lnTo>
                <a:lnTo>
                  <a:pt x="1047" y="316"/>
                </a:lnTo>
                <a:lnTo>
                  <a:pt x="1048" y="314"/>
                </a:lnTo>
                <a:lnTo>
                  <a:pt x="1048" y="312"/>
                </a:lnTo>
                <a:lnTo>
                  <a:pt x="1047" y="308"/>
                </a:lnTo>
                <a:lnTo>
                  <a:pt x="1046" y="306"/>
                </a:lnTo>
                <a:lnTo>
                  <a:pt x="1040" y="301"/>
                </a:lnTo>
                <a:lnTo>
                  <a:pt x="1033" y="297"/>
                </a:lnTo>
                <a:lnTo>
                  <a:pt x="1024" y="294"/>
                </a:lnTo>
                <a:lnTo>
                  <a:pt x="1015" y="294"/>
                </a:lnTo>
                <a:lnTo>
                  <a:pt x="1015" y="294"/>
                </a:lnTo>
                <a:lnTo>
                  <a:pt x="1004" y="295"/>
                </a:lnTo>
                <a:lnTo>
                  <a:pt x="988" y="297"/>
                </a:lnTo>
                <a:lnTo>
                  <a:pt x="980" y="300"/>
                </a:lnTo>
                <a:lnTo>
                  <a:pt x="974" y="303"/>
                </a:lnTo>
                <a:lnTo>
                  <a:pt x="969" y="306"/>
                </a:lnTo>
                <a:lnTo>
                  <a:pt x="969" y="308"/>
                </a:lnTo>
                <a:lnTo>
                  <a:pt x="969" y="310"/>
                </a:lnTo>
                <a:lnTo>
                  <a:pt x="969" y="310"/>
                </a:lnTo>
                <a:lnTo>
                  <a:pt x="970" y="310"/>
                </a:lnTo>
                <a:lnTo>
                  <a:pt x="971" y="312"/>
                </a:lnTo>
                <a:lnTo>
                  <a:pt x="979" y="310"/>
                </a:lnTo>
                <a:lnTo>
                  <a:pt x="1000" y="307"/>
                </a:lnTo>
                <a:lnTo>
                  <a:pt x="1011" y="306"/>
                </a:lnTo>
                <a:lnTo>
                  <a:pt x="1023" y="306"/>
                </a:lnTo>
                <a:lnTo>
                  <a:pt x="1033" y="307"/>
                </a:lnTo>
                <a:lnTo>
                  <a:pt x="1036" y="309"/>
                </a:lnTo>
                <a:lnTo>
                  <a:pt x="1040" y="312"/>
                </a:lnTo>
                <a:lnTo>
                  <a:pt x="1040" y="312"/>
                </a:lnTo>
                <a:lnTo>
                  <a:pt x="1035" y="315"/>
                </a:lnTo>
                <a:lnTo>
                  <a:pt x="1030" y="318"/>
                </a:lnTo>
                <a:lnTo>
                  <a:pt x="1020" y="322"/>
                </a:lnTo>
                <a:lnTo>
                  <a:pt x="1007" y="324"/>
                </a:lnTo>
                <a:lnTo>
                  <a:pt x="994" y="325"/>
                </a:lnTo>
                <a:lnTo>
                  <a:pt x="969" y="326"/>
                </a:lnTo>
                <a:lnTo>
                  <a:pt x="957" y="326"/>
                </a:lnTo>
                <a:lnTo>
                  <a:pt x="946" y="328"/>
                </a:lnTo>
                <a:lnTo>
                  <a:pt x="946" y="328"/>
                </a:lnTo>
                <a:lnTo>
                  <a:pt x="948" y="325"/>
                </a:lnTo>
                <a:lnTo>
                  <a:pt x="951" y="321"/>
                </a:lnTo>
                <a:lnTo>
                  <a:pt x="952" y="316"/>
                </a:lnTo>
                <a:lnTo>
                  <a:pt x="952" y="313"/>
                </a:lnTo>
                <a:lnTo>
                  <a:pt x="951" y="308"/>
                </a:lnTo>
                <a:lnTo>
                  <a:pt x="948" y="304"/>
                </a:lnTo>
                <a:lnTo>
                  <a:pt x="946" y="301"/>
                </a:lnTo>
                <a:lnTo>
                  <a:pt x="942" y="297"/>
                </a:lnTo>
                <a:lnTo>
                  <a:pt x="942" y="297"/>
                </a:lnTo>
                <a:lnTo>
                  <a:pt x="948" y="286"/>
                </a:lnTo>
                <a:lnTo>
                  <a:pt x="951" y="280"/>
                </a:lnTo>
                <a:lnTo>
                  <a:pt x="952" y="273"/>
                </a:lnTo>
                <a:lnTo>
                  <a:pt x="952" y="273"/>
                </a:lnTo>
                <a:lnTo>
                  <a:pt x="980" y="274"/>
                </a:lnTo>
                <a:lnTo>
                  <a:pt x="1028" y="274"/>
                </a:lnTo>
                <a:lnTo>
                  <a:pt x="1052" y="274"/>
                </a:lnTo>
                <a:lnTo>
                  <a:pt x="1072" y="273"/>
                </a:lnTo>
                <a:lnTo>
                  <a:pt x="1088" y="271"/>
                </a:lnTo>
                <a:lnTo>
                  <a:pt x="1092" y="269"/>
                </a:lnTo>
                <a:lnTo>
                  <a:pt x="1094" y="267"/>
                </a:lnTo>
                <a:lnTo>
                  <a:pt x="1094" y="267"/>
                </a:lnTo>
                <a:close/>
                <a:moveTo>
                  <a:pt x="265" y="332"/>
                </a:moveTo>
                <a:lnTo>
                  <a:pt x="265" y="332"/>
                </a:lnTo>
                <a:lnTo>
                  <a:pt x="264" y="327"/>
                </a:lnTo>
                <a:lnTo>
                  <a:pt x="262" y="322"/>
                </a:lnTo>
                <a:lnTo>
                  <a:pt x="262" y="322"/>
                </a:lnTo>
                <a:lnTo>
                  <a:pt x="268" y="325"/>
                </a:lnTo>
                <a:lnTo>
                  <a:pt x="277" y="330"/>
                </a:lnTo>
                <a:lnTo>
                  <a:pt x="285" y="335"/>
                </a:lnTo>
                <a:lnTo>
                  <a:pt x="288" y="335"/>
                </a:lnTo>
                <a:lnTo>
                  <a:pt x="290" y="335"/>
                </a:lnTo>
                <a:lnTo>
                  <a:pt x="290" y="335"/>
                </a:lnTo>
                <a:lnTo>
                  <a:pt x="291" y="336"/>
                </a:lnTo>
                <a:lnTo>
                  <a:pt x="291" y="336"/>
                </a:lnTo>
                <a:lnTo>
                  <a:pt x="289" y="338"/>
                </a:lnTo>
                <a:lnTo>
                  <a:pt x="288" y="342"/>
                </a:lnTo>
                <a:lnTo>
                  <a:pt x="288" y="342"/>
                </a:lnTo>
                <a:lnTo>
                  <a:pt x="282" y="342"/>
                </a:lnTo>
                <a:lnTo>
                  <a:pt x="276" y="341"/>
                </a:lnTo>
                <a:lnTo>
                  <a:pt x="271" y="338"/>
                </a:lnTo>
                <a:lnTo>
                  <a:pt x="266" y="336"/>
                </a:lnTo>
                <a:lnTo>
                  <a:pt x="266" y="336"/>
                </a:lnTo>
                <a:lnTo>
                  <a:pt x="265" y="332"/>
                </a:lnTo>
                <a:lnTo>
                  <a:pt x="265" y="332"/>
                </a:lnTo>
                <a:close/>
                <a:moveTo>
                  <a:pt x="284" y="321"/>
                </a:moveTo>
                <a:lnTo>
                  <a:pt x="284" y="321"/>
                </a:lnTo>
                <a:lnTo>
                  <a:pt x="285" y="320"/>
                </a:lnTo>
                <a:lnTo>
                  <a:pt x="285" y="320"/>
                </a:lnTo>
                <a:lnTo>
                  <a:pt x="286" y="322"/>
                </a:lnTo>
                <a:lnTo>
                  <a:pt x="288" y="325"/>
                </a:lnTo>
                <a:lnTo>
                  <a:pt x="288" y="325"/>
                </a:lnTo>
                <a:lnTo>
                  <a:pt x="284" y="321"/>
                </a:lnTo>
                <a:lnTo>
                  <a:pt x="284" y="321"/>
                </a:lnTo>
                <a:close/>
                <a:moveTo>
                  <a:pt x="924" y="316"/>
                </a:moveTo>
                <a:lnTo>
                  <a:pt x="924" y="316"/>
                </a:lnTo>
                <a:lnTo>
                  <a:pt x="932" y="324"/>
                </a:lnTo>
                <a:lnTo>
                  <a:pt x="932" y="324"/>
                </a:lnTo>
                <a:lnTo>
                  <a:pt x="930" y="325"/>
                </a:lnTo>
                <a:lnTo>
                  <a:pt x="930" y="325"/>
                </a:lnTo>
                <a:lnTo>
                  <a:pt x="923" y="326"/>
                </a:lnTo>
                <a:lnTo>
                  <a:pt x="915" y="324"/>
                </a:lnTo>
                <a:lnTo>
                  <a:pt x="908" y="321"/>
                </a:lnTo>
                <a:lnTo>
                  <a:pt x="905" y="318"/>
                </a:lnTo>
                <a:lnTo>
                  <a:pt x="903" y="315"/>
                </a:lnTo>
                <a:lnTo>
                  <a:pt x="903" y="315"/>
                </a:lnTo>
                <a:lnTo>
                  <a:pt x="906" y="313"/>
                </a:lnTo>
                <a:lnTo>
                  <a:pt x="906" y="313"/>
                </a:lnTo>
                <a:lnTo>
                  <a:pt x="911" y="316"/>
                </a:lnTo>
                <a:lnTo>
                  <a:pt x="916" y="319"/>
                </a:lnTo>
                <a:lnTo>
                  <a:pt x="920" y="319"/>
                </a:lnTo>
                <a:lnTo>
                  <a:pt x="924" y="316"/>
                </a:lnTo>
                <a:lnTo>
                  <a:pt x="924" y="316"/>
                </a:lnTo>
                <a:close/>
                <a:moveTo>
                  <a:pt x="910" y="302"/>
                </a:moveTo>
                <a:lnTo>
                  <a:pt x="910" y="302"/>
                </a:lnTo>
                <a:lnTo>
                  <a:pt x="914" y="301"/>
                </a:lnTo>
                <a:lnTo>
                  <a:pt x="914" y="301"/>
                </a:lnTo>
                <a:lnTo>
                  <a:pt x="920" y="303"/>
                </a:lnTo>
                <a:lnTo>
                  <a:pt x="920" y="303"/>
                </a:lnTo>
                <a:lnTo>
                  <a:pt x="915" y="302"/>
                </a:lnTo>
                <a:lnTo>
                  <a:pt x="910" y="302"/>
                </a:lnTo>
                <a:lnTo>
                  <a:pt x="910" y="302"/>
                </a:lnTo>
                <a:close/>
                <a:moveTo>
                  <a:pt x="942" y="265"/>
                </a:moveTo>
                <a:lnTo>
                  <a:pt x="942" y="265"/>
                </a:lnTo>
                <a:lnTo>
                  <a:pt x="909" y="265"/>
                </a:lnTo>
                <a:lnTo>
                  <a:pt x="909" y="265"/>
                </a:lnTo>
                <a:lnTo>
                  <a:pt x="906" y="259"/>
                </a:lnTo>
                <a:lnTo>
                  <a:pt x="905" y="253"/>
                </a:lnTo>
                <a:lnTo>
                  <a:pt x="905" y="247"/>
                </a:lnTo>
                <a:lnTo>
                  <a:pt x="908" y="243"/>
                </a:lnTo>
                <a:lnTo>
                  <a:pt x="908" y="243"/>
                </a:lnTo>
                <a:lnTo>
                  <a:pt x="910" y="247"/>
                </a:lnTo>
                <a:lnTo>
                  <a:pt x="912" y="249"/>
                </a:lnTo>
                <a:lnTo>
                  <a:pt x="916" y="250"/>
                </a:lnTo>
                <a:lnTo>
                  <a:pt x="918" y="251"/>
                </a:lnTo>
                <a:lnTo>
                  <a:pt x="922" y="250"/>
                </a:lnTo>
                <a:lnTo>
                  <a:pt x="926" y="248"/>
                </a:lnTo>
                <a:lnTo>
                  <a:pt x="933" y="242"/>
                </a:lnTo>
                <a:lnTo>
                  <a:pt x="933" y="242"/>
                </a:lnTo>
                <a:lnTo>
                  <a:pt x="936" y="247"/>
                </a:lnTo>
                <a:lnTo>
                  <a:pt x="936" y="247"/>
                </a:lnTo>
                <a:lnTo>
                  <a:pt x="939" y="251"/>
                </a:lnTo>
                <a:lnTo>
                  <a:pt x="941" y="255"/>
                </a:lnTo>
                <a:lnTo>
                  <a:pt x="942" y="265"/>
                </a:lnTo>
                <a:lnTo>
                  <a:pt x="942" y="265"/>
                </a:lnTo>
                <a:close/>
                <a:moveTo>
                  <a:pt x="915" y="236"/>
                </a:moveTo>
                <a:lnTo>
                  <a:pt x="915" y="236"/>
                </a:lnTo>
                <a:lnTo>
                  <a:pt x="920" y="235"/>
                </a:lnTo>
                <a:lnTo>
                  <a:pt x="924" y="236"/>
                </a:lnTo>
                <a:lnTo>
                  <a:pt x="924" y="236"/>
                </a:lnTo>
                <a:lnTo>
                  <a:pt x="917" y="241"/>
                </a:lnTo>
                <a:lnTo>
                  <a:pt x="917" y="241"/>
                </a:lnTo>
                <a:lnTo>
                  <a:pt x="915" y="236"/>
                </a:lnTo>
                <a:lnTo>
                  <a:pt x="915" y="236"/>
                </a:lnTo>
                <a:close/>
                <a:moveTo>
                  <a:pt x="927" y="178"/>
                </a:moveTo>
                <a:lnTo>
                  <a:pt x="927" y="178"/>
                </a:lnTo>
                <a:lnTo>
                  <a:pt x="928" y="177"/>
                </a:lnTo>
                <a:lnTo>
                  <a:pt x="929" y="176"/>
                </a:lnTo>
                <a:lnTo>
                  <a:pt x="929" y="172"/>
                </a:lnTo>
                <a:lnTo>
                  <a:pt x="927" y="166"/>
                </a:lnTo>
                <a:lnTo>
                  <a:pt x="927" y="166"/>
                </a:lnTo>
                <a:lnTo>
                  <a:pt x="927" y="165"/>
                </a:lnTo>
                <a:lnTo>
                  <a:pt x="927" y="165"/>
                </a:lnTo>
                <a:lnTo>
                  <a:pt x="932" y="168"/>
                </a:lnTo>
                <a:lnTo>
                  <a:pt x="938" y="176"/>
                </a:lnTo>
                <a:lnTo>
                  <a:pt x="938" y="176"/>
                </a:lnTo>
                <a:lnTo>
                  <a:pt x="941" y="182"/>
                </a:lnTo>
                <a:lnTo>
                  <a:pt x="944" y="189"/>
                </a:lnTo>
                <a:lnTo>
                  <a:pt x="944" y="196"/>
                </a:lnTo>
                <a:lnTo>
                  <a:pt x="942" y="203"/>
                </a:lnTo>
                <a:lnTo>
                  <a:pt x="940" y="210"/>
                </a:lnTo>
                <a:lnTo>
                  <a:pt x="938" y="216"/>
                </a:lnTo>
                <a:lnTo>
                  <a:pt x="932" y="229"/>
                </a:lnTo>
                <a:lnTo>
                  <a:pt x="932" y="229"/>
                </a:lnTo>
                <a:lnTo>
                  <a:pt x="927" y="226"/>
                </a:lnTo>
                <a:lnTo>
                  <a:pt x="922" y="225"/>
                </a:lnTo>
                <a:lnTo>
                  <a:pt x="917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13"/>
                </a:lnTo>
                <a:lnTo>
                  <a:pt x="912" y="198"/>
                </a:lnTo>
                <a:lnTo>
                  <a:pt x="914" y="184"/>
                </a:lnTo>
                <a:lnTo>
                  <a:pt x="917" y="173"/>
                </a:lnTo>
                <a:lnTo>
                  <a:pt x="917" y="173"/>
                </a:lnTo>
                <a:lnTo>
                  <a:pt x="917" y="176"/>
                </a:lnTo>
                <a:lnTo>
                  <a:pt x="918" y="179"/>
                </a:lnTo>
                <a:lnTo>
                  <a:pt x="922" y="184"/>
                </a:lnTo>
                <a:lnTo>
                  <a:pt x="923" y="184"/>
                </a:lnTo>
                <a:lnTo>
                  <a:pt x="926" y="184"/>
                </a:lnTo>
                <a:lnTo>
                  <a:pt x="927" y="182"/>
                </a:lnTo>
                <a:lnTo>
                  <a:pt x="927" y="178"/>
                </a:lnTo>
                <a:lnTo>
                  <a:pt x="927" y="178"/>
                </a:lnTo>
                <a:close/>
                <a:moveTo>
                  <a:pt x="915" y="115"/>
                </a:moveTo>
                <a:lnTo>
                  <a:pt x="915" y="115"/>
                </a:lnTo>
                <a:lnTo>
                  <a:pt x="920" y="117"/>
                </a:lnTo>
                <a:lnTo>
                  <a:pt x="920" y="117"/>
                </a:lnTo>
                <a:lnTo>
                  <a:pt x="917" y="118"/>
                </a:lnTo>
                <a:lnTo>
                  <a:pt x="917" y="118"/>
                </a:lnTo>
                <a:lnTo>
                  <a:pt x="915" y="118"/>
                </a:lnTo>
                <a:lnTo>
                  <a:pt x="915" y="118"/>
                </a:lnTo>
                <a:lnTo>
                  <a:pt x="915" y="115"/>
                </a:lnTo>
                <a:lnTo>
                  <a:pt x="915" y="115"/>
                </a:lnTo>
                <a:close/>
                <a:moveTo>
                  <a:pt x="904" y="20"/>
                </a:moveTo>
                <a:lnTo>
                  <a:pt x="904" y="20"/>
                </a:lnTo>
                <a:lnTo>
                  <a:pt x="906" y="21"/>
                </a:lnTo>
                <a:lnTo>
                  <a:pt x="906" y="21"/>
                </a:lnTo>
                <a:lnTo>
                  <a:pt x="905" y="24"/>
                </a:lnTo>
                <a:lnTo>
                  <a:pt x="905" y="24"/>
                </a:lnTo>
                <a:lnTo>
                  <a:pt x="904" y="24"/>
                </a:lnTo>
                <a:lnTo>
                  <a:pt x="904" y="24"/>
                </a:lnTo>
                <a:lnTo>
                  <a:pt x="904" y="20"/>
                </a:lnTo>
                <a:lnTo>
                  <a:pt x="904" y="20"/>
                </a:lnTo>
                <a:close/>
                <a:moveTo>
                  <a:pt x="904" y="44"/>
                </a:moveTo>
                <a:lnTo>
                  <a:pt x="904" y="44"/>
                </a:lnTo>
                <a:lnTo>
                  <a:pt x="904" y="50"/>
                </a:lnTo>
                <a:lnTo>
                  <a:pt x="904" y="50"/>
                </a:lnTo>
                <a:lnTo>
                  <a:pt x="903" y="44"/>
                </a:lnTo>
                <a:lnTo>
                  <a:pt x="903" y="44"/>
                </a:lnTo>
                <a:lnTo>
                  <a:pt x="904" y="44"/>
                </a:lnTo>
                <a:lnTo>
                  <a:pt x="904" y="44"/>
                </a:lnTo>
                <a:close/>
                <a:moveTo>
                  <a:pt x="902" y="79"/>
                </a:moveTo>
                <a:lnTo>
                  <a:pt x="902" y="79"/>
                </a:lnTo>
                <a:lnTo>
                  <a:pt x="902" y="85"/>
                </a:lnTo>
                <a:lnTo>
                  <a:pt x="903" y="88"/>
                </a:lnTo>
                <a:lnTo>
                  <a:pt x="906" y="89"/>
                </a:lnTo>
                <a:lnTo>
                  <a:pt x="906" y="89"/>
                </a:lnTo>
                <a:lnTo>
                  <a:pt x="909" y="88"/>
                </a:lnTo>
                <a:lnTo>
                  <a:pt x="911" y="85"/>
                </a:lnTo>
                <a:lnTo>
                  <a:pt x="911" y="82"/>
                </a:lnTo>
                <a:lnTo>
                  <a:pt x="912" y="77"/>
                </a:lnTo>
                <a:lnTo>
                  <a:pt x="912" y="62"/>
                </a:lnTo>
                <a:lnTo>
                  <a:pt x="912" y="62"/>
                </a:lnTo>
                <a:lnTo>
                  <a:pt x="918" y="66"/>
                </a:lnTo>
                <a:lnTo>
                  <a:pt x="923" y="71"/>
                </a:lnTo>
                <a:lnTo>
                  <a:pt x="928" y="77"/>
                </a:lnTo>
                <a:lnTo>
                  <a:pt x="930" y="84"/>
                </a:lnTo>
                <a:lnTo>
                  <a:pt x="930" y="84"/>
                </a:lnTo>
                <a:lnTo>
                  <a:pt x="930" y="91"/>
                </a:lnTo>
                <a:lnTo>
                  <a:pt x="930" y="98"/>
                </a:lnTo>
                <a:lnTo>
                  <a:pt x="929" y="103"/>
                </a:lnTo>
                <a:lnTo>
                  <a:pt x="927" y="108"/>
                </a:lnTo>
                <a:lnTo>
                  <a:pt x="927" y="108"/>
                </a:lnTo>
                <a:lnTo>
                  <a:pt x="923" y="106"/>
                </a:lnTo>
                <a:lnTo>
                  <a:pt x="923" y="106"/>
                </a:lnTo>
                <a:lnTo>
                  <a:pt x="922" y="102"/>
                </a:lnTo>
                <a:lnTo>
                  <a:pt x="920" y="101"/>
                </a:lnTo>
                <a:lnTo>
                  <a:pt x="917" y="102"/>
                </a:lnTo>
                <a:lnTo>
                  <a:pt x="915" y="103"/>
                </a:lnTo>
                <a:lnTo>
                  <a:pt x="915" y="103"/>
                </a:lnTo>
                <a:lnTo>
                  <a:pt x="911" y="100"/>
                </a:lnTo>
                <a:lnTo>
                  <a:pt x="909" y="98"/>
                </a:lnTo>
                <a:lnTo>
                  <a:pt x="908" y="101"/>
                </a:lnTo>
                <a:lnTo>
                  <a:pt x="906" y="104"/>
                </a:lnTo>
                <a:lnTo>
                  <a:pt x="906" y="114"/>
                </a:lnTo>
                <a:lnTo>
                  <a:pt x="906" y="120"/>
                </a:lnTo>
                <a:lnTo>
                  <a:pt x="906" y="120"/>
                </a:lnTo>
                <a:lnTo>
                  <a:pt x="904" y="120"/>
                </a:lnTo>
                <a:lnTo>
                  <a:pt x="902" y="118"/>
                </a:lnTo>
                <a:lnTo>
                  <a:pt x="902" y="118"/>
                </a:lnTo>
                <a:lnTo>
                  <a:pt x="900" y="115"/>
                </a:lnTo>
                <a:lnTo>
                  <a:pt x="898" y="110"/>
                </a:lnTo>
                <a:lnTo>
                  <a:pt x="894" y="103"/>
                </a:lnTo>
                <a:lnTo>
                  <a:pt x="894" y="103"/>
                </a:lnTo>
                <a:lnTo>
                  <a:pt x="894" y="97"/>
                </a:lnTo>
                <a:lnTo>
                  <a:pt x="893" y="94"/>
                </a:lnTo>
                <a:lnTo>
                  <a:pt x="892" y="92"/>
                </a:lnTo>
                <a:lnTo>
                  <a:pt x="891" y="91"/>
                </a:lnTo>
                <a:lnTo>
                  <a:pt x="891" y="91"/>
                </a:lnTo>
                <a:lnTo>
                  <a:pt x="889" y="84"/>
                </a:lnTo>
                <a:lnTo>
                  <a:pt x="889" y="77"/>
                </a:lnTo>
                <a:lnTo>
                  <a:pt x="889" y="73"/>
                </a:lnTo>
                <a:lnTo>
                  <a:pt x="891" y="70"/>
                </a:lnTo>
                <a:lnTo>
                  <a:pt x="893" y="67"/>
                </a:lnTo>
                <a:lnTo>
                  <a:pt x="897" y="65"/>
                </a:lnTo>
                <a:lnTo>
                  <a:pt x="897" y="65"/>
                </a:lnTo>
                <a:lnTo>
                  <a:pt x="898" y="72"/>
                </a:lnTo>
                <a:lnTo>
                  <a:pt x="902" y="79"/>
                </a:lnTo>
                <a:lnTo>
                  <a:pt x="902" y="79"/>
                </a:lnTo>
                <a:close/>
                <a:moveTo>
                  <a:pt x="791" y="35"/>
                </a:moveTo>
                <a:lnTo>
                  <a:pt x="791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91" y="35"/>
                </a:lnTo>
                <a:lnTo>
                  <a:pt x="791" y="35"/>
                </a:lnTo>
                <a:close/>
                <a:moveTo>
                  <a:pt x="691" y="32"/>
                </a:moveTo>
                <a:lnTo>
                  <a:pt x="691" y="32"/>
                </a:lnTo>
                <a:lnTo>
                  <a:pt x="713" y="33"/>
                </a:lnTo>
                <a:lnTo>
                  <a:pt x="713" y="33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close/>
                <a:moveTo>
                  <a:pt x="285" y="53"/>
                </a:moveTo>
                <a:lnTo>
                  <a:pt x="285" y="53"/>
                </a:lnTo>
                <a:lnTo>
                  <a:pt x="360" y="49"/>
                </a:lnTo>
                <a:lnTo>
                  <a:pt x="434" y="45"/>
                </a:lnTo>
                <a:lnTo>
                  <a:pt x="509" y="43"/>
                </a:lnTo>
                <a:lnTo>
                  <a:pt x="584" y="41"/>
                </a:lnTo>
                <a:lnTo>
                  <a:pt x="584" y="41"/>
                </a:lnTo>
                <a:lnTo>
                  <a:pt x="661" y="42"/>
                </a:lnTo>
                <a:lnTo>
                  <a:pt x="738" y="44"/>
                </a:lnTo>
                <a:lnTo>
                  <a:pt x="816" y="45"/>
                </a:lnTo>
                <a:lnTo>
                  <a:pt x="855" y="45"/>
                </a:lnTo>
                <a:lnTo>
                  <a:pt x="893" y="44"/>
                </a:lnTo>
                <a:lnTo>
                  <a:pt x="893" y="44"/>
                </a:lnTo>
                <a:lnTo>
                  <a:pt x="894" y="55"/>
                </a:lnTo>
                <a:lnTo>
                  <a:pt x="894" y="55"/>
                </a:lnTo>
                <a:lnTo>
                  <a:pt x="887" y="59"/>
                </a:lnTo>
                <a:lnTo>
                  <a:pt x="883" y="65"/>
                </a:lnTo>
                <a:lnTo>
                  <a:pt x="881" y="71"/>
                </a:lnTo>
                <a:lnTo>
                  <a:pt x="880" y="78"/>
                </a:lnTo>
                <a:lnTo>
                  <a:pt x="880" y="85"/>
                </a:lnTo>
                <a:lnTo>
                  <a:pt x="881" y="92"/>
                </a:lnTo>
                <a:lnTo>
                  <a:pt x="886" y="107"/>
                </a:lnTo>
                <a:lnTo>
                  <a:pt x="886" y="107"/>
                </a:lnTo>
                <a:lnTo>
                  <a:pt x="888" y="115"/>
                </a:lnTo>
                <a:lnTo>
                  <a:pt x="892" y="123"/>
                </a:lnTo>
                <a:lnTo>
                  <a:pt x="896" y="126"/>
                </a:lnTo>
                <a:lnTo>
                  <a:pt x="899" y="129"/>
                </a:lnTo>
                <a:lnTo>
                  <a:pt x="903" y="130"/>
                </a:lnTo>
                <a:lnTo>
                  <a:pt x="908" y="130"/>
                </a:lnTo>
                <a:lnTo>
                  <a:pt x="908" y="130"/>
                </a:lnTo>
                <a:lnTo>
                  <a:pt x="911" y="145"/>
                </a:lnTo>
                <a:lnTo>
                  <a:pt x="915" y="159"/>
                </a:lnTo>
                <a:lnTo>
                  <a:pt x="915" y="159"/>
                </a:lnTo>
                <a:lnTo>
                  <a:pt x="912" y="162"/>
                </a:lnTo>
                <a:lnTo>
                  <a:pt x="910" y="166"/>
                </a:lnTo>
                <a:lnTo>
                  <a:pt x="906" y="176"/>
                </a:lnTo>
                <a:lnTo>
                  <a:pt x="904" y="188"/>
                </a:lnTo>
                <a:lnTo>
                  <a:pt x="903" y="198"/>
                </a:lnTo>
                <a:lnTo>
                  <a:pt x="903" y="198"/>
                </a:lnTo>
                <a:lnTo>
                  <a:pt x="900" y="202"/>
                </a:lnTo>
                <a:lnTo>
                  <a:pt x="900" y="206"/>
                </a:lnTo>
                <a:lnTo>
                  <a:pt x="899" y="215"/>
                </a:lnTo>
                <a:lnTo>
                  <a:pt x="902" y="225"/>
                </a:lnTo>
                <a:lnTo>
                  <a:pt x="903" y="232"/>
                </a:lnTo>
                <a:lnTo>
                  <a:pt x="903" y="232"/>
                </a:lnTo>
                <a:lnTo>
                  <a:pt x="898" y="238"/>
                </a:lnTo>
                <a:lnTo>
                  <a:pt x="897" y="245"/>
                </a:lnTo>
                <a:lnTo>
                  <a:pt x="896" y="255"/>
                </a:lnTo>
                <a:lnTo>
                  <a:pt x="898" y="265"/>
                </a:lnTo>
                <a:lnTo>
                  <a:pt x="898" y="265"/>
                </a:lnTo>
                <a:lnTo>
                  <a:pt x="750" y="268"/>
                </a:lnTo>
                <a:lnTo>
                  <a:pt x="602" y="272"/>
                </a:lnTo>
                <a:lnTo>
                  <a:pt x="454" y="275"/>
                </a:lnTo>
                <a:lnTo>
                  <a:pt x="379" y="277"/>
                </a:lnTo>
                <a:lnTo>
                  <a:pt x="306" y="275"/>
                </a:lnTo>
                <a:lnTo>
                  <a:pt x="306" y="275"/>
                </a:lnTo>
                <a:lnTo>
                  <a:pt x="306" y="265"/>
                </a:lnTo>
                <a:lnTo>
                  <a:pt x="306" y="260"/>
                </a:lnTo>
                <a:lnTo>
                  <a:pt x="303" y="255"/>
                </a:lnTo>
                <a:lnTo>
                  <a:pt x="303" y="255"/>
                </a:lnTo>
                <a:lnTo>
                  <a:pt x="301" y="250"/>
                </a:lnTo>
                <a:lnTo>
                  <a:pt x="298" y="245"/>
                </a:lnTo>
                <a:lnTo>
                  <a:pt x="295" y="242"/>
                </a:lnTo>
                <a:lnTo>
                  <a:pt x="290" y="239"/>
                </a:lnTo>
                <a:lnTo>
                  <a:pt x="290" y="239"/>
                </a:lnTo>
                <a:lnTo>
                  <a:pt x="294" y="231"/>
                </a:lnTo>
                <a:lnTo>
                  <a:pt x="295" y="221"/>
                </a:lnTo>
                <a:lnTo>
                  <a:pt x="296" y="210"/>
                </a:lnTo>
                <a:lnTo>
                  <a:pt x="296" y="200"/>
                </a:lnTo>
                <a:lnTo>
                  <a:pt x="295" y="189"/>
                </a:lnTo>
                <a:lnTo>
                  <a:pt x="292" y="179"/>
                </a:lnTo>
                <a:lnTo>
                  <a:pt x="289" y="170"/>
                </a:lnTo>
                <a:lnTo>
                  <a:pt x="283" y="162"/>
                </a:lnTo>
                <a:lnTo>
                  <a:pt x="283" y="162"/>
                </a:lnTo>
                <a:lnTo>
                  <a:pt x="284" y="151"/>
                </a:lnTo>
                <a:lnTo>
                  <a:pt x="284" y="142"/>
                </a:lnTo>
                <a:lnTo>
                  <a:pt x="284" y="142"/>
                </a:lnTo>
                <a:lnTo>
                  <a:pt x="288" y="138"/>
                </a:lnTo>
                <a:lnTo>
                  <a:pt x="290" y="135"/>
                </a:lnTo>
                <a:lnTo>
                  <a:pt x="295" y="125"/>
                </a:lnTo>
                <a:lnTo>
                  <a:pt x="296" y="114"/>
                </a:lnTo>
                <a:lnTo>
                  <a:pt x="296" y="103"/>
                </a:lnTo>
                <a:lnTo>
                  <a:pt x="295" y="92"/>
                </a:lnTo>
                <a:lnTo>
                  <a:pt x="292" y="82"/>
                </a:lnTo>
                <a:lnTo>
                  <a:pt x="288" y="72"/>
                </a:lnTo>
                <a:lnTo>
                  <a:pt x="283" y="64"/>
                </a:lnTo>
                <a:lnTo>
                  <a:pt x="283" y="64"/>
                </a:lnTo>
                <a:lnTo>
                  <a:pt x="285" y="53"/>
                </a:lnTo>
                <a:lnTo>
                  <a:pt x="285" y="53"/>
                </a:lnTo>
                <a:close/>
                <a:moveTo>
                  <a:pt x="272" y="24"/>
                </a:moveTo>
                <a:lnTo>
                  <a:pt x="272" y="24"/>
                </a:lnTo>
                <a:lnTo>
                  <a:pt x="273" y="27"/>
                </a:lnTo>
                <a:lnTo>
                  <a:pt x="273" y="27"/>
                </a:lnTo>
                <a:lnTo>
                  <a:pt x="271" y="27"/>
                </a:lnTo>
                <a:lnTo>
                  <a:pt x="271" y="27"/>
                </a:lnTo>
                <a:lnTo>
                  <a:pt x="272" y="24"/>
                </a:lnTo>
                <a:lnTo>
                  <a:pt x="272" y="24"/>
                </a:lnTo>
                <a:close/>
                <a:moveTo>
                  <a:pt x="270" y="43"/>
                </a:moveTo>
                <a:lnTo>
                  <a:pt x="270" y="43"/>
                </a:lnTo>
                <a:lnTo>
                  <a:pt x="273" y="42"/>
                </a:lnTo>
                <a:lnTo>
                  <a:pt x="273" y="42"/>
                </a:lnTo>
                <a:lnTo>
                  <a:pt x="277" y="43"/>
                </a:lnTo>
                <a:lnTo>
                  <a:pt x="277" y="43"/>
                </a:lnTo>
                <a:lnTo>
                  <a:pt x="277" y="44"/>
                </a:lnTo>
                <a:lnTo>
                  <a:pt x="277" y="44"/>
                </a:lnTo>
                <a:lnTo>
                  <a:pt x="270" y="44"/>
                </a:lnTo>
                <a:lnTo>
                  <a:pt x="270" y="44"/>
                </a:lnTo>
                <a:lnTo>
                  <a:pt x="270" y="43"/>
                </a:lnTo>
                <a:lnTo>
                  <a:pt x="270" y="43"/>
                </a:lnTo>
                <a:close/>
                <a:moveTo>
                  <a:pt x="271" y="54"/>
                </a:moveTo>
                <a:lnTo>
                  <a:pt x="271" y="54"/>
                </a:lnTo>
                <a:lnTo>
                  <a:pt x="271" y="54"/>
                </a:lnTo>
                <a:lnTo>
                  <a:pt x="271" y="54"/>
                </a:lnTo>
                <a:lnTo>
                  <a:pt x="276" y="54"/>
                </a:lnTo>
                <a:lnTo>
                  <a:pt x="276" y="54"/>
                </a:lnTo>
                <a:lnTo>
                  <a:pt x="274" y="56"/>
                </a:lnTo>
                <a:lnTo>
                  <a:pt x="274" y="56"/>
                </a:lnTo>
                <a:lnTo>
                  <a:pt x="271" y="54"/>
                </a:lnTo>
                <a:lnTo>
                  <a:pt x="271" y="54"/>
                </a:lnTo>
                <a:close/>
                <a:moveTo>
                  <a:pt x="272" y="66"/>
                </a:moveTo>
                <a:lnTo>
                  <a:pt x="272" y="66"/>
                </a:lnTo>
                <a:lnTo>
                  <a:pt x="271" y="68"/>
                </a:lnTo>
                <a:lnTo>
                  <a:pt x="271" y="68"/>
                </a:lnTo>
                <a:lnTo>
                  <a:pt x="271" y="66"/>
                </a:lnTo>
                <a:lnTo>
                  <a:pt x="271" y="66"/>
                </a:lnTo>
                <a:lnTo>
                  <a:pt x="272" y="66"/>
                </a:lnTo>
                <a:lnTo>
                  <a:pt x="272" y="66"/>
                </a:lnTo>
                <a:close/>
                <a:moveTo>
                  <a:pt x="279" y="76"/>
                </a:moveTo>
                <a:lnTo>
                  <a:pt x="279" y="76"/>
                </a:lnTo>
                <a:lnTo>
                  <a:pt x="284" y="88"/>
                </a:lnTo>
                <a:lnTo>
                  <a:pt x="286" y="102"/>
                </a:lnTo>
                <a:lnTo>
                  <a:pt x="286" y="109"/>
                </a:lnTo>
                <a:lnTo>
                  <a:pt x="286" y="117"/>
                </a:lnTo>
                <a:lnTo>
                  <a:pt x="284" y="123"/>
                </a:lnTo>
                <a:lnTo>
                  <a:pt x="282" y="129"/>
                </a:lnTo>
                <a:lnTo>
                  <a:pt x="282" y="129"/>
                </a:lnTo>
                <a:lnTo>
                  <a:pt x="279" y="124"/>
                </a:lnTo>
                <a:lnTo>
                  <a:pt x="276" y="120"/>
                </a:lnTo>
                <a:lnTo>
                  <a:pt x="273" y="119"/>
                </a:lnTo>
                <a:lnTo>
                  <a:pt x="270" y="119"/>
                </a:lnTo>
                <a:lnTo>
                  <a:pt x="267" y="120"/>
                </a:lnTo>
                <a:lnTo>
                  <a:pt x="266" y="121"/>
                </a:lnTo>
                <a:lnTo>
                  <a:pt x="267" y="124"/>
                </a:lnTo>
                <a:lnTo>
                  <a:pt x="270" y="127"/>
                </a:lnTo>
                <a:lnTo>
                  <a:pt x="270" y="127"/>
                </a:lnTo>
                <a:lnTo>
                  <a:pt x="267" y="129"/>
                </a:lnTo>
                <a:lnTo>
                  <a:pt x="266" y="131"/>
                </a:lnTo>
                <a:lnTo>
                  <a:pt x="265" y="133"/>
                </a:lnTo>
                <a:lnTo>
                  <a:pt x="266" y="136"/>
                </a:lnTo>
                <a:lnTo>
                  <a:pt x="266" y="136"/>
                </a:lnTo>
                <a:lnTo>
                  <a:pt x="262" y="133"/>
                </a:lnTo>
                <a:lnTo>
                  <a:pt x="259" y="130"/>
                </a:lnTo>
                <a:lnTo>
                  <a:pt x="256" y="125"/>
                </a:lnTo>
                <a:lnTo>
                  <a:pt x="254" y="119"/>
                </a:lnTo>
                <a:lnTo>
                  <a:pt x="254" y="119"/>
                </a:lnTo>
                <a:lnTo>
                  <a:pt x="255" y="115"/>
                </a:lnTo>
                <a:lnTo>
                  <a:pt x="255" y="112"/>
                </a:lnTo>
                <a:lnTo>
                  <a:pt x="254" y="109"/>
                </a:lnTo>
                <a:lnTo>
                  <a:pt x="252" y="106"/>
                </a:lnTo>
                <a:lnTo>
                  <a:pt x="252" y="106"/>
                </a:lnTo>
                <a:lnTo>
                  <a:pt x="250" y="97"/>
                </a:lnTo>
                <a:lnTo>
                  <a:pt x="250" y="92"/>
                </a:lnTo>
                <a:lnTo>
                  <a:pt x="248" y="90"/>
                </a:lnTo>
                <a:lnTo>
                  <a:pt x="248" y="90"/>
                </a:lnTo>
                <a:lnTo>
                  <a:pt x="248" y="82"/>
                </a:lnTo>
                <a:lnTo>
                  <a:pt x="250" y="74"/>
                </a:lnTo>
                <a:lnTo>
                  <a:pt x="253" y="71"/>
                </a:lnTo>
                <a:lnTo>
                  <a:pt x="255" y="67"/>
                </a:lnTo>
                <a:lnTo>
                  <a:pt x="258" y="65"/>
                </a:lnTo>
                <a:lnTo>
                  <a:pt x="261" y="64"/>
                </a:lnTo>
                <a:lnTo>
                  <a:pt x="261" y="64"/>
                </a:lnTo>
                <a:lnTo>
                  <a:pt x="262" y="76"/>
                </a:lnTo>
                <a:lnTo>
                  <a:pt x="264" y="80"/>
                </a:lnTo>
                <a:lnTo>
                  <a:pt x="266" y="85"/>
                </a:lnTo>
                <a:lnTo>
                  <a:pt x="268" y="86"/>
                </a:lnTo>
                <a:lnTo>
                  <a:pt x="271" y="86"/>
                </a:lnTo>
                <a:lnTo>
                  <a:pt x="274" y="83"/>
                </a:lnTo>
                <a:lnTo>
                  <a:pt x="279" y="76"/>
                </a:lnTo>
                <a:lnTo>
                  <a:pt x="279" y="76"/>
                </a:lnTo>
                <a:close/>
                <a:moveTo>
                  <a:pt x="254" y="37"/>
                </a:moveTo>
                <a:lnTo>
                  <a:pt x="254" y="37"/>
                </a:lnTo>
                <a:lnTo>
                  <a:pt x="241" y="38"/>
                </a:lnTo>
                <a:lnTo>
                  <a:pt x="226" y="38"/>
                </a:lnTo>
                <a:lnTo>
                  <a:pt x="226" y="38"/>
                </a:lnTo>
                <a:lnTo>
                  <a:pt x="254" y="37"/>
                </a:lnTo>
                <a:lnTo>
                  <a:pt x="254" y="37"/>
                </a:lnTo>
                <a:close/>
                <a:moveTo>
                  <a:pt x="67" y="31"/>
                </a:moveTo>
                <a:lnTo>
                  <a:pt x="67" y="31"/>
                </a:lnTo>
                <a:lnTo>
                  <a:pt x="49" y="33"/>
                </a:lnTo>
                <a:lnTo>
                  <a:pt x="41" y="33"/>
                </a:lnTo>
                <a:lnTo>
                  <a:pt x="32" y="35"/>
                </a:lnTo>
                <a:lnTo>
                  <a:pt x="32" y="35"/>
                </a:lnTo>
                <a:lnTo>
                  <a:pt x="41" y="32"/>
                </a:lnTo>
                <a:lnTo>
                  <a:pt x="49" y="31"/>
                </a:lnTo>
                <a:lnTo>
                  <a:pt x="67" y="31"/>
                </a:lnTo>
                <a:lnTo>
                  <a:pt x="67" y="31"/>
                </a:lnTo>
                <a:close/>
                <a:moveTo>
                  <a:pt x="16" y="41"/>
                </a:moveTo>
                <a:lnTo>
                  <a:pt x="16" y="41"/>
                </a:lnTo>
                <a:lnTo>
                  <a:pt x="18" y="43"/>
                </a:lnTo>
                <a:lnTo>
                  <a:pt x="18" y="43"/>
                </a:lnTo>
                <a:lnTo>
                  <a:pt x="14" y="43"/>
                </a:lnTo>
                <a:lnTo>
                  <a:pt x="14" y="43"/>
                </a:lnTo>
                <a:lnTo>
                  <a:pt x="16" y="41"/>
                </a:lnTo>
                <a:lnTo>
                  <a:pt x="16" y="41"/>
                </a:lnTo>
                <a:close/>
              </a:path>
            </a:pathLst>
          </a:custGeom>
          <a:solidFill>
            <a:srgbClr val="2E2E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任意多边形 18"/>
          <p:cNvSpPr/>
          <p:nvPr>
            <p:custDataLst>
              <p:tags r:id="rId3"/>
            </p:custDataLst>
          </p:nvPr>
        </p:nvSpPr>
        <p:spPr>
          <a:xfrm>
            <a:off x="5610140" y="3721885"/>
            <a:ext cx="4721216" cy="36476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85000"/>
                <a:lumOff val="1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Freeform 34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10109810" y="3385342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custDataLst>
      <p:tags r:id="rId5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347415" y="1733265"/>
            <a:ext cx="9662615" cy="4988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矩形 6"/>
          <p:cNvSpPr/>
          <p:nvPr/>
        </p:nvSpPr>
        <p:spPr>
          <a:xfrm>
            <a:off x="0" y="0"/>
            <a:ext cx="12023678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spc="15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微软雅黑" panose="020B0503020204020204" charset="-122"/>
              </a:rPr>
              <a:t>“观点大碰撞”活动。</a:t>
            </a:r>
            <a:endParaRPr lang="en-US" altLang="zh-CN" sz="3200" spc="15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ea typeface="微软雅黑" panose="020B0503020204020204" charset="-122"/>
            </a:endParaRPr>
          </a:p>
          <a:p>
            <a:endParaRPr lang="en-US" altLang="zh-CN" dirty="0" smtClean="0">
              <a:latin typeface="Times New Roman" panose="02020603050405020304" pitchFamily="18" charset="0"/>
              <a:ea typeface="楷体" panose="02010609060101010101" charset="-122"/>
            </a:endParaRPr>
          </a:p>
          <a:p>
            <a:r>
              <a:rPr lang="zh-CN" altLang="en-US" sz="2800" dirty="0" smtClean="0">
                <a:latin typeface="Times New Roman" panose="02020603050405020304" pitchFamily="18" charset="0"/>
                <a:ea typeface="楷体" panose="02010609060101010101" charset="-122"/>
              </a:rPr>
              <a:t>        请</a:t>
            </a:r>
            <a:r>
              <a:rPr lang="zh-CN" altLang="en-US" sz="2800" dirty="0" smtClean="0">
                <a:latin typeface="Times New Roman" panose="02020603050405020304" pitchFamily="18" charset="0"/>
                <a:ea typeface="楷体" panose="02010609060101010101" charset="-122"/>
              </a:rPr>
              <a:t>你结合生活中的事例，参考“说服的理由”，帮助同伴澄清一些“错误的认识”吧！</a:t>
            </a:r>
            <a:endParaRPr lang="zh-CN" alt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267287" y="0"/>
            <a:ext cx="1477108" cy="882000"/>
          </a:xfrm>
        </p:spPr>
        <p:txBody>
          <a:bodyPr>
            <a:normAutofit/>
          </a:bodyPr>
          <a:lstStyle/>
          <a:p>
            <a:r>
              <a:rPr lang="zh-CN" altLang="en-US" sz="2800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想一想</a:t>
            </a:r>
            <a:endParaRPr lang="zh-CN" altLang="zh-CN" sz="2800" dirty="0">
              <a:ln w="127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  <p:custDataLst>
              <p:tags r:id="rId2"/>
            </p:custDataLst>
          </p:nvPr>
        </p:nvSpPr>
        <p:spPr>
          <a:xfrm>
            <a:off x="723277" y="2036955"/>
            <a:ext cx="3956400" cy="1789457"/>
          </a:xfrm>
        </p:spPr>
        <p:txBody>
          <a:bodyPr/>
          <a:lstStyle/>
          <a:p>
            <a:pPr marL="0" indent="0">
              <a:buNone/>
            </a:pPr>
            <a:r>
              <a:rPr lang="en-US" altLang="zh-CN" sz="280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</a:t>
            </a:r>
            <a:r>
              <a:rPr lang="zh-CN" altLang="en-US" sz="280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通过学习，</a:t>
            </a:r>
            <a:r>
              <a:rPr lang="zh-CN" altLang="en-US" sz="280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你有什么感悟</a:t>
            </a:r>
            <a:r>
              <a:rPr lang="zh-CN" altLang="en-US" sz="280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？在</a:t>
            </a:r>
            <a:r>
              <a:rPr lang="zh-CN" altLang="en-US" sz="280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生活中我们应该怎么做呢？</a:t>
            </a:r>
            <a:endParaRPr lang="zh-CN" altLang="en-US" sz="2800" dirty="0">
              <a:ln w="6600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pic>
        <p:nvPicPr>
          <p:cNvPr id="3" name="内容占位符 2" descr="图片1"/>
          <p:cNvPicPr>
            <a:picLocks noGrp="1" noChangeAspect="1"/>
          </p:cNvPicPr>
          <p:nvPr>
            <p:ph sz="quarter" idx="14"/>
            <p:custDataLst>
              <p:tags r:id="rId3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5130800" y="769620"/>
            <a:ext cx="6476365" cy="508762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978854" y="4571960"/>
            <a:ext cx="809361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3600" b="1" dirty="0">
                <a:ln w="9525">
                  <a:solidFill>
                    <a:schemeClr val="tx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认清危害，主动拒绝，学会自我保护，我们才能健康成长！</a:t>
            </a:r>
            <a:endParaRPr lang="zh-CN" altLang="en-US" sz="3600" b="1" dirty="0">
              <a:ln w="9525">
                <a:solidFill>
                  <a:schemeClr val="tx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custDataLst>
      <p:tags r:id="rId5"/>
    </p:custData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>
            <p:custDataLst>
              <p:tags r:id="rId1"/>
            </p:custDataLst>
          </p:nvPr>
        </p:nvSpPr>
        <p:spPr>
          <a:xfrm>
            <a:off x="2080932" y="3115101"/>
            <a:ext cx="2843214" cy="830997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</a:rPr>
              <a:t>活动三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991367" y="3120328"/>
            <a:ext cx="3330054" cy="74373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     毒品</a:t>
            </a:r>
            <a:r>
              <a:rPr lang="en-US" altLang="zh-CN" dirty="0" smtClean="0"/>
              <a:t>=</a:t>
            </a:r>
            <a:r>
              <a:rPr lang="zh-CN" altLang="en-US" dirty="0" smtClean="0"/>
              <a:t>死亡</a:t>
            </a:r>
            <a:endParaRPr lang="zh-CN" altLang="en-US" dirty="0"/>
          </a:p>
        </p:txBody>
      </p:sp>
      <p:sp>
        <p:nvSpPr>
          <p:cNvPr id="4" name="Freeform 19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201818" y="2027760"/>
            <a:ext cx="4400694" cy="2169900"/>
          </a:xfrm>
          <a:custGeom>
            <a:avLst/>
            <a:gdLst>
              <a:gd name="T0" fmla="*/ 238 w 1347"/>
              <a:gd name="T1" fmla="*/ 94 h 671"/>
              <a:gd name="T2" fmla="*/ 264 w 1347"/>
              <a:gd name="T3" fmla="*/ 254 h 671"/>
              <a:gd name="T4" fmla="*/ 296 w 1347"/>
              <a:gd name="T5" fmla="*/ 275 h 671"/>
              <a:gd name="T6" fmla="*/ 85 w 1347"/>
              <a:gd name="T7" fmla="*/ 295 h 671"/>
              <a:gd name="T8" fmla="*/ 89 w 1347"/>
              <a:gd name="T9" fmla="*/ 658 h 671"/>
              <a:gd name="T10" fmla="*/ 599 w 1347"/>
              <a:gd name="T11" fmla="*/ 658 h 671"/>
              <a:gd name="T12" fmla="*/ 1159 w 1347"/>
              <a:gd name="T13" fmla="*/ 608 h 671"/>
              <a:gd name="T14" fmla="*/ 1287 w 1347"/>
              <a:gd name="T15" fmla="*/ 397 h 671"/>
              <a:gd name="T16" fmla="*/ 948 w 1347"/>
              <a:gd name="T17" fmla="*/ 248 h 671"/>
              <a:gd name="T18" fmla="*/ 940 w 1347"/>
              <a:gd name="T19" fmla="*/ 85 h 671"/>
              <a:gd name="T20" fmla="*/ 1148 w 1347"/>
              <a:gd name="T21" fmla="*/ 64 h 671"/>
              <a:gd name="T22" fmla="*/ 1115 w 1347"/>
              <a:gd name="T23" fmla="*/ 14 h 671"/>
              <a:gd name="T24" fmla="*/ 755 w 1347"/>
              <a:gd name="T25" fmla="*/ 23 h 671"/>
              <a:gd name="T26" fmla="*/ 268 w 1347"/>
              <a:gd name="T27" fmla="*/ 8 h 671"/>
              <a:gd name="T28" fmla="*/ 19 w 1347"/>
              <a:gd name="T29" fmla="*/ 29 h 671"/>
              <a:gd name="T30" fmla="*/ 1201 w 1347"/>
              <a:gd name="T31" fmla="*/ 47 h 671"/>
              <a:gd name="T32" fmla="*/ 1190 w 1347"/>
              <a:gd name="T33" fmla="*/ 21 h 671"/>
              <a:gd name="T34" fmla="*/ 1140 w 1347"/>
              <a:gd name="T35" fmla="*/ 42 h 671"/>
              <a:gd name="T36" fmla="*/ 1110 w 1347"/>
              <a:gd name="T37" fmla="*/ 31 h 671"/>
              <a:gd name="T38" fmla="*/ 270 w 1347"/>
              <a:gd name="T39" fmla="*/ 190 h 671"/>
              <a:gd name="T40" fmla="*/ 77 w 1347"/>
              <a:gd name="T41" fmla="*/ 339 h 671"/>
              <a:gd name="T42" fmla="*/ 95 w 1347"/>
              <a:gd name="T43" fmla="*/ 651 h 671"/>
              <a:gd name="T44" fmla="*/ 100 w 1347"/>
              <a:gd name="T45" fmla="*/ 578 h 671"/>
              <a:gd name="T46" fmla="*/ 146 w 1347"/>
              <a:gd name="T47" fmla="*/ 643 h 671"/>
              <a:gd name="T48" fmla="*/ 243 w 1347"/>
              <a:gd name="T49" fmla="*/ 636 h 671"/>
              <a:gd name="T50" fmla="*/ 416 w 1347"/>
              <a:gd name="T51" fmla="*/ 654 h 671"/>
              <a:gd name="T52" fmla="*/ 590 w 1347"/>
              <a:gd name="T53" fmla="*/ 639 h 671"/>
              <a:gd name="T54" fmla="*/ 693 w 1347"/>
              <a:gd name="T55" fmla="*/ 644 h 671"/>
              <a:gd name="T56" fmla="*/ 764 w 1347"/>
              <a:gd name="T57" fmla="*/ 644 h 671"/>
              <a:gd name="T58" fmla="*/ 1069 w 1347"/>
              <a:gd name="T59" fmla="*/ 636 h 671"/>
              <a:gd name="T60" fmla="*/ 1202 w 1347"/>
              <a:gd name="T61" fmla="*/ 548 h 671"/>
              <a:gd name="T62" fmla="*/ 1317 w 1347"/>
              <a:gd name="T63" fmla="*/ 474 h 671"/>
              <a:gd name="T64" fmla="*/ 1318 w 1347"/>
              <a:gd name="T65" fmla="*/ 460 h 671"/>
              <a:gd name="T66" fmla="*/ 879 w 1347"/>
              <a:gd name="T67" fmla="*/ 615 h 671"/>
              <a:gd name="T68" fmla="*/ 219 w 1347"/>
              <a:gd name="T69" fmla="*/ 628 h 671"/>
              <a:gd name="T70" fmla="*/ 87 w 1347"/>
              <a:gd name="T71" fmla="*/ 347 h 671"/>
              <a:gd name="T72" fmla="*/ 278 w 1347"/>
              <a:gd name="T73" fmla="*/ 301 h 671"/>
              <a:gd name="T74" fmla="*/ 313 w 1347"/>
              <a:gd name="T75" fmla="*/ 320 h 671"/>
              <a:gd name="T76" fmla="*/ 899 w 1347"/>
              <a:gd name="T77" fmla="*/ 298 h 671"/>
              <a:gd name="T78" fmla="*/ 826 w 1347"/>
              <a:gd name="T79" fmla="*/ 330 h 671"/>
              <a:gd name="T80" fmla="*/ 889 w 1347"/>
              <a:gd name="T81" fmla="*/ 296 h 671"/>
              <a:gd name="T82" fmla="*/ 791 w 1347"/>
              <a:gd name="T83" fmla="*/ 343 h 671"/>
              <a:gd name="T84" fmla="*/ 1030 w 1347"/>
              <a:gd name="T85" fmla="*/ 327 h 671"/>
              <a:gd name="T86" fmla="*/ 1000 w 1347"/>
              <a:gd name="T87" fmla="*/ 307 h 671"/>
              <a:gd name="T88" fmla="*/ 951 w 1347"/>
              <a:gd name="T89" fmla="*/ 280 h 671"/>
              <a:gd name="T90" fmla="*/ 288 w 1347"/>
              <a:gd name="T91" fmla="*/ 342 h 671"/>
              <a:gd name="T92" fmla="*/ 905 w 1347"/>
              <a:gd name="T93" fmla="*/ 318 h 671"/>
              <a:gd name="T94" fmla="*/ 908 w 1347"/>
              <a:gd name="T95" fmla="*/ 243 h 671"/>
              <a:gd name="T96" fmla="*/ 927 w 1347"/>
              <a:gd name="T97" fmla="*/ 178 h 671"/>
              <a:gd name="T98" fmla="*/ 914 w 1347"/>
              <a:gd name="T99" fmla="*/ 184 h 671"/>
              <a:gd name="T100" fmla="*/ 905 w 1347"/>
              <a:gd name="T101" fmla="*/ 24 h 671"/>
              <a:gd name="T102" fmla="*/ 923 w 1347"/>
              <a:gd name="T103" fmla="*/ 71 h 671"/>
              <a:gd name="T104" fmla="*/ 900 w 1347"/>
              <a:gd name="T105" fmla="*/ 115 h 671"/>
              <a:gd name="T106" fmla="*/ 791 w 1347"/>
              <a:gd name="T107" fmla="*/ 35 h 671"/>
              <a:gd name="T108" fmla="*/ 881 w 1347"/>
              <a:gd name="T109" fmla="*/ 71 h 671"/>
              <a:gd name="T110" fmla="*/ 903 w 1347"/>
              <a:gd name="T111" fmla="*/ 232 h 671"/>
              <a:gd name="T112" fmla="*/ 295 w 1347"/>
              <a:gd name="T113" fmla="*/ 189 h 671"/>
              <a:gd name="T114" fmla="*/ 272 w 1347"/>
              <a:gd name="T115" fmla="*/ 24 h 671"/>
              <a:gd name="T116" fmla="*/ 271 w 1347"/>
              <a:gd name="T117" fmla="*/ 68 h 671"/>
              <a:gd name="T118" fmla="*/ 265 w 1347"/>
              <a:gd name="T119" fmla="*/ 133 h 671"/>
              <a:gd name="T120" fmla="*/ 266 w 1347"/>
              <a:gd name="T121" fmla="*/ 85 h 671"/>
              <a:gd name="T122" fmla="*/ 18 w 1347"/>
              <a:gd name="T123" fmla="*/ 43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7" h="671">
                <a:moveTo>
                  <a:pt x="4" y="49"/>
                </a:moveTo>
                <a:lnTo>
                  <a:pt x="4" y="49"/>
                </a:lnTo>
                <a:lnTo>
                  <a:pt x="11" y="51"/>
                </a:lnTo>
                <a:lnTo>
                  <a:pt x="18" y="53"/>
                </a:lnTo>
                <a:lnTo>
                  <a:pt x="32" y="54"/>
                </a:lnTo>
                <a:lnTo>
                  <a:pt x="48" y="54"/>
                </a:lnTo>
                <a:lnTo>
                  <a:pt x="63" y="51"/>
                </a:lnTo>
                <a:lnTo>
                  <a:pt x="63" y="51"/>
                </a:lnTo>
                <a:lnTo>
                  <a:pt x="75" y="54"/>
                </a:lnTo>
                <a:lnTo>
                  <a:pt x="85" y="54"/>
                </a:lnTo>
                <a:lnTo>
                  <a:pt x="108" y="53"/>
                </a:lnTo>
                <a:lnTo>
                  <a:pt x="108" y="53"/>
                </a:lnTo>
                <a:lnTo>
                  <a:pt x="111" y="54"/>
                </a:lnTo>
                <a:lnTo>
                  <a:pt x="114" y="55"/>
                </a:lnTo>
                <a:lnTo>
                  <a:pt x="130" y="58"/>
                </a:lnTo>
                <a:lnTo>
                  <a:pt x="153" y="58"/>
                </a:lnTo>
                <a:lnTo>
                  <a:pt x="178" y="58"/>
                </a:lnTo>
                <a:lnTo>
                  <a:pt x="229" y="55"/>
                </a:lnTo>
                <a:lnTo>
                  <a:pt x="259" y="54"/>
                </a:lnTo>
                <a:lnTo>
                  <a:pt x="259" y="54"/>
                </a:lnTo>
                <a:lnTo>
                  <a:pt x="252" y="58"/>
                </a:lnTo>
                <a:lnTo>
                  <a:pt x="245" y="62"/>
                </a:lnTo>
                <a:lnTo>
                  <a:pt x="242" y="70"/>
                </a:lnTo>
                <a:lnTo>
                  <a:pt x="239" y="77"/>
                </a:lnTo>
                <a:lnTo>
                  <a:pt x="238" y="85"/>
                </a:lnTo>
                <a:lnTo>
                  <a:pt x="238" y="94"/>
                </a:lnTo>
                <a:lnTo>
                  <a:pt x="239" y="101"/>
                </a:lnTo>
                <a:lnTo>
                  <a:pt x="242" y="108"/>
                </a:lnTo>
                <a:lnTo>
                  <a:pt x="242" y="108"/>
                </a:lnTo>
                <a:lnTo>
                  <a:pt x="244" y="120"/>
                </a:lnTo>
                <a:lnTo>
                  <a:pt x="249" y="132"/>
                </a:lnTo>
                <a:lnTo>
                  <a:pt x="252" y="137"/>
                </a:lnTo>
                <a:lnTo>
                  <a:pt x="256" y="142"/>
                </a:lnTo>
                <a:lnTo>
                  <a:pt x="260" y="144"/>
                </a:lnTo>
                <a:lnTo>
                  <a:pt x="266" y="147"/>
                </a:lnTo>
                <a:lnTo>
                  <a:pt x="266" y="147"/>
                </a:lnTo>
                <a:lnTo>
                  <a:pt x="266" y="159"/>
                </a:lnTo>
                <a:lnTo>
                  <a:pt x="266" y="159"/>
                </a:lnTo>
                <a:lnTo>
                  <a:pt x="262" y="162"/>
                </a:lnTo>
                <a:lnTo>
                  <a:pt x="259" y="166"/>
                </a:lnTo>
                <a:lnTo>
                  <a:pt x="258" y="171"/>
                </a:lnTo>
                <a:lnTo>
                  <a:pt x="255" y="176"/>
                </a:lnTo>
                <a:lnTo>
                  <a:pt x="254" y="188"/>
                </a:lnTo>
                <a:lnTo>
                  <a:pt x="255" y="200"/>
                </a:lnTo>
                <a:lnTo>
                  <a:pt x="258" y="212"/>
                </a:lnTo>
                <a:lnTo>
                  <a:pt x="261" y="224"/>
                </a:lnTo>
                <a:lnTo>
                  <a:pt x="266" y="235"/>
                </a:lnTo>
                <a:lnTo>
                  <a:pt x="270" y="242"/>
                </a:lnTo>
                <a:lnTo>
                  <a:pt x="270" y="242"/>
                </a:lnTo>
                <a:lnTo>
                  <a:pt x="267" y="245"/>
                </a:lnTo>
                <a:lnTo>
                  <a:pt x="265" y="249"/>
                </a:lnTo>
                <a:lnTo>
                  <a:pt x="264" y="254"/>
                </a:lnTo>
                <a:lnTo>
                  <a:pt x="262" y="259"/>
                </a:lnTo>
                <a:lnTo>
                  <a:pt x="262" y="263"/>
                </a:lnTo>
                <a:lnTo>
                  <a:pt x="264" y="268"/>
                </a:lnTo>
                <a:lnTo>
                  <a:pt x="265" y="272"/>
                </a:lnTo>
                <a:lnTo>
                  <a:pt x="268" y="274"/>
                </a:lnTo>
                <a:lnTo>
                  <a:pt x="268" y="274"/>
                </a:lnTo>
                <a:lnTo>
                  <a:pt x="272" y="274"/>
                </a:lnTo>
                <a:lnTo>
                  <a:pt x="273" y="273"/>
                </a:lnTo>
                <a:lnTo>
                  <a:pt x="274" y="269"/>
                </a:lnTo>
                <a:lnTo>
                  <a:pt x="274" y="265"/>
                </a:lnTo>
                <a:lnTo>
                  <a:pt x="274" y="256"/>
                </a:lnTo>
                <a:lnTo>
                  <a:pt x="274" y="253"/>
                </a:lnTo>
                <a:lnTo>
                  <a:pt x="276" y="250"/>
                </a:lnTo>
                <a:lnTo>
                  <a:pt x="276" y="250"/>
                </a:lnTo>
                <a:lnTo>
                  <a:pt x="278" y="251"/>
                </a:lnTo>
                <a:lnTo>
                  <a:pt x="278" y="251"/>
                </a:lnTo>
                <a:lnTo>
                  <a:pt x="282" y="254"/>
                </a:lnTo>
                <a:lnTo>
                  <a:pt x="285" y="255"/>
                </a:lnTo>
                <a:lnTo>
                  <a:pt x="289" y="256"/>
                </a:lnTo>
                <a:lnTo>
                  <a:pt x="294" y="255"/>
                </a:lnTo>
                <a:lnTo>
                  <a:pt x="294" y="255"/>
                </a:lnTo>
                <a:lnTo>
                  <a:pt x="295" y="260"/>
                </a:lnTo>
                <a:lnTo>
                  <a:pt x="296" y="265"/>
                </a:lnTo>
                <a:lnTo>
                  <a:pt x="296" y="271"/>
                </a:lnTo>
                <a:lnTo>
                  <a:pt x="296" y="275"/>
                </a:lnTo>
                <a:lnTo>
                  <a:pt x="296" y="275"/>
                </a:lnTo>
                <a:lnTo>
                  <a:pt x="268" y="275"/>
                </a:lnTo>
                <a:lnTo>
                  <a:pt x="242" y="275"/>
                </a:lnTo>
                <a:lnTo>
                  <a:pt x="189" y="277"/>
                </a:lnTo>
                <a:lnTo>
                  <a:pt x="189" y="277"/>
                </a:lnTo>
                <a:lnTo>
                  <a:pt x="165" y="275"/>
                </a:lnTo>
                <a:lnTo>
                  <a:pt x="153" y="274"/>
                </a:lnTo>
                <a:lnTo>
                  <a:pt x="141" y="272"/>
                </a:lnTo>
                <a:lnTo>
                  <a:pt x="141" y="272"/>
                </a:lnTo>
                <a:lnTo>
                  <a:pt x="136" y="271"/>
                </a:lnTo>
                <a:lnTo>
                  <a:pt x="130" y="272"/>
                </a:lnTo>
                <a:lnTo>
                  <a:pt x="128" y="273"/>
                </a:lnTo>
                <a:lnTo>
                  <a:pt x="126" y="274"/>
                </a:lnTo>
                <a:lnTo>
                  <a:pt x="128" y="275"/>
                </a:lnTo>
                <a:lnTo>
                  <a:pt x="130" y="278"/>
                </a:lnTo>
                <a:lnTo>
                  <a:pt x="130" y="278"/>
                </a:lnTo>
                <a:lnTo>
                  <a:pt x="124" y="280"/>
                </a:lnTo>
                <a:lnTo>
                  <a:pt x="118" y="282"/>
                </a:lnTo>
                <a:lnTo>
                  <a:pt x="111" y="284"/>
                </a:lnTo>
                <a:lnTo>
                  <a:pt x="105" y="286"/>
                </a:lnTo>
                <a:lnTo>
                  <a:pt x="105" y="286"/>
                </a:lnTo>
                <a:lnTo>
                  <a:pt x="102" y="285"/>
                </a:lnTo>
                <a:lnTo>
                  <a:pt x="100" y="284"/>
                </a:lnTo>
                <a:lnTo>
                  <a:pt x="99" y="284"/>
                </a:lnTo>
                <a:lnTo>
                  <a:pt x="96" y="285"/>
                </a:lnTo>
                <a:lnTo>
                  <a:pt x="90" y="289"/>
                </a:lnTo>
                <a:lnTo>
                  <a:pt x="85" y="295"/>
                </a:lnTo>
                <a:lnTo>
                  <a:pt x="76" y="308"/>
                </a:lnTo>
                <a:lnTo>
                  <a:pt x="71" y="316"/>
                </a:lnTo>
                <a:lnTo>
                  <a:pt x="71" y="316"/>
                </a:lnTo>
                <a:lnTo>
                  <a:pt x="69" y="318"/>
                </a:lnTo>
                <a:lnTo>
                  <a:pt x="66" y="320"/>
                </a:lnTo>
                <a:lnTo>
                  <a:pt x="63" y="327"/>
                </a:lnTo>
                <a:lnTo>
                  <a:pt x="61" y="337"/>
                </a:lnTo>
                <a:lnTo>
                  <a:pt x="61" y="349"/>
                </a:lnTo>
                <a:lnTo>
                  <a:pt x="61" y="372"/>
                </a:lnTo>
                <a:lnTo>
                  <a:pt x="64" y="387"/>
                </a:lnTo>
                <a:lnTo>
                  <a:pt x="64" y="387"/>
                </a:lnTo>
                <a:lnTo>
                  <a:pt x="66" y="409"/>
                </a:lnTo>
                <a:lnTo>
                  <a:pt x="70" y="431"/>
                </a:lnTo>
                <a:lnTo>
                  <a:pt x="70" y="431"/>
                </a:lnTo>
                <a:lnTo>
                  <a:pt x="75" y="471"/>
                </a:lnTo>
                <a:lnTo>
                  <a:pt x="77" y="510"/>
                </a:lnTo>
                <a:lnTo>
                  <a:pt x="77" y="550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5" y="616"/>
                </a:lnTo>
                <a:lnTo>
                  <a:pt x="75" y="626"/>
                </a:lnTo>
                <a:lnTo>
                  <a:pt x="77" y="636"/>
                </a:lnTo>
                <a:lnTo>
                  <a:pt x="79" y="644"/>
                </a:lnTo>
                <a:lnTo>
                  <a:pt x="83" y="652"/>
                </a:lnTo>
                <a:lnTo>
                  <a:pt x="89" y="658"/>
                </a:lnTo>
                <a:lnTo>
                  <a:pt x="89" y="658"/>
                </a:lnTo>
                <a:lnTo>
                  <a:pt x="90" y="661"/>
                </a:lnTo>
                <a:lnTo>
                  <a:pt x="91" y="662"/>
                </a:lnTo>
                <a:lnTo>
                  <a:pt x="93" y="663"/>
                </a:lnTo>
                <a:lnTo>
                  <a:pt x="95" y="663"/>
                </a:lnTo>
                <a:lnTo>
                  <a:pt x="95" y="663"/>
                </a:lnTo>
                <a:lnTo>
                  <a:pt x="101" y="666"/>
                </a:lnTo>
                <a:lnTo>
                  <a:pt x="108" y="668"/>
                </a:lnTo>
                <a:lnTo>
                  <a:pt x="124" y="671"/>
                </a:lnTo>
                <a:lnTo>
                  <a:pt x="141" y="671"/>
                </a:lnTo>
                <a:lnTo>
                  <a:pt x="158" y="671"/>
                </a:lnTo>
                <a:lnTo>
                  <a:pt x="193" y="667"/>
                </a:lnTo>
                <a:lnTo>
                  <a:pt x="223" y="663"/>
                </a:lnTo>
                <a:lnTo>
                  <a:pt x="223" y="663"/>
                </a:lnTo>
                <a:lnTo>
                  <a:pt x="260" y="662"/>
                </a:lnTo>
                <a:lnTo>
                  <a:pt x="297" y="663"/>
                </a:lnTo>
                <a:lnTo>
                  <a:pt x="335" y="664"/>
                </a:lnTo>
                <a:lnTo>
                  <a:pt x="373" y="666"/>
                </a:lnTo>
                <a:lnTo>
                  <a:pt x="373" y="666"/>
                </a:lnTo>
                <a:lnTo>
                  <a:pt x="410" y="663"/>
                </a:lnTo>
                <a:lnTo>
                  <a:pt x="448" y="661"/>
                </a:lnTo>
                <a:lnTo>
                  <a:pt x="485" y="657"/>
                </a:lnTo>
                <a:lnTo>
                  <a:pt x="504" y="657"/>
                </a:lnTo>
                <a:lnTo>
                  <a:pt x="524" y="657"/>
                </a:lnTo>
                <a:lnTo>
                  <a:pt x="524" y="657"/>
                </a:lnTo>
                <a:lnTo>
                  <a:pt x="599" y="658"/>
                </a:lnTo>
                <a:lnTo>
                  <a:pt x="675" y="657"/>
                </a:lnTo>
                <a:lnTo>
                  <a:pt x="675" y="657"/>
                </a:lnTo>
                <a:lnTo>
                  <a:pt x="693" y="658"/>
                </a:lnTo>
                <a:lnTo>
                  <a:pt x="711" y="660"/>
                </a:lnTo>
                <a:lnTo>
                  <a:pt x="729" y="662"/>
                </a:lnTo>
                <a:lnTo>
                  <a:pt x="747" y="662"/>
                </a:lnTo>
                <a:lnTo>
                  <a:pt x="747" y="662"/>
                </a:lnTo>
                <a:lnTo>
                  <a:pt x="764" y="661"/>
                </a:lnTo>
                <a:lnTo>
                  <a:pt x="782" y="660"/>
                </a:lnTo>
                <a:lnTo>
                  <a:pt x="799" y="658"/>
                </a:lnTo>
                <a:lnTo>
                  <a:pt x="816" y="657"/>
                </a:lnTo>
                <a:lnTo>
                  <a:pt x="816" y="657"/>
                </a:lnTo>
                <a:lnTo>
                  <a:pt x="891" y="657"/>
                </a:lnTo>
                <a:lnTo>
                  <a:pt x="927" y="656"/>
                </a:lnTo>
                <a:lnTo>
                  <a:pt x="964" y="654"/>
                </a:lnTo>
                <a:lnTo>
                  <a:pt x="964" y="654"/>
                </a:lnTo>
                <a:lnTo>
                  <a:pt x="998" y="652"/>
                </a:lnTo>
                <a:lnTo>
                  <a:pt x="1033" y="650"/>
                </a:lnTo>
                <a:lnTo>
                  <a:pt x="1051" y="649"/>
                </a:lnTo>
                <a:lnTo>
                  <a:pt x="1068" y="646"/>
                </a:lnTo>
                <a:lnTo>
                  <a:pt x="1085" y="643"/>
                </a:lnTo>
                <a:lnTo>
                  <a:pt x="1100" y="637"/>
                </a:lnTo>
                <a:lnTo>
                  <a:pt x="1100" y="637"/>
                </a:lnTo>
                <a:lnTo>
                  <a:pt x="1116" y="631"/>
                </a:lnTo>
                <a:lnTo>
                  <a:pt x="1130" y="624"/>
                </a:lnTo>
                <a:lnTo>
                  <a:pt x="1159" y="608"/>
                </a:lnTo>
                <a:lnTo>
                  <a:pt x="1215" y="573"/>
                </a:lnTo>
                <a:lnTo>
                  <a:pt x="1215" y="573"/>
                </a:lnTo>
                <a:lnTo>
                  <a:pt x="1224" y="571"/>
                </a:lnTo>
                <a:lnTo>
                  <a:pt x="1234" y="566"/>
                </a:lnTo>
                <a:lnTo>
                  <a:pt x="1243" y="561"/>
                </a:lnTo>
                <a:lnTo>
                  <a:pt x="1253" y="555"/>
                </a:lnTo>
                <a:lnTo>
                  <a:pt x="1271" y="540"/>
                </a:lnTo>
                <a:lnTo>
                  <a:pt x="1286" y="527"/>
                </a:lnTo>
                <a:lnTo>
                  <a:pt x="1286" y="527"/>
                </a:lnTo>
                <a:lnTo>
                  <a:pt x="1306" y="510"/>
                </a:lnTo>
                <a:lnTo>
                  <a:pt x="1323" y="495"/>
                </a:lnTo>
                <a:lnTo>
                  <a:pt x="1330" y="487"/>
                </a:lnTo>
                <a:lnTo>
                  <a:pt x="1336" y="480"/>
                </a:lnTo>
                <a:lnTo>
                  <a:pt x="1340" y="472"/>
                </a:lnTo>
                <a:lnTo>
                  <a:pt x="1343" y="466"/>
                </a:lnTo>
                <a:lnTo>
                  <a:pt x="1343" y="466"/>
                </a:lnTo>
                <a:lnTo>
                  <a:pt x="1346" y="460"/>
                </a:lnTo>
                <a:lnTo>
                  <a:pt x="1347" y="455"/>
                </a:lnTo>
                <a:lnTo>
                  <a:pt x="1347" y="449"/>
                </a:lnTo>
                <a:lnTo>
                  <a:pt x="1345" y="444"/>
                </a:lnTo>
                <a:lnTo>
                  <a:pt x="1342" y="438"/>
                </a:lnTo>
                <a:lnTo>
                  <a:pt x="1338" y="433"/>
                </a:lnTo>
                <a:lnTo>
                  <a:pt x="1329" y="425"/>
                </a:lnTo>
                <a:lnTo>
                  <a:pt x="1318" y="416"/>
                </a:lnTo>
                <a:lnTo>
                  <a:pt x="1306" y="408"/>
                </a:lnTo>
                <a:lnTo>
                  <a:pt x="1287" y="397"/>
                </a:lnTo>
                <a:lnTo>
                  <a:pt x="1287" y="397"/>
                </a:lnTo>
                <a:lnTo>
                  <a:pt x="1275" y="389"/>
                </a:lnTo>
                <a:lnTo>
                  <a:pt x="1264" y="379"/>
                </a:lnTo>
                <a:lnTo>
                  <a:pt x="1243" y="360"/>
                </a:lnTo>
                <a:lnTo>
                  <a:pt x="1223" y="339"/>
                </a:lnTo>
                <a:lnTo>
                  <a:pt x="1212" y="330"/>
                </a:lnTo>
                <a:lnTo>
                  <a:pt x="1201" y="320"/>
                </a:lnTo>
                <a:lnTo>
                  <a:pt x="1201" y="320"/>
                </a:lnTo>
                <a:lnTo>
                  <a:pt x="1181" y="306"/>
                </a:lnTo>
                <a:lnTo>
                  <a:pt x="1159" y="291"/>
                </a:lnTo>
                <a:lnTo>
                  <a:pt x="1137" y="277"/>
                </a:lnTo>
                <a:lnTo>
                  <a:pt x="1115" y="266"/>
                </a:lnTo>
                <a:lnTo>
                  <a:pt x="1115" y="266"/>
                </a:lnTo>
                <a:lnTo>
                  <a:pt x="1105" y="262"/>
                </a:lnTo>
                <a:lnTo>
                  <a:pt x="1088" y="257"/>
                </a:lnTo>
                <a:lnTo>
                  <a:pt x="1080" y="256"/>
                </a:lnTo>
                <a:lnTo>
                  <a:pt x="1072" y="256"/>
                </a:lnTo>
                <a:lnTo>
                  <a:pt x="1070" y="256"/>
                </a:lnTo>
                <a:lnTo>
                  <a:pt x="1069" y="257"/>
                </a:lnTo>
                <a:lnTo>
                  <a:pt x="1068" y="260"/>
                </a:lnTo>
                <a:lnTo>
                  <a:pt x="1069" y="262"/>
                </a:lnTo>
                <a:lnTo>
                  <a:pt x="1069" y="262"/>
                </a:lnTo>
                <a:lnTo>
                  <a:pt x="952" y="263"/>
                </a:lnTo>
                <a:lnTo>
                  <a:pt x="952" y="263"/>
                </a:lnTo>
                <a:lnTo>
                  <a:pt x="951" y="256"/>
                </a:lnTo>
                <a:lnTo>
                  <a:pt x="948" y="248"/>
                </a:lnTo>
                <a:lnTo>
                  <a:pt x="944" y="241"/>
                </a:lnTo>
                <a:lnTo>
                  <a:pt x="939" y="235"/>
                </a:lnTo>
                <a:lnTo>
                  <a:pt x="939" y="235"/>
                </a:lnTo>
                <a:lnTo>
                  <a:pt x="944" y="226"/>
                </a:lnTo>
                <a:lnTo>
                  <a:pt x="948" y="214"/>
                </a:lnTo>
                <a:lnTo>
                  <a:pt x="951" y="202"/>
                </a:lnTo>
                <a:lnTo>
                  <a:pt x="952" y="190"/>
                </a:lnTo>
                <a:lnTo>
                  <a:pt x="951" y="178"/>
                </a:lnTo>
                <a:lnTo>
                  <a:pt x="948" y="172"/>
                </a:lnTo>
                <a:lnTo>
                  <a:pt x="946" y="167"/>
                </a:lnTo>
                <a:lnTo>
                  <a:pt x="942" y="163"/>
                </a:lnTo>
                <a:lnTo>
                  <a:pt x="939" y="160"/>
                </a:lnTo>
                <a:lnTo>
                  <a:pt x="933" y="157"/>
                </a:lnTo>
                <a:lnTo>
                  <a:pt x="927" y="155"/>
                </a:lnTo>
                <a:lnTo>
                  <a:pt x="927" y="155"/>
                </a:lnTo>
                <a:lnTo>
                  <a:pt x="926" y="141"/>
                </a:lnTo>
                <a:lnTo>
                  <a:pt x="924" y="133"/>
                </a:lnTo>
                <a:lnTo>
                  <a:pt x="922" y="126"/>
                </a:lnTo>
                <a:lnTo>
                  <a:pt x="922" y="126"/>
                </a:lnTo>
                <a:lnTo>
                  <a:pt x="927" y="123"/>
                </a:lnTo>
                <a:lnTo>
                  <a:pt x="930" y="118"/>
                </a:lnTo>
                <a:lnTo>
                  <a:pt x="934" y="114"/>
                </a:lnTo>
                <a:lnTo>
                  <a:pt x="936" y="108"/>
                </a:lnTo>
                <a:lnTo>
                  <a:pt x="939" y="103"/>
                </a:lnTo>
                <a:lnTo>
                  <a:pt x="940" y="97"/>
                </a:lnTo>
                <a:lnTo>
                  <a:pt x="940" y="85"/>
                </a:lnTo>
                <a:lnTo>
                  <a:pt x="939" y="80"/>
                </a:lnTo>
                <a:lnTo>
                  <a:pt x="938" y="74"/>
                </a:lnTo>
                <a:lnTo>
                  <a:pt x="935" y="70"/>
                </a:lnTo>
                <a:lnTo>
                  <a:pt x="932" y="65"/>
                </a:lnTo>
                <a:lnTo>
                  <a:pt x="928" y="61"/>
                </a:lnTo>
                <a:lnTo>
                  <a:pt x="924" y="58"/>
                </a:lnTo>
                <a:lnTo>
                  <a:pt x="918" y="54"/>
                </a:lnTo>
                <a:lnTo>
                  <a:pt x="914" y="53"/>
                </a:lnTo>
                <a:lnTo>
                  <a:pt x="914" y="53"/>
                </a:lnTo>
                <a:lnTo>
                  <a:pt x="914" y="43"/>
                </a:lnTo>
                <a:lnTo>
                  <a:pt x="914" y="43"/>
                </a:lnTo>
                <a:lnTo>
                  <a:pt x="965" y="41"/>
                </a:lnTo>
                <a:lnTo>
                  <a:pt x="1018" y="38"/>
                </a:lnTo>
                <a:lnTo>
                  <a:pt x="1018" y="38"/>
                </a:lnTo>
                <a:lnTo>
                  <a:pt x="1044" y="38"/>
                </a:lnTo>
                <a:lnTo>
                  <a:pt x="1070" y="41"/>
                </a:lnTo>
                <a:lnTo>
                  <a:pt x="1095" y="42"/>
                </a:lnTo>
                <a:lnTo>
                  <a:pt x="1109" y="41"/>
                </a:lnTo>
                <a:lnTo>
                  <a:pt x="1121" y="39"/>
                </a:lnTo>
                <a:lnTo>
                  <a:pt x="1121" y="39"/>
                </a:lnTo>
                <a:lnTo>
                  <a:pt x="1123" y="44"/>
                </a:lnTo>
                <a:lnTo>
                  <a:pt x="1125" y="49"/>
                </a:lnTo>
                <a:lnTo>
                  <a:pt x="1128" y="53"/>
                </a:lnTo>
                <a:lnTo>
                  <a:pt x="1131" y="56"/>
                </a:lnTo>
                <a:lnTo>
                  <a:pt x="1140" y="61"/>
                </a:lnTo>
                <a:lnTo>
                  <a:pt x="1148" y="64"/>
                </a:lnTo>
                <a:lnTo>
                  <a:pt x="1159" y="65"/>
                </a:lnTo>
                <a:lnTo>
                  <a:pt x="1169" y="65"/>
                </a:lnTo>
                <a:lnTo>
                  <a:pt x="1178" y="64"/>
                </a:lnTo>
                <a:lnTo>
                  <a:pt x="1188" y="61"/>
                </a:lnTo>
                <a:lnTo>
                  <a:pt x="1188" y="61"/>
                </a:lnTo>
                <a:lnTo>
                  <a:pt x="1202" y="55"/>
                </a:lnTo>
                <a:lnTo>
                  <a:pt x="1224" y="45"/>
                </a:lnTo>
                <a:lnTo>
                  <a:pt x="1234" y="39"/>
                </a:lnTo>
                <a:lnTo>
                  <a:pt x="1241" y="33"/>
                </a:lnTo>
                <a:lnTo>
                  <a:pt x="1242" y="31"/>
                </a:lnTo>
                <a:lnTo>
                  <a:pt x="1242" y="29"/>
                </a:lnTo>
                <a:lnTo>
                  <a:pt x="1241" y="26"/>
                </a:lnTo>
                <a:lnTo>
                  <a:pt x="1239" y="24"/>
                </a:lnTo>
                <a:lnTo>
                  <a:pt x="1239" y="24"/>
                </a:lnTo>
                <a:lnTo>
                  <a:pt x="1213" y="14"/>
                </a:lnTo>
                <a:lnTo>
                  <a:pt x="1196" y="8"/>
                </a:lnTo>
                <a:lnTo>
                  <a:pt x="1177" y="3"/>
                </a:lnTo>
                <a:lnTo>
                  <a:pt x="1160" y="0"/>
                </a:lnTo>
                <a:lnTo>
                  <a:pt x="1152" y="0"/>
                </a:lnTo>
                <a:lnTo>
                  <a:pt x="1143" y="0"/>
                </a:lnTo>
                <a:lnTo>
                  <a:pt x="1137" y="2"/>
                </a:lnTo>
                <a:lnTo>
                  <a:pt x="1131" y="5"/>
                </a:lnTo>
                <a:lnTo>
                  <a:pt x="1128" y="9"/>
                </a:lnTo>
                <a:lnTo>
                  <a:pt x="1124" y="15"/>
                </a:lnTo>
                <a:lnTo>
                  <a:pt x="1124" y="15"/>
                </a:lnTo>
                <a:lnTo>
                  <a:pt x="1115" y="14"/>
                </a:lnTo>
                <a:lnTo>
                  <a:pt x="1115" y="14"/>
                </a:lnTo>
                <a:lnTo>
                  <a:pt x="1089" y="11"/>
                </a:lnTo>
                <a:lnTo>
                  <a:pt x="1065" y="11"/>
                </a:lnTo>
                <a:lnTo>
                  <a:pt x="1040" y="12"/>
                </a:lnTo>
                <a:lnTo>
                  <a:pt x="1015" y="14"/>
                </a:lnTo>
                <a:lnTo>
                  <a:pt x="965" y="20"/>
                </a:lnTo>
                <a:lnTo>
                  <a:pt x="940" y="23"/>
                </a:lnTo>
                <a:lnTo>
                  <a:pt x="915" y="24"/>
                </a:lnTo>
                <a:lnTo>
                  <a:pt x="915" y="24"/>
                </a:lnTo>
                <a:lnTo>
                  <a:pt x="916" y="20"/>
                </a:lnTo>
                <a:lnTo>
                  <a:pt x="917" y="12"/>
                </a:lnTo>
                <a:lnTo>
                  <a:pt x="916" y="8"/>
                </a:lnTo>
                <a:lnTo>
                  <a:pt x="915" y="6"/>
                </a:lnTo>
                <a:lnTo>
                  <a:pt x="914" y="5"/>
                </a:lnTo>
                <a:lnTo>
                  <a:pt x="910" y="6"/>
                </a:lnTo>
                <a:lnTo>
                  <a:pt x="910" y="6"/>
                </a:lnTo>
                <a:lnTo>
                  <a:pt x="906" y="1"/>
                </a:lnTo>
                <a:lnTo>
                  <a:pt x="904" y="1"/>
                </a:lnTo>
                <a:lnTo>
                  <a:pt x="903" y="1"/>
                </a:lnTo>
                <a:lnTo>
                  <a:pt x="900" y="2"/>
                </a:lnTo>
                <a:lnTo>
                  <a:pt x="898" y="7"/>
                </a:lnTo>
                <a:lnTo>
                  <a:pt x="896" y="17"/>
                </a:lnTo>
                <a:lnTo>
                  <a:pt x="894" y="24"/>
                </a:lnTo>
                <a:lnTo>
                  <a:pt x="894" y="24"/>
                </a:lnTo>
                <a:lnTo>
                  <a:pt x="824" y="24"/>
                </a:lnTo>
                <a:lnTo>
                  <a:pt x="755" y="23"/>
                </a:lnTo>
                <a:lnTo>
                  <a:pt x="616" y="18"/>
                </a:lnTo>
                <a:lnTo>
                  <a:pt x="616" y="18"/>
                </a:lnTo>
                <a:lnTo>
                  <a:pt x="583" y="17"/>
                </a:lnTo>
                <a:lnTo>
                  <a:pt x="549" y="17"/>
                </a:lnTo>
                <a:lnTo>
                  <a:pt x="481" y="18"/>
                </a:lnTo>
                <a:lnTo>
                  <a:pt x="345" y="24"/>
                </a:lnTo>
                <a:lnTo>
                  <a:pt x="345" y="24"/>
                </a:lnTo>
                <a:lnTo>
                  <a:pt x="343" y="21"/>
                </a:lnTo>
                <a:lnTo>
                  <a:pt x="341" y="21"/>
                </a:lnTo>
                <a:lnTo>
                  <a:pt x="333" y="21"/>
                </a:lnTo>
                <a:lnTo>
                  <a:pt x="320" y="25"/>
                </a:lnTo>
                <a:lnTo>
                  <a:pt x="320" y="25"/>
                </a:lnTo>
                <a:lnTo>
                  <a:pt x="284" y="26"/>
                </a:lnTo>
                <a:lnTo>
                  <a:pt x="284" y="26"/>
                </a:lnTo>
                <a:lnTo>
                  <a:pt x="280" y="19"/>
                </a:lnTo>
                <a:lnTo>
                  <a:pt x="277" y="13"/>
                </a:lnTo>
                <a:lnTo>
                  <a:pt x="277" y="13"/>
                </a:lnTo>
                <a:lnTo>
                  <a:pt x="278" y="11"/>
                </a:lnTo>
                <a:lnTo>
                  <a:pt x="278" y="9"/>
                </a:lnTo>
                <a:lnTo>
                  <a:pt x="278" y="7"/>
                </a:lnTo>
                <a:lnTo>
                  <a:pt x="277" y="6"/>
                </a:lnTo>
                <a:lnTo>
                  <a:pt x="274" y="6"/>
                </a:lnTo>
                <a:lnTo>
                  <a:pt x="272" y="6"/>
                </a:lnTo>
                <a:lnTo>
                  <a:pt x="271" y="7"/>
                </a:lnTo>
                <a:lnTo>
                  <a:pt x="268" y="8"/>
                </a:lnTo>
                <a:lnTo>
                  <a:pt x="268" y="8"/>
                </a:lnTo>
                <a:lnTo>
                  <a:pt x="267" y="9"/>
                </a:lnTo>
                <a:lnTo>
                  <a:pt x="266" y="12"/>
                </a:lnTo>
                <a:lnTo>
                  <a:pt x="264" y="17"/>
                </a:lnTo>
                <a:lnTo>
                  <a:pt x="261" y="27"/>
                </a:lnTo>
                <a:lnTo>
                  <a:pt x="261" y="27"/>
                </a:lnTo>
                <a:lnTo>
                  <a:pt x="235" y="27"/>
                </a:lnTo>
                <a:lnTo>
                  <a:pt x="208" y="29"/>
                </a:lnTo>
                <a:lnTo>
                  <a:pt x="182" y="30"/>
                </a:lnTo>
                <a:lnTo>
                  <a:pt x="155" y="30"/>
                </a:lnTo>
                <a:lnTo>
                  <a:pt x="155" y="30"/>
                </a:lnTo>
                <a:lnTo>
                  <a:pt x="153" y="27"/>
                </a:lnTo>
                <a:lnTo>
                  <a:pt x="149" y="26"/>
                </a:lnTo>
                <a:lnTo>
                  <a:pt x="140" y="25"/>
                </a:lnTo>
                <a:lnTo>
                  <a:pt x="129" y="25"/>
                </a:lnTo>
                <a:lnTo>
                  <a:pt x="122" y="26"/>
                </a:lnTo>
                <a:lnTo>
                  <a:pt x="122" y="26"/>
                </a:lnTo>
                <a:lnTo>
                  <a:pt x="115" y="23"/>
                </a:lnTo>
                <a:lnTo>
                  <a:pt x="108" y="21"/>
                </a:lnTo>
                <a:lnTo>
                  <a:pt x="99" y="20"/>
                </a:lnTo>
                <a:lnTo>
                  <a:pt x="88" y="20"/>
                </a:lnTo>
                <a:lnTo>
                  <a:pt x="67" y="20"/>
                </a:lnTo>
                <a:lnTo>
                  <a:pt x="53" y="21"/>
                </a:lnTo>
                <a:lnTo>
                  <a:pt x="53" y="21"/>
                </a:lnTo>
                <a:lnTo>
                  <a:pt x="35" y="24"/>
                </a:lnTo>
                <a:lnTo>
                  <a:pt x="26" y="25"/>
                </a:lnTo>
                <a:lnTo>
                  <a:pt x="19" y="29"/>
                </a:lnTo>
                <a:lnTo>
                  <a:pt x="19" y="29"/>
                </a:lnTo>
                <a:lnTo>
                  <a:pt x="13" y="32"/>
                </a:lnTo>
                <a:lnTo>
                  <a:pt x="5" y="38"/>
                </a:lnTo>
                <a:lnTo>
                  <a:pt x="2" y="41"/>
                </a:lnTo>
                <a:lnTo>
                  <a:pt x="0" y="44"/>
                </a:lnTo>
                <a:lnTo>
                  <a:pt x="0" y="48"/>
                </a:lnTo>
                <a:lnTo>
                  <a:pt x="4" y="49"/>
                </a:lnTo>
                <a:lnTo>
                  <a:pt x="4" y="49"/>
                </a:lnTo>
                <a:close/>
                <a:moveTo>
                  <a:pt x="1196" y="37"/>
                </a:moveTo>
                <a:lnTo>
                  <a:pt x="1196" y="37"/>
                </a:lnTo>
                <a:lnTo>
                  <a:pt x="1193" y="37"/>
                </a:lnTo>
                <a:lnTo>
                  <a:pt x="1193" y="37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5" y="35"/>
                </a:lnTo>
                <a:lnTo>
                  <a:pt x="1198" y="36"/>
                </a:lnTo>
                <a:lnTo>
                  <a:pt x="1198" y="36"/>
                </a:lnTo>
                <a:lnTo>
                  <a:pt x="1196" y="37"/>
                </a:lnTo>
                <a:lnTo>
                  <a:pt x="1196" y="37"/>
                </a:lnTo>
                <a:close/>
                <a:moveTo>
                  <a:pt x="1199" y="48"/>
                </a:moveTo>
                <a:lnTo>
                  <a:pt x="1199" y="48"/>
                </a:lnTo>
                <a:lnTo>
                  <a:pt x="1200" y="47"/>
                </a:lnTo>
                <a:lnTo>
                  <a:pt x="1200" y="47"/>
                </a:lnTo>
                <a:lnTo>
                  <a:pt x="1201" y="47"/>
                </a:lnTo>
                <a:lnTo>
                  <a:pt x="1201" y="47"/>
                </a:lnTo>
                <a:lnTo>
                  <a:pt x="1199" y="48"/>
                </a:lnTo>
                <a:lnTo>
                  <a:pt x="1199" y="48"/>
                </a:lnTo>
                <a:close/>
                <a:moveTo>
                  <a:pt x="1210" y="35"/>
                </a:moveTo>
                <a:lnTo>
                  <a:pt x="1210" y="35"/>
                </a:lnTo>
                <a:lnTo>
                  <a:pt x="1210" y="33"/>
                </a:lnTo>
                <a:lnTo>
                  <a:pt x="1210" y="33"/>
                </a:lnTo>
                <a:lnTo>
                  <a:pt x="1212" y="35"/>
                </a:lnTo>
                <a:lnTo>
                  <a:pt x="1212" y="35"/>
                </a:lnTo>
                <a:lnTo>
                  <a:pt x="1210" y="35"/>
                </a:lnTo>
                <a:lnTo>
                  <a:pt x="1210" y="35"/>
                </a:lnTo>
                <a:close/>
                <a:moveTo>
                  <a:pt x="1227" y="33"/>
                </a:moveTo>
                <a:lnTo>
                  <a:pt x="1227" y="33"/>
                </a:lnTo>
                <a:lnTo>
                  <a:pt x="1225" y="31"/>
                </a:lnTo>
                <a:lnTo>
                  <a:pt x="1223" y="29"/>
                </a:lnTo>
                <a:lnTo>
                  <a:pt x="1217" y="26"/>
                </a:lnTo>
                <a:lnTo>
                  <a:pt x="1217" y="26"/>
                </a:lnTo>
                <a:lnTo>
                  <a:pt x="1230" y="31"/>
                </a:lnTo>
                <a:lnTo>
                  <a:pt x="1230" y="31"/>
                </a:lnTo>
                <a:lnTo>
                  <a:pt x="1227" y="33"/>
                </a:lnTo>
                <a:lnTo>
                  <a:pt x="1227" y="33"/>
                </a:lnTo>
                <a:close/>
                <a:moveTo>
                  <a:pt x="1210" y="24"/>
                </a:moveTo>
                <a:lnTo>
                  <a:pt x="1210" y="24"/>
                </a:lnTo>
                <a:lnTo>
                  <a:pt x="1200" y="21"/>
                </a:lnTo>
                <a:lnTo>
                  <a:pt x="1190" y="21"/>
                </a:lnTo>
                <a:lnTo>
                  <a:pt x="1190" y="21"/>
                </a:lnTo>
                <a:lnTo>
                  <a:pt x="1183" y="15"/>
                </a:lnTo>
                <a:lnTo>
                  <a:pt x="1183" y="15"/>
                </a:lnTo>
                <a:lnTo>
                  <a:pt x="1210" y="24"/>
                </a:lnTo>
                <a:lnTo>
                  <a:pt x="1210" y="24"/>
                </a:lnTo>
                <a:close/>
                <a:moveTo>
                  <a:pt x="1180" y="54"/>
                </a:moveTo>
                <a:lnTo>
                  <a:pt x="1180" y="54"/>
                </a:lnTo>
                <a:lnTo>
                  <a:pt x="1176" y="54"/>
                </a:lnTo>
                <a:lnTo>
                  <a:pt x="1176" y="54"/>
                </a:lnTo>
                <a:lnTo>
                  <a:pt x="1177" y="54"/>
                </a:lnTo>
                <a:lnTo>
                  <a:pt x="1177" y="54"/>
                </a:lnTo>
                <a:lnTo>
                  <a:pt x="1180" y="54"/>
                </a:lnTo>
                <a:lnTo>
                  <a:pt x="1180" y="54"/>
                </a:lnTo>
                <a:close/>
                <a:moveTo>
                  <a:pt x="1176" y="43"/>
                </a:moveTo>
                <a:lnTo>
                  <a:pt x="1176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6" y="44"/>
                </a:lnTo>
                <a:lnTo>
                  <a:pt x="1176" y="44"/>
                </a:lnTo>
                <a:lnTo>
                  <a:pt x="1172" y="44"/>
                </a:lnTo>
                <a:lnTo>
                  <a:pt x="1172" y="44"/>
                </a:lnTo>
                <a:lnTo>
                  <a:pt x="1176" y="43"/>
                </a:lnTo>
                <a:lnTo>
                  <a:pt x="1176" y="43"/>
                </a:lnTo>
                <a:close/>
                <a:moveTo>
                  <a:pt x="1140" y="42"/>
                </a:moveTo>
                <a:lnTo>
                  <a:pt x="1140" y="42"/>
                </a:lnTo>
                <a:lnTo>
                  <a:pt x="1145" y="45"/>
                </a:lnTo>
                <a:lnTo>
                  <a:pt x="1150" y="47"/>
                </a:lnTo>
                <a:lnTo>
                  <a:pt x="1150" y="47"/>
                </a:lnTo>
                <a:lnTo>
                  <a:pt x="1145" y="45"/>
                </a:lnTo>
                <a:lnTo>
                  <a:pt x="1140" y="42"/>
                </a:lnTo>
                <a:lnTo>
                  <a:pt x="1140" y="42"/>
                </a:lnTo>
                <a:close/>
                <a:moveTo>
                  <a:pt x="1157" y="11"/>
                </a:moveTo>
                <a:lnTo>
                  <a:pt x="1157" y="11"/>
                </a:lnTo>
                <a:lnTo>
                  <a:pt x="1156" y="12"/>
                </a:lnTo>
                <a:lnTo>
                  <a:pt x="1156" y="12"/>
                </a:lnTo>
                <a:lnTo>
                  <a:pt x="1145" y="13"/>
                </a:lnTo>
                <a:lnTo>
                  <a:pt x="1140" y="14"/>
                </a:lnTo>
                <a:lnTo>
                  <a:pt x="1136" y="18"/>
                </a:lnTo>
                <a:lnTo>
                  <a:pt x="1136" y="18"/>
                </a:lnTo>
                <a:lnTo>
                  <a:pt x="1134" y="18"/>
                </a:lnTo>
                <a:lnTo>
                  <a:pt x="1134" y="18"/>
                </a:lnTo>
                <a:lnTo>
                  <a:pt x="1135" y="14"/>
                </a:lnTo>
                <a:lnTo>
                  <a:pt x="1137" y="13"/>
                </a:lnTo>
                <a:lnTo>
                  <a:pt x="1145" y="11"/>
                </a:lnTo>
                <a:lnTo>
                  <a:pt x="1151" y="11"/>
                </a:lnTo>
                <a:lnTo>
                  <a:pt x="1157" y="11"/>
                </a:lnTo>
                <a:lnTo>
                  <a:pt x="1157" y="11"/>
                </a:lnTo>
                <a:close/>
                <a:moveTo>
                  <a:pt x="1106" y="31"/>
                </a:moveTo>
                <a:lnTo>
                  <a:pt x="1106" y="31"/>
                </a:lnTo>
                <a:lnTo>
                  <a:pt x="1110" y="31"/>
                </a:lnTo>
                <a:lnTo>
                  <a:pt x="1110" y="31"/>
                </a:lnTo>
                <a:lnTo>
                  <a:pt x="1104" y="31"/>
                </a:lnTo>
                <a:lnTo>
                  <a:pt x="1104" y="31"/>
                </a:lnTo>
                <a:lnTo>
                  <a:pt x="1106" y="31"/>
                </a:lnTo>
                <a:lnTo>
                  <a:pt x="1106" y="31"/>
                </a:lnTo>
                <a:close/>
                <a:moveTo>
                  <a:pt x="915" y="33"/>
                </a:moveTo>
                <a:lnTo>
                  <a:pt x="915" y="33"/>
                </a:lnTo>
                <a:lnTo>
                  <a:pt x="927" y="32"/>
                </a:lnTo>
                <a:lnTo>
                  <a:pt x="940" y="32"/>
                </a:lnTo>
                <a:lnTo>
                  <a:pt x="940" y="32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close/>
                <a:moveTo>
                  <a:pt x="282" y="238"/>
                </a:moveTo>
                <a:lnTo>
                  <a:pt x="282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3" y="227"/>
                </a:lnTo>
                <a:lnTo>
                  <a:pt x="270" y="215"/>
                </a:lnTo>
                <a:lnTo>
                  <a:pt x="267" y="203"/>
                </a:lnTo>
                <a:lnTo>
                  <a:pt x="265" y="191"/>
                </a:lnTo>
                <a:lnTo>
                  <a:pt x="265" y="191"/>
                </a:lnTo>
                <a:lnTo>
                  <a:pt x="267" y="191"/>
                </a:lnTo>
                <a:lnTo>
                  <a:pt x="270" y="190"/>
                </a:lnTo>
                <a:lnTo>
                  <a:pt x="272" y="188"/>
                </a:lnTo>
                <a:lnTo>
                  <a:pt x="272" y="188"/>
                </a:lnTo>
                <a:lnTo>
                  <a:pt x="272" y="191"/>
                </a:lnTo>
                <a:lnTo>
                  <a:pt x="273" y="194"/>
                </a:lnTo>
                <a:lnTo>
                  <a:pt x="274" y="194"/>
                </a:lnTo>
                <a:lnTo>
                  <a:pt x="277" y="192"/>
                </a:lnTo>
                <a:lnTo>
                  <a:pt x="280" y="188"/>
                </a:lnTo>
                <a:lnTo>
                  <a:pt x="282" y="180"/>
                </a:lnTo>
                <a:lnTo>
                  <a:pt x="282" y="180"/>
                </a:lnTo>
                <a:lnTo>
                  <a:pt x="285" y="195"/>
                </a:lnTo>
                <a:lnTo>
                  <a:pt x="286" y="209"/>
                </a:lnTo>
                <a:lnTo>
                  <a:pt x="285" y="224"/>
                </a:lnTo>
                <a:lnTo>
                  <a:pt x="284" y="231"/>
                </a:lnTo>
                <a:lnTo>
                  <a:pt x="282" y="238"/>
                </a:lnTo>
                <a:lnTo>
                  <a:pt x="282" y="238"/>
                </a:lnTo>
                <a:close/>
                <a:moveTo>
                  <a:pt x="72" y="386"/>
                </a:moveTo>
                <a:lnTo>
                  <a:pt x="72" y="386"/>
                </a:lnTo>
                <a:lnTo>
                  <a:pt x="71" y="363"/>
                </a:lnTo>
                <a:lnTo>
                  <a:pt x="71" y="363"/>
                </a:lnTo>
                <a:lnTo>
                  <a:pt x="73" y="385"/>
                </a:lnTo>
                <a:lnTo>
                  <a:pt x="76" y="398"/>
                </a:lnTo>
                <a:lnTo>
                  <a:pt x="76" y="398"/>
                </a:lnTo>
                <a:lnTo>
                  <a:pt x="72" y="386"/>
                </a:lnTo>
                <a:lnTo>
                  <a:pt x="72" y="386"/>
                </a:lnTo>
                <a:close/>
                <a:moveTo>
                  <a:pt x="77" y="339"/>
                </a:moveTo>
                <a:lnTo>
                  <a:pt x="77" y="339"/>
                </a:lnTo>
                <a:lnTo>
                  <a:pt x="76" y="339"/>
                </a:lnTo>
                <a:lnTo>
                  <a:pt x="75" y="341"/>
                </a:lnTo>
                <a:lnTo>
                  <a:pt x="72" y="345"/>
                </a:lnTo>
                <a:lnTo>
                  <a:pt x="72" y="345"/>
                </a:lnTo>
                <a:lnTo>
                  <a:pt x="76" y="331"/>
                </a:lnTo>
                <a:lnTo>
                  <a:pt x="78" y="324"/>
                </a:lnTo>
                <a:lnTo>
                  <a:pt x="81" y="316"/>
                </a:lnTo>
                <a:lnTo>
                  <a:pt x="81" y="316"/>
                </a:lnTo>
                <a:lnTo>
                  <a:pt x="78" y="327"/>
                </a:lnTo>
                <a:lnTo>
                  <a:pt x="77" y="339"/>
                </a:lnTo>
                <a:lnTo>
                  <a:pt x="77" y="339"/>
                </a:lnTo>
                <a:close/>
                <a:moveTo>
                  <a:pt x="87" y="503"/>
                </a:moveTo>
                <a:lnTo>
                  <a:pt x="87" y="503"/>
                </a:lnTo>
                <a:lnTo>
                  <a:pt x="84" y="471"/>
                </a:lnTo>
                <a:lnTo>
                  <a:pt x="81" y="440"/>
                </a:lnTo>
                <a:lnTo>
                  <a:pt x="81" y="440"/>
                </a:lnTo>
                <a:lnTo>
                  <a:pt x="82" y="443"/>
                </a:lnTo>
                <a:lnTo>
                  <a:pt x="82" y="443"/>
                </a:lnTo>
                <a:lnTo>
                  <a:pt x="85" y="473"/>
                </a:lnTo>
                <a:lnTo>
                  <a:pt x="87" y="487"/>
                </a:lnTo>
                <a:lnTo>
                  <a:pt x="87" y="503"/>
                </a:lnTo>
                <a:lnTo>
                  <a:pt x="87" y="503"/>
                </a:lnTo>
                <a:close/>
                <a:moveTo>
                  <a:pt x="95" y="651"/>
                </a:moveTo>
                <a:lnTo>
                  <a:pt x="95" y="651"/>
                </a:lnTo>
                <a:lnTo>
                  <a:pt x="95" y="651"/>
                </a:lnTo>
                <a:lnTo>
                  <a:pt x="95" y="651"/>
                </a:lnTo>
                <a:lnTo>
                  <a:pt x="91" y="646"/>
                </a:lnTo>
                <a:lnTo>
                  <a:pt x="91" y="646"/>
                </a:lnTo>
                <a:lnTo>
                  <a:pt x="93" y="646"/>
                </a:lnTo>
                <a:lnTo>
                  <a:pt x="93" y="646"/>
                </a:lnTo>
                <a:lnTo>
                  <a:pt x="96" y="649"/>
                </a:lnTo>
                <a:lnTo>
                  <a:pt x="96" y="649"/>
                </a:lnTo>
                <a:lnTo>
                  <a:pt x="95" y="651"/>
                </a:lnTo>
                <a:lnTo>
                  <a:pt x="95" y="651"/>
                </a:lnTo>
                <a:close/>
                <a:moveTo>
                  <a:pt x="96" y="493"/>
                </a:moveTo>
                <a:lnTo>
                  <a:pt x="96" y="493"/>
                </a:lnTo>
                <a:lnTo>
                  <a:pt x="95" y="480"/>
                </a:lnTo>
                <a:lnTo>
                  <a:pt x="95" y="480"/>
                </a:lnTo>
                <a:lnTo>
                  <a:pt x="97" y="495"/>
                </a:lnTo>
                <a:lnTo>
                  <a:pt x="97" y="495"/>
                </a:lnTo>
                <a:lnTo>
                  <a:pt x="96" y="493"/>
                </a:lnTo>
                <a:lnTo>
                  <a:pt x="96" y="493"/>
                </a:lnTo>
                <a:close/>
                <a:moveTo>
                  <a:pt x="100" y="578"/>
                </a:moveTo>
                <a:lnTo>
                  <a:pt x="100" y="578"/>
                </a:lnTo>
                <a:lnTo>
                  <a:pt x="99" y="540"/>
                </a:lnTo>
                <a:lnTo>
                  <a:pt x="99" y="522"/>
                </a:lnTo>
                <a:lnTo>
                  <a:pt x="99" y="503"/>
                </a:lnTo>
                <a:lnTo>
                  <a:pt x="99" y="503"/>
                </a:lnTo>
                <a:lnTo>
                  <a:pt x="101" y="534"/>
                </a:lnTo>
                <a:lnTo>
                  <a:pt x="102" y="567"/>
                </a:lnTo>
                <a:lnTo>
                  <a:pt x="102" y="567"/>
                </a:lnTo>
                <a:lnTo>
                  <a:pt x="100" y="578"/>
                </a:lnTo>
                <a:lnTo>
                  <a:pt x="100" y="578"/>
                </a:lnTo>
                <a:close/>
                <a:moveTo>
                  <a:pt x="103" y="656"/>
                </a:moveTo>
                <a:lnTo>
                  <a:pt x="103" y="656"/>
                </a:lnTo>
                <a:lnTo>
                  <a:pt x="105" y="654"/>
                </a:lnTo>
                <a:lnTo>
                  <a:pt x="105" y="654"/>
                </a:lnTo>
                <a:lnTo>
                  <a:pt x="117" y="657"/>
                </a:lnTo>
                <a:lnTo>
                  <a:pt x="129" y="660"/>
                </a:lnTo>
                <a:lnTo>
                  <a:pt x="129" y="660"/>
                </a:lnTo>
                <a:lnTo>
                  <a:pt x="115" y="658"/>
                </a:lnTo>
                <a:lnTo>
                  <a:pt x="108" y="657"/>
                </a:lnTo>
                <a:lnTo>
                  <a:pt x="103" y="656"/>
                </a:lnTo>
                <a:lnTo>
                  <a:pt x="103" y="656"/>
                </a:lnTo>
                <a:close/>
                <a:moveTo>
                  <a:pt x="102" y="619"/>
                </a:moveTo>
                <a:lnTo>
                  <a:pt x="102" y="619"/>
                </a:lnTo>
                <a:lnTo>
                  <a:pt x="102" y="616"/>
                </a:lnTo>
                <a:lnTo>
                  <a:pt x="102" y="616"/>
                </a:lnTo>
                <a:lnTo>
                  <a:pt x="103" y="620"/>
                </a:lnTo>
                <a:lnTo>
                  <a:pt x="103" y="620"/>
                </a:lnTo>
                <a:lnTo>
                  <a:pt x="102" y="619"/>
                </a:lnTo>
                <a:lnTo>
                  <a:pt x="102" y="619"/>
                </a:lnTo>
                <a:close/>
                <a:moveTo>
                  <a:pt x="142" y="644"/>
                </a:moveTo>
                <a:lnTo>
                  <a:pt x="142" y="644"/>
                </a:lnTo>
                <a:lnTo>
                  <a:pt x="140" y="642"/>
                </a:lnTo>
                <a:lnTo>
                  <a:pt x="140" y="642"/>
                </a:lnTo>
                <a:lnTo>
                  <a:pt x="146" y="643"/>
                </a:lnTo>
                <a:lnTo>
                  <a:pt x="146" y="643"/>
                </a:lnTo>
                <a:lnTo>
                  <a:pt x="142" y="644"/>
                </a:lnTo>
                <a:lnTo>
                  <a:pt x="142" y="644"/>
                </a:lnTo>
                <a:close/>
                <a:moveTo>
                  <a:pt x="209" y="655"/>
                </a:moveTo>
                <a:lnTo>
                  <a:pt x="209" y="655"/>
                </a:lnTo>
                <a:lnTo>
                  <a:pt x="182" y="656"/>
                </a:lnTo>
                <a:lnTo>
                  <a:pt x="182" y="656"/>
                </a:lnTo>
                <a:lnTo>
                  <a:pt x="214" y="654"/>
                </a:lnTo>
                <a:lnTo>
                  <a:pt x="245" y="651"/>
                </a:lnTo>
                <a:lnTo>
                  <a:pt x="309" y="651"/>
                </a:lnTo>
                <a:lnTo>
                  <a:pt x="309" y="651"/>
                </a:lnTo>
                <a:lnTo>
                  <a:pt x="313" y="652"/>
                </a:lnTo>
                <a:lnTo>
                  <a:pt x="313" y="652"/>
                </a:lnTo>
                <a:lnTo>
                  <a:pt x="286" y="651"/>
                </a:lnTo>
                <a:lnTo>
                  <a:pt x="261" y="651"/>
                </a:lnTo>
                <a:lnTo>
                  <a:pt x="209" y="655"/>
                </a:lnTo>
                <a:lnTo>
                  <a:pt x="209" y="655"/>
                </a:lnTo>
                <a:close/>
                <a:moveTo>
                  <a:pt x="220" y="637"/>
                </a:moveTo>
                <a:lnTo>
                  <a:pt x="220" y="637"/>
                </a:lnTo>
                <a:lnTo>
                  <a:pt x="238" y="634"/>
                </a:lnTo>
                <a:lnTo>
                  <a:pt x="254" y="633"/>
                </a:lnTo>
                <a:lnTo>
                  <a:pt x="271" y="632"/>
                </a:lnTo>
                <a:lnTo>
                  <a:pt x="289" y="632"/>
                </a:lnTo>
                <a:lnTo>
                  <a:pt x="289" y="632"/>
                </a:lnTo>
                <a:lnTo>
                  <a:pt x="266" y="634"/>
                </a:lnTo>
                <a:lnTo>
                  <a:pt x="266" y="634"/>
                </a:lnTo>
                <a:lnTo>
                  <a:pt x="243" y="636"/>
                </a:lnTo>
                <a:lnTo>
                  <a:pt x="220" y="637"/>
                </a:lnTo>
                <a:lnTo>
                  <a:pt x="220" y="637"/>
                </a:lnTo>
                <a:close/>
                <a:moveTo>
                  <a:pt x="318" y="654"/>
                </a:moveTo>
                <a:lnTo>
                  <a:pt x="318" y="654"/>
                </a:lnTo>
                <a:lnTo>
                  <a:pt x="320" y="651"/>
                </a:lnTo>
                <a:lnTo>
                  <a:pt x="320" y="651"/>
                </a:lnTo>
                <a:lnTo>
                  <a:pt x="337" y="651"/>
                </a:lnTo>
                <a:lnTo>
                  <a:pt x="337" y="651"/>
                </a:lnTo>
                <a:lnTo>
                  <a:pt x="338" y="655"/>
                </a:lnTo>
                <a:lnTo>
                  <a:pt x="338" y="655"/>
                </a:lnTo>
                <a:lnTo>
                  <a:pt x="318" y="654"/>
                </a:lnTo>
                <a:lnTo>
                  <a:pt x="318" y="654"/>
                </a:lnTo>
                <a:close/>
                <a:moveTo>
                  <a:pt x="363" y="640"/>
                </a:moveTo>
                <a:lnTo>
                  <a:pt x="363" y="640"/>
                </a:lnTo>
                <a:lnTo>
                  <a:pt x="341" y="640"/>
                </a:lnTo>
                <a:lnTo>
                  <a:pt x="341" y="640"/>
                </a:lnTo>
                <a:lnTo>
                  <a:pt x="354" y="639"/>
                </a:lnTo>
                <a:lnTo>
                  <a:pt x="368" y="638"/>
                </a:lnTo>
                <a:lnTo>
                  <a:pt x="368" y="638"/>
                </a:lnTo>
                <a:lnTo>
                  <a:pt x="363" y="640"/>
                </a:lnTo>
                <a:lnTo>
                  <a:pt x="363" y="640"/>
                </a:lnTo>
                <a:close/>
                <a:moveTo>
                  <a:pt x="382" y="656"/>
                </a:moveTo>
                <a:lnTo>
                  <a:pt x="382" y="656"/>
                </a:lnTo>
                <a:lnTo>
                  <a:pt x="398" y="654"/>
                </a:lnTo>
                <a:lnTo>
                  <a:pt x="398" y="654"/>
                </a:lnTo>
                <a:lnTo>
                  <a:pt x="416" y="654"/>
                </a:lnTo>
                <a:lnTo>
                  <a:pt x="416" y="654"/>
                </a:lnTo>
                <a:lnTo>
                  <a:pt x="382" y="656"/>
                </a:lnTo>
                <a:lnTo>
                  <a:pt x="382" y="656"/>
                </a:lnTo>
                <a:close/>
                <a:moveTo>
                  <a:pt x="507" y="628"/>
                </a:moveTo>
                <a:lnTo>
                  <a:pt x="507" y="628"/>
                </a:lnTo>
                <a:lnTo>
                  <a:pt x="473" y="630"/>
                </a:lnTo>
                <a:lnTo>
                  <a:pt x="438" y="632"/>
                </a:lnTo>
                <a:lnTo>
                  <a:pt x="438" y="632"/>
                </a:lnTo>
                <a:lnTo>
                  <a:pt x="438" y="631"/>
                </a:lnTo>
                <a:lnTo>
                  <a:pt x="438" y="631"/>
                </a:lnTo>
                <a:lnTo>
                  <a:pt x="512" y="628"/>
                </a:lnTo>
                <a:lnTo>
                  <a:pt x="512" y="628"/>
                </a:lnTo>
                <a:lnTo>
                  <a:pt x="507" y="628"/>
                </a:lnTo>
                <a:lnTo>
                  <a:pt x="507" y="628"/>
                </a:lnTo>
                <a:close/>
                <a:moveTo>
                  <a:pt x="534" y="642"/>
                </a:moveTo>
                <a:lnTo>
                  <a:pt x="534" y="642"/>
                </a:lnTo>
                <a:lnTo>
                  <a:pt x="557" y="640"/>
                </a:lnTo>
                <a:lnTo>
                  <a:pt x="557" y="640"/>
                </a:lnTo>
                <a:lnTo>
                  <a:pt x="534" y="642"/>
                </a:lnTo>
                <a:lnTo>
                  <a:pt x="534" y="642"/>
                </a:lnTo>
                <a:close/>
                <a:moveTo>
                  <a:pt x="615" y="640"/>
                </a:moveTo>
                <a:lnTo>
                  <a:pt x="615" y="640"/>
                </a:lnTo>
                <a:lnTo>
                  <a:pt x="587" y="640"/>
                </a:lnTo>
                <a:lnTo>
                  <a:pt x="587" y="640"/>
                </a:lnTo>
                <a:lnTo>
                  <a:pt x="590" y="639"/>
                </a:lnTo>
                <a:lnTo>
                  <a:pt x="590" y="639"/>
                </a:lnTo>
                <a:lnTo>
                  <a:pt x="591" y="638"/>
                </a:lnTo>
                <a:lnTo>
                  <a:pt x="591" y="638"/>
                </a:lnTo>
                <a:lnTo>
                  <a:pt x="616" y="638"/>
                </a:lnTo>
                <a:lnTo>
                  <a:pt x="616" y="638"/>
                </a:lnTo>
                <a:lnTo>
                  <a:pt x="615" y="640"/>
                </a:lnTo>
                <a:lnTo>
                  <a:pt x="615" y="640"/>
                </a:lnTo>
                <a:close/>
                <a:moveTo>
                  <a:pt x="674" y="643"/>
                </a:moveTo>
                <a:lnTo>
                  <a:pt x="674" y="643"/>
                </a:lnTo>
                <a:lnTo>
                  <a:pt x="631" y="640"/>
                </a:lnTo>
                <a:lnTo>
                  <a:pt x="631" y="640"/>
                </a:lnTo>
                <a:lnTo>
                  <a:pt x="626" y="638"/>
                </a:lnTo>
                <a:lnTo>
                  <a:pt x="626" y="638"/>
                </a:lnTo>
                <a:lnTo>
                  <a:pt x="675" y="638"/>
                </a:lnTo>
                <a:lnTo>
                  <a:pt x="675" y="638"/>
                </a:lnTo>
                <a:lnTo>
                  <a:pt x="674" y="640"/>
                </a:lnTo>
                <a:lnTo>
                  <a:pt x="674" y="643"/>
                </a:lnTo>
                <a:lnTo>
                  <a:pt x="674" y="643"/>
                </a:lnTo>
                <a:close/>
                <a:moveTo>
                  <a:pt x="693" y="644"/>
                </a:moveTo>
                <a:lnTo>
                  <a:pt x="693" y="644"/>
                </a:lnTo>
                <a:lnTo>
                  <a:pt x="688" y="642"/>
                </a:lnTo>
                <a:lnTo>
                  <a:pt x="688" y="642"/>
                </a:lnTo>
                <a:lnTo>
                  <a:pt x="694" y="639"/>
                </a:lnTo>
                <a:lnTo>
                  <a:pt x="694" y="639"/>
                </a:lnTo>
                <a:lnTo>
                  <a:pt x="709" y="645"/>
                </a:lnTo>
                <a:lnTo>
                  <a:pt x="709" y="645"/>
                </a:lnTo>
                <a:lnTo>
                  <a:pt x="693" y="644"/>
                </a:lnTo>
                <a:lnTo>
                  <a:pt x="693" y="644"/>
                </a:lnTo>
                <a:close/>
                <a:moveTo>
                  <a:pt x="723" y="628"/>
                </a:moveTo>
                <a:lnTo>
                  <a:pt x="723" y="628"/>
                </a:lnTo>
                <a:lnTo>
                  <a:pt x="817" y="626"/>
                </a:lnTo>
                <a:lnTo>
                  <a:pt x="817" y="626"/>
                </a:lnTo>
                <a:lnTo>
                  <a:pt x="815" y="626"/>
                </a:lnTo>
                <a:lnTo>
                  <a:pt x="815" y="626"/>
                </a:lnTo>
                <a:lnTo>
                  <a:pt x="800" y="627"/>
                </a:lnTo>
                <a:lnTo>
                  <a:pt x="786" y="630"/>
                </a:lnTo>
                <a:lnTo>
                  <a:pt x="786" y="630"/>
                </a:lnTo>
                <a:lnTo>
                  <a:pt x="755" y="630"/>
                </a:lnTo>
                <a:lnTo>
                  <a:pt x="723" y="628"/>
                </a:lnTo>
                <a:lnTo>
                  <a:pt x="723" y="628"/>
                </a:lnTo>
                <a:close/>
                <a:moveTo>
                  <a:pt x="764" y="644"/>
                </a:moveTo>
                <a:lnTo>
                  <a:pt x="764" y="644"/>
                </a:lnTo>
                <a:lnTo>
                  <a:pt x="775" y="642"/>
                </a:lnTo>
                <a:lnTo>
                  <a:pt x="775" y="642"/>
                </a:lnTo>
                <a:lnTo>
                  <a:pt x="784" y="640"/>
                </a:lnTo>
                <a:lnTo>
                  <a:pt x="784" y="640"/>
                </a:lnTo>
                <a:lnTo>
                  <a:pt x="815" y="637"/>
                </a:lnTo>
                <a:lnTo>
                  <a:pt x="831" y="637"/>
                </a:lnTo>
                <a:lnTo>
                  <a:pt x="845" y="638"/>
                </a:lnTo>
                <a:lnTo>
                  <a:pt x="845" y="638"/>
                </a:lnTo>
                <a:lnTo>
                  <a:pt x="805" y="643"/>
                </a:lnTo>
                <a:lnTo>
                  <a:pt x="785" y="644"/>
                </a:lnTo>
                <a:lnTo>
                  <a:pt x="764" y="644"/>
                </a:lnTo>
                <a:lnTo>
                  <a:pt x="764" y="644"/>
                </a:lnTo>
                <a:close/>
                <a:moveTo>
                  <a:pt x="880" y="628"/>
                </a:moveTo>
                <a:lnTo>
                  <a:pt x="880" y="628"/>
                </a:lnTo>
                <a:lnTo>
                  <a:pt x="881" y="626"/>
                </a:lnTo>
                <a:lnTo>
                  <a:pt x="881" y="625"/>
                </a:lnTo>
                <a:lnTo>
                  <a:pt x="881" y="625"/>
                </a:lnTo>
                <a:lnTo>
                  <a:pt x="920" y="625"/>
                </a:lnTo>
                <a:lnTo>
                  <a:pt x="959" y="627"/>
                </a:lnTo>
                <a:lnTo>
                  <a:pt x="959" y="627"/>
                </a:lnTo>
                <a:lnTo>
                  <a:pt x="920" y="628"/>
                </a:lnTo>
                <a:lnTo>
                  <a:pt x="880" y="628"/>
                </a:lnTo>
                <a:lnTo>
                  <a:pt x="880" y="628"/>
                </a:lnTo>
                <a:close/>
                <a:moveTo>
                  <a:pt x="1029" y="633"/>
                </a:moveTo>
                <a:lnTo>
                  <a:pt x="1029" y="633"/>
                </a:lnTo>
                <a:lnTo>
                  <a:pt x="1027" y="632"/>
                </a:lnTo>
                <a:lnTo>
                  <a:pt x="1024" y="631"/>
                </a:lnTo>
                <a:lnTo>
                  <a:pt x="1024" y="631"/>
                </a:lnTo>
                <a:lnTo>
                  <a:pt x="1038" y="630"/>
                </a:lnTo>
                <a:lnTo>
                  <a:pt x="1052" y="630"/>
                </a:lnTo>
                <a:lnTo>
                  <a:pt x="1052" y="630"/>
                </a:lnTo>
                <a:lnTo>
                  <a:pt x="1029" y="633"/>
                </a:lnTo>
                <a:lnTo>
                  <a:pt x="1029" y="633"/>
                </a:lnTo>
                <a:close/>
                <a:moveTo>
                  <a:pt x="1097" y="628"/>
                </a:moveTo>
                <a:lnTo>
                  <a:pt x="1097" y="628"/>
                </a:lnTo>
                <a:lnTo>
                  <a:pt x="1083" y="633"/>
                </a:lnTo>
                <a:lnTo>
                  <a:pt x="1069" y="636"/>
                </a:lnTo>
                <a:lnTo>
                  <a:pt x="1069" y="636"/>
                </a:lnTo>
                <a:lnTo>
                  <a:pt x="1087" y="630"/>
                </a:lnTo>
                <a:lnTo>
                  <a:pt x="1104" y="624"/>
                </a:lnTo>
                <a:lnTo>
                  <a:pt x="1137" y="608"/>
                </a:lnTo>
                <a:lnTo>
                  <a:pt x="1137" y="608"/>
                </a:lnTo>
                <a:lnTo>
                  <a:pt x="1117" y="619"/>
                </a:lnTo>
                <a:lnTo>
                  <a:pt x="1097" y="628"/>
                </a:lnTo>
                <a:lnTo>
                  <a:pt x="1097" y="628"/>
                </a:lnTo>
                <a:close/>
                <a:moveTo>
                  <a:pt x="1064" y="621"/>
                </a:moveTo>
                <a:lnTo>
                  <a:pt x="1064" y="621"/>
                </a:lnTo>
                <a:lnTo>
                  <a:pt x="1071" y="619"/>
                </a:lnTo>
                <a:lnTo>
                  <a:pt x="1071" y="619"/>
                </a:lnTo>
                <a:lnTo>
                  <a:pt x="1071" y="621"/>
                </a:lnTo>
                <a:lnTo>
                  <a:pt x="1071" y="621"/>
                </a:lnTo>
                <a:lnTo>
                  <a:pt x="1064" y="621"/>
                </a:lnTo>
                <a:lnTo>
                  <a:pt x="1064" y="621"/>
                </a:lnTo>
                <a:close/>
                <a:moveTo>
                  <a:pt x="1202" y="548"/>
                </a:moveTo>
                <a:lnTo>
                  <a:pt x="1202" y="548"/>
                </a:lnTo>
                <a:lnTo>
                  <a:pt x="1231" y="528"/>
                </a:lnTo>
                <a:lnTo>
                  <a:pt x="1246" y="519"/>
                </a:lnTo>
                <a:lnTo>
                  <a:pt x="1260" y="510"/>
                </a:lnTo>
                <a:lnTo>
                  <a:pt x="1260" y="510"/>
                </a:lnTo>
                <a:lnTo>
                  <a:pt x="1224" y="533"/>
                </a:lnTo>
                <a:lnTo>
                  <a:pt x="1224" y="533"/>
                </a:lnTo>
                <a:lnTo>
                  <a:pt x="1202" y="548"/>
                </a:lnTo>
                <a:lnTo>
                  <a:pt x="1202" y="548"/>
                </a:lnTo>
                <a:close/>
                <a:moveTo>
                  <a:pt x="1254" y="527"/>
                </a:moveTo>
                <a:lnTo>
                  <a:pt x="1254" y="527"/>
                </a:lnTo>
                <a:lnTo>
                  <a:pt x="1233" y="539"/>
                </a:lnTo>
                <a:lnTo>
                  <a:pt x="1233" y="539"/>
                </a:lnTo>
                <a:lnTo>
                  <a:pt x="1264" y="519"/>
                </a:lnTo>
                <a:lnTo>
                  <a:pt x="1264" y="519"/>
                </a:lnTo>
                <a:lnTo>
                  <a:pt x="1254" y="527"/>
                </a:lnTo>
                <a:lnTo>
                  <a:pt x="1254" y="527"/>
                </a:lnTo>
                <a:close/>
                <a:moveTo>
                  <a:pt x="1290" y="504"/>
                </a:moveTo>
                <a:lnTo>
                  <a:pt x="1290" y="504"/>
                </a:lnTo>
                <a:lnTo>
                  <a:pt x="1278" y="510"/>
                </a:lnTo>
                <a:lnTo>
                  <a:pt x="1278" y="510"/>
                </a:lnTo>
                <a:lnTo>
                  <a:pt x="1294" y="500"/>
                </a:lnTo>
                <a:lnTo>
                  <a:pt x="1294" y="500"/>
                </a:lnTo>
                <a:lnTo>
                  <a:pt x="1290" y="504"/>
                </a:lnTo>
                <a:lnTo>
                  <a:pt x="1290" y="504"/>
                </a:lnTo>
                <a:close/>
                <a:moveTo>
                  <a:pt x="1310" y="495"/>
                </a:moveTo>
                <a:lnTo>
                  <a:pt x="1310" y="495"/>
                </a:lnTo>
                <a:lnTo>
                  <a:pt x="1314" y="487"/>
                </a:lnTo>
                <a:lnTo>
                  <a:pt x="1314" y="487"/>
                </a:lnTo>
                <a:lnTo>
                  <a:pt x="1320" y="484"/>
                </a:lnTo>
                <a:lnTo>
                  <a:pt x="1320" y="484"/>
                </a:lnTo>
                <a:lnTo>
                  <a:pt x="1310" y="495"/>
                </a:lnTo>
                <a:lnTo>
                  <a:pt x="1310" y="495"/>
                </a:lnTo>
                <a:close/>
                <a:moveTo>
                  <a:pt x="1317" y="474"/>
                </a:moveTo>
                <a:lnTo>
                  <a:pt x="1317" y="474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7" y="474"/>
                </a:lnTo>
                <a:lnTo>
                  <a:pt x="1317" y="474"/>
                </a:lnTo>
                <a:close/>
                <a:moveTo>
                  <a:pt x="1094" y="267"/>
                </a:moveTo>
                <a:lnTo>
                  <a:pt x="1094" y="267"/>
                </a:lnTo>
                <a:lnTo>
                  <a:pt x="1112" y="274"/>
                </a:lnTo>
                <a:lnTo>
                  <a:pt x="1131" y="283"/>
                </a:lnTo>
                <a:lnTo>
                  <a:pt x="1150" y="294"/>
                </a:lnTo>
                <a:lnTo>
                  <a:pt x="1168" y="306"/>
                </a:lnTo>
                <a:lnTo>
                  <a:pt x="1184" y="319"/>
                </a:lnTo>
                <a:lnTo>
                  <a:pt x="1200" y="332"/>
                </a:lnTo>
                <a:lnTo>
                  <a:pt x="1216" y="347"/>
                </a:lnTo>
                <a:lnTo>
                  <a:pt x="1230" y="361"/>
                </a:lnTo>
                <a:lnTo>
                  <a:pt x="1230" y="361"/>
                </a:lnTo>
                <a:lnTo>
                  <a:pt x="1241" y="372"/>
                </a:lnTo>
                <a:lnTo>
                  <a:pt x="1253" y="381"/>
                </a:lnTo>
                <a:lnTo>
                  <a:pt x="1280" y="400"/>
                </a:lnTo>
                <a:lnTo>
                  <a:pt x="1305" y="418"/>
                </a:lnTo>
                <a:lnTo>
                  <a:pt x="1317" y="427"/>
                </a:lnTo>
                <a:lnTo>
                  <a:pt x="1329" y="438"/>
                </a:lnTo>
                <a:lnTo>
                  <a:pt x="1329" y="438"/>
                </a:lnTo>
                <a:lnTo>
                  <a:pt x="1322" y="454"/>
                </a:lnTo>
                <a:lnTo>
                  <a:pt x="1318" y="460"/>
                </a:lnTo>
                <a:lnTo>
                  <a:pt x="1311" y="467"/>
                </a:lnTo>
                <a:lnTo>
                  <a:pt x="1311" y="467"/>
                </a:lnTo>
                <a:lnTo>
                  <a:pt x="1292" y="478"/>
                </a:lnTo>
                <a:lnTo>
                  <a:pt x="1281" y="485"/>
                </a:lnTo>
                <a:lnTo>
                  <a:pt x="1278" y="489"/>
                </a:lnTo>
                <a:lnTo>
                  <a:pt x="1277" y="491"/>
                </a:lnTo>
                <a:lnTo>
                  <a:pt x="1277" y="491"/>
                </a:lnTo>
                <a:lnTo>
                  <a:pt x="1260" y="500"/>
                </a:lnTo>
                <a:lnTo>
                  <a:pt x="1243" y="508"/>
                </a:lnTo>
                <a:lnTo>
                  <a:pt x="1228" y="518"/>
                </a:lnTo>
                <a:lnTo>
                  <a:pt x="1213" y="528"/>
                </a:lnTo>
                <a:lnTo>
                  <a:pt x="1183" y="550"/>
                </a:lnTo>
                <a:lnTo>
                  <a:pt x="1153" y="571"/>
                </a:lnTo>
                <a:lnTo>
                  <a:pt x="1153" y="571"/>
                </a:lnTo>
                <a:lnTo>
                  <a:pt x="1135" y="581"/>
                </a:lnTo>
                <a:lnTo>
                  <a:pt x="1117" y="591"/>
                </a:lnTo>
                <a:lnTo>
                  <a:pt x="1098" y="599"/>
                </a:lnTo>
                <a:lnTo>
                  <a:pt x="1080" y="605"/>
                </a:lnTo>
                <a:lnTo>
                  <a:pt x="1060" y="610"/>
                </a:lnTo>
                <a:lnTo>
                  <a:pt x="1040" y="614"/>
                </a:lnTo>
                <a:lnTo>
                  <a:pt x="1020" y="616"/>
                </a:lnTo>
                <a:lnTo>
                  <a:pt x="999" y="618"/>
                </a:lnTo>
                <a:lnTo>
                  <a:pt x="999" y="618"/>
                </a:lnTo>
                <a:lnTo>
                  <a:pt x="959" y="618"/>
                </a:lnTo>
                <a:lnTo>
                  <a:pt x="920" y="616"/>
                </a:lnTo>
                <a:lnTo>
                  <a:pt x="879" y="615"/>
                </a:lnTo>
                <a:lnTo>
                  <a:pt x="839" y="615"/>
                </a:lnTo>
                <a:lnTo>
                  <a:pt x="839" y="615"/>
                </a:lnTo>
                <a:lnTo>
                  <a:pt x="753" y="619"/>
                </a:lnTo>
                <a:lnTo>
                  <a:pt x="711" y="620"/>
                </a:lnTo>
                <a:lnTo>
                  <a:pt x="668" y="620"/>
                </a:lnTo>
                <a:lnTo>
                  <a:pt x="668" y="620"/>
                </a:lnTo>
                <a:lnTo>
                  <a:pt x="655" y="618"/>
                </a:lnTo>
                <a:lnTo>
                  <a:pt x="642" y="616"/>
                </a:lnTo>
                <a:lnTo>
                  <a:pt x="613" y="616"/>
                </a:lnTo>
                <a:lnTo>
                  <a:pt x="583" y="618"/>
                </a:lnTo>
                <a:lnTo>
                  <a:pt x="555" y="618"/>
                </a:lnTo>
                <a:lnTo>
                  <a:pt x="555" y="618"/>
                </a:lnTo>
                <a:lnTo>
                  <a:pt x="487" y="619"/>
                </a:lnTo>
                <a:lnTo>
                  <a:pt x="420" y="621"/>
                </a:lnTo>
                <a:lnTo>
                  <a:pt x="420" y="621"/>
                </a:lnTo>
                <a:lnTo>
                  <a:pt x="406" y="620"/>
                </a:lnTo>
                <a:lnTo>
                  <a:pt x="391" y="620"/>
                </a:lnTo>
                <a:lnTo>
                  <a:pt x="377" y="621"/>
                </a:lnTo>
                <a:lnTo>
                  <a:pt x="362" y="622"/>
                </a:lnTo>
                <a:lnTo>
                  <a:pt x="362" y="622"/>
                </a:lnTo>
                <a:lnTo>
                  <a:pt x="324" y="624"/>
                </a:lnTo>
                <a:lnTo>
                  <a:pt x="284" y="622"/>
                </a:lnTo>
                <a:lnTo>
                  <a:pt x="284" y="622"/>
                </a:lnTo>
                <a:lnTo>
                  <a:pt x="268" y="622"/>
                </a:lnTo>
                <a:lnTo>
                  <a:pt x="252" y="624"/>
                </a:lnTo>
                <a:lnTo>
                  <a:pt x="219" y="628"/>
                </a:lnTo>
                <a:lnTo>
                  <a:pt x="188" y="632"/>
                </a:lnTo>
                <a:lnTo>
                  <a:pt x="171" y="633"/>
                </a:lnTo>
                <a:lnTo>
                  <a:pt x="155" y="634"/>
                </a:lnTo>
                <a:lnTo>
                  <a:pt x="155" y="634"/>
                </a:lnTo>
                <a:lnTo>
                  <a:pt x="141" y="633"/>
                </a:lnTo>
                <a:lnTo>
                  <a:pt x="131" y="630"/>
                </a:lnTo>
                <a:lnTo>
                  <a:pt x="123" y="626"/>
                </a:lnTo>
                <a:lnTo>
                  <a:pt x="118" y="620"/>
                </a:lnTo>
                <a:lnTo>
                  <a:pt x="114" y="613"/>
                </a:lnTo>
                <a:lnTo>
                  <a:pt x="112" y="603"/>
                </a:lnTo>
                <a:lnTo>
                  <a:pt x="111" y="592"/>
                </a:lnTo>
                <a:lnTo>
                  <a:pt x="112" y="580"/>
                </a:lnTo>
                <a:lnTo>
                  <a:pt x="112" y="580"/>
                </a:lnTo>
                <a:lnTo>
                  <a:pt x="113" y="554"/>
                </a:lnTo>
                <a:lnTo>
                  <a:pt x="114" y="527"/>
                </a:lnTo>
                <a:lnTo>
                  <a:pt x="114" y="514"/>
                </a:lnTo>
                <a:lnTo>
                  <a:pt x="113" y="500"/>
                </a:lnTo>
                <a:lnTo>
                  <a:pt x="111" y="486"/>
                </a:lnTo>
                <a:lnTo>
                  <a:pt x="107" y="474"/>
                </a:lnTo>
                <a:lnTo>
                  <a:pt x="107" y="474"/>
                </a:lnTo>
                <a:lnTo>
                  <a:pt x="102" y="460"/>
                </a:lnTo>
                <a:lnTo>
                  <a:pt x="99" y="444"/>
                </a:lnTo>
                <a:lnTo>
                  <a:pt x="91" y="412"/>
                </a:lnTo>
                <a:lnTo>
                  <a:pt x="88" y="378"/>
                </a:lnTo>
                <a:lnTo>
                  <a:pt x="87" y="347"/>
                </a:lnTo>
                <a:lnTo>
                  <a:pt x="87" y="347"/>
                </a:lnTo>
                <a:lnTo>
                  <a:pt x="88" y="333"/>
                </a:lnTo>
                <a:lnTo>
                  <a:pt x="90" y="320"/>
                </a:lnTo>
                <a:lnTo>
                  <a:pt x="93" y="313"/>
                </a:lnTo>
                <a:lnTo>
                  <a:pt x="95" y="307"/>
                </a:lnTo>
                <a:lnTo>
                  <a:pt x="99" y="302"/>
                </a:lnTo>
                <a:lnTo>
                  <a:pt x="105" y="297"/>
                </a:lnTo>
                <a:lnTo>
                  <a:pt x="105" y="297"/>
                </a:lnTo>
                <a:lnTo>
                  <a:pt x="108" y="295"/>
                </a:lnTo>
                <a:lnTo>
                  <a:pt x="114" y="294"/>
                </a:lnTo>
                <a:lnTo>
                  <a:pt x="126" y="290"/>
                </a:lnTo>
                <a:lnTo>
                  <a:pt x="137" y="288"/>
                </a:lnTo>
                <a:lnTo>
                  <a:pt x="142" y="285"/>
                </a:lnTo>
                <a:lnTo>
                  <a:pt x="146" y="283"/>
                </a:lnTo>
                <a:lnTo>
                  <a:pt x="146" y="283"/>
                </a:lnTo>
                <a:lnTo>
                  <a:pt x="164" y="285"/>
                </a:lnTo>
                <a:lnTo>
                  <a:pt x="182" y="288"/>
                </a:lnTo>
                <a:lnTo>
                  <a:pt x="201" y="288"/>
                </a:lnTo>
                <a:lnTo>
                  <a:pt x="219" y="288"/>
                </a:lnTo>
                <a:lnTo>
                  <a:pt x="256" y="285"/>
                </a:lnTo>
                <a:lnTo>
                  <a:pt x="276" y="285"/>
                </a:lnTo>
                <a:lnTo>
                  <a:pt x="294" y="285"/>
                </a:lnTo>
                <a:lnTo>
                  <a:pt x="294" y="285"/>
                </a:lnTo>
                <a:lnTo>
                  <a:pt x="290" y="292"/>
                </a:lnTo>
                <a:lnTo>
                  <a:pt x="286" y="301"/>
                </a:lnTo>
                <a:lnTo>
                  <a:pt x="286" y="301"/>
                </a:lnTo>
                <a:lnTo>
                  <a:pt x="278" y="301"/>
                </a:lnTo>
                <a:lnTo>
                  <a:pt x="266" y="304"/>
                </a:lnTo>
                <a:lnTo>
                  <a:pt x="261" y="307"/>
                </a:lnTo>
                <a:lnTo>
                  <a:pt x="256" y="309"/>
                </a:lnTo>
                <a:lnTo>
                  <a:pt x="253" y="313"/>
                </a:lnTo>
                <a:lnTo>
                  <a:pt x="253" y="314"/>
                </a:lnTo>
                <a:lnTo>
                  <a:pt x="253" y="316"/>
                </a:lnTo>
                <a:lnTo>
                  <a:pt x="253" y="316"/>
                </a:lnTo>
                <a:lnTo>
                  <a:pt x="252" y="321"/>
                </a:lnTo>
                <a:lnTo>
                  <a:pt x="250" y="325"/>
                </a:lnTo>
                <a:lnTo>
                  <a:pt x="250" y="328"/>
                </a:lnTo>
                <a:lnTo>
                  <a:pt x="252" y="332"/>
                </a:lnTo>
                <a:lnTo>
                  <a:pt x="253" y="336"/>
                </a:lnTo>
                <a:lnTo>
                  <a:pt x="255" y="339"/>
                </a:lnTo>
                <a:lnTo>
                  <a:pt x="261" y="344"/>
                </a:lnTo>
                <a:lnTo>
                  <a:pt x="270" y="348"/>
                </a:lnTo>
                <a:lnTo>
                  <a:pt x="278" y="350"/>
                </a:lnTo>
                <a:lnTo>
                  <a:pt x="286" y="351"/>
                </a:lnTo>
                <a:lnTo>
                  <a:pt x="294" y="350"/>
                </a:lnTo>
                <a:lnTo>
                  <a:pt x="294" y="350"/>
                </a:lnTo>
                <a:lnTo>
                  <a:pt x="298" y="349"/>
                </a:lnTo>
                <a:lnTo>
                  <a:pt x="302" y="348"/>
                </a:lnTo>
                <a:lnTo>
                  <a:pt x="306" y="345"/>
                </a:lnTo>
                <a:lnTo>
                  <a:pt x="308" y="342"/>
                </a:lnTo>
                <a:lnTo>
                  <a:pt x="312" y="336"/>
                </a:lnTo>
                <a:lnTo>
                  <a:pt x="314" y="327"/>
                </a:lnTo>
                <a:lnTo>
                  <a:pt x="313" y="320"/>
                </a:lnTo>
                <a:lnTo>
                  <a:pt x="309" y="313"/>
                </a:lnTo>
                <a:lnTo>
                  <a:pt x="304" y="307"/>
                </a:lnTo>
                <a:lnTo>
                  <a:pt x="301" y="304"/>
                </a:lnTo>
                <a:lnTo>
                  <a:pt x="296" y="302"/>
                </a:lnTo>
                <a:lnTo>
                  <a:pt x="296" y="302"/>
                </a:lnTo>
                <a:lnTo>
                  <a:pt x="300" y="294"/>
                </a:lnTo>
                <a:lnTo>
                  <a:pt x="303" y="285"/>
                </a:lnTo>
                <a:lnTo>
                  <a:pt x="303" y="285"/>
                </a:lnTo>
                <a:lnTo>
                  <a:pt x="383" y="286"/>
                </a:lnTo>
                <a:lnTo>
                  <a:pt x="463" y="285"/>
                </a:lnTo>
                <a:lnTo>
                  <a:pt x="622" y="282"/>
                </a:lnTo>
                <a:lnTo>
                  <a:pt x="782" y="278"/>
                </a:lnTo>
                <a:lnTo>
                  <a:pt x="942" y="274"/>
                </a:lnTo>
                <a:lnTo>
                  <a:pt x="942" y="274"/>
                </a:lnTo>
                <a:lnTo>
                  <a:pt x="939" y="284"/>
                </a:lnTo>
                <a:lnTo>
                  <a:pt x="934" y="294"/>
                </a:lnTo>
                <a:lnTo>
                  <a:pt x="934" y="294"/>
                </a:lnTo>
                <a:lnTo>
                  <a:pt x="926" y="291"/>
                </a:lnTo>
                <a:lnTo>
                  <a:pt x="912" y="291"/>
                </a:lnTo>
                <a:lnTo>
                  <a:pt x="905" y="291"/>
                </a:lnTo>
                <a:lnTo>
                  <a:pt x="900" y="292"/>
                </a:lnTo>
                <a:lnTo>
                  <a:pt x="898" y="294"/>
                </a:lnTo>
                <a:lnTo>
                  <a:pt x="898" y="295"/>
                </a:lnTo>
                <a:lnTo>
                  <a:pt x="898" y="296"/>
                </a:lnTo>
                <a:lnTo>
                  <a:pt x="899" y="298"/>
                </a:lnTo>
                <a:lnTo>
                  <a:pt x="899" y="298"/>
                </a:lnTo>
                <a:lnTo>
                  <a:pt x="896" y="303"/>
                </a:lnTo>
                <a:lnTo>
                  <a:pt x="896" y="303"/>
                </a:lnTo>
                <a:lnTo>
                  <a:pt x="894" y="304"/>
                </a:lnTo>
                <a:lnTo>
                  <a:pt x="892" y="306"/>
                </a:lnTo>
                <a:lnTo>
                  <a:pt x="892" y="309"/>
                </a:lnTo>
                <a:lnTo>
                  <a:pt x="892" y="314"/>
                </a:lnTo>
                <a:lnTo>
                  <a:pt x="893" y="318"/>
                </a:lnTo>
                <a:lnTo>
                  <a:pt x="893" y="318"/>
                </a:lnTo>
                <a:lnTo>
                  <a:pt x="896" y="321"/>
                </a:lnTo>
                <a:lnTo>
                  <a:pt x="898" y="325"/>
                </a:lnTo>
                <a:lnTo>
                  <a:pt x="902" y="328"/>
                </a:lnTo>
                <a:lnTo>
                  <a:pt x="906" y="331"/>
                </a:lnTo>
                <a:lnTo>
                  <a:pt x="915" y="335"/>
                </a:lnTo>
                <a:lnTo>
                  <a:pt x="924" y="336"/>
                </a:lnTo>
                <a:lnTo>
                  <a:pt x="924" y="336"/>
                </a:lnTo>
                <a:lnTo>
                  <a:pt x="909" y="339"/>
                </a:lnTo>
                <a:lnTo>
                  <a:pt x="893" y="343"/>
                </a:lnTo>
                <a:lnTo>
                  <a:pt x="877" y="344"/>
                </a:lnTo>
                <a:lnTo>
                  <a:pt x="870" y="344"/>
                </a:lnTo>
                <a:lnTo>
                  <a:pt x="862" y="343"/>
                </a:lnTo>
                <a:lnTo>
                  <a:pt x="862" y="343"/>
                </a:lnTo>
                <a:lnTo>
                  <a:pt x="852" y="339"/>
                </a:lnTo>
                <a:lnTo>
                  <a:pt x="844" y="336"/>
                </a:lnTo>
                <a:lnTo>
                  <a:pt x="835" y="332"/>
                </a:lnTo>
                <a:lnTo>
                  <a:pt x="826" y="330"/>
                </a:lnTo>
                <a:lnTo>
                  <a:pt x="826" y="330"/>
                </a:lnTo>
                <a:lnTo>
                  <a:pt x="821" y="330"/>
                </a:lnTo>
                <a:lnTo>
                  <a:pt x="817" y="331"/>
                </a:lnTo>
                <a:lnTo>
                  <a:pt x="808" y="333"/>
                </a:lnTo>
                <a:lnTo>
                  <a:pt x="799" y="335"/>
                </a:lnTo>
                <a:lnTo>
                  <a:pt x="796" y="335"/>
                </a:lnTo>
                <a:lnTo>
                  <a:pt x="792" y="332"/>
                </a:lnTo>
                <a:lnTo>
                  <a:pt x="792" y="332"/>
                </a:lnTo>
                <a:lnTo>
                  <a:pt x="787" y="328"/>
                </a:lnTo>
                <a:lnTo>
                  <a:pt x="786" y="325"/>
                </a:lnTo>
                <a:lnTo>
                  <a:pt x="787" y="322"/>
                </a:lnTo>
                <a:lnTo>
                  <a:pt x="790" y="320"/>
                </a:lnTo>
                <a:lnTo>
                  <a:pt x="793" y="318"/>
                </a:lnTo>
                <a:lnTo>
                  <a:pt x="797" y="315"/>
                </a:lnTo>
                <a:lnTo>
                  <a:pt x="804" y="314"/>
                </a:lnTo>
                <a:lnTo>
                  <a:pt x="804" y="314"/>
                </a:lnTo>
                <a:lnTo>
                  <a:pt x="812" y="314"/>
                </a:lnTo>
                <a:lnTo>
                  <a:pt x="821" y="315"/>
                </a:lnTo>
                <a:lnTo>
                  <a:pt x="838" y="319"/>
                </a:lnTo>
                <a:lnTo>
                  <a:pt x="846" y="319"/>
                </a:lnTo>
                <a:lnTo>
                  <a:pt x="853" y="319"/>
                </a:lnTo>
                <a:lnTo>
                  <a:pt x="861" y="316"/>
                </a:lnTo>
                <a:lnTo>
                  <a:pt x="867" y="313"/>
                </a:lnTo>
                <a:lnTo>
                  <a:pt x="867" y="313"/>
                </a:lnTo>
                <a:lnTo>
                  <a:pt x="873" y="308"/>
                </a:lnTo>
                <a:lnTo>
                  <a:pt x="881" y="302"/>
                </a:lnTo>
                <a:lnTo>
                  <a:pt x="889" y="296"/>
                </a:lnTo>
                <a:lnTo>
                  <a:pt x="891" y="294"/>
                </a:lnTo>
                <a:lnTo>
                  <a:pt x="891" y="290"/>
                </a:lnTo>
                <a:lnTo>
                  <a:pt x="891" y="290"/>
                </a:lnTo>
                <a:lnTo>
                  <a:pt x="889" y="289"/>
                </a:lnTo>
                <a:lnTo>
                  <a:pt x="888" y="288"/>
                </a:lnTo>
                <a:lnTo>
                  <a:pt x="883" y="288"/>
                </a:lnTo>
                <a:lnTo>
                  <a:pt x="879" y="290"/>
                </a:lnTo>
                <a:lnTo>
                  <a:pt x="873" y="295"/>
                </a:lnTo>
                <a:lnTo>
                  <a:pt x="862" y="304"/>
                </a:lnTo>
                <a:lnTo>
                  <a:pt x="856" y="310"/>
                </a:lnTo>
                <a:lnTo>
                  <a:pt x="856" y="310"/>
                </a:lnTo>
                <a:lnTo>
                  <a:pt x="840" y="307"/>
                </a:lnTo>
                <a:lnTo>
                  <a:pt x="826" y="304"/>
                </a:lnTo>
                <a:lnTo>
                  <a:pt x="809" y="303"/>
                </a:lnTo>
                <a:lnTo>
                  <a:pt x="802" y="304"/>
                </a:lnTo>
                <a:lnTo>
                  <a:pt x="794" y="306"/>
                </a:lnTo>
                <a:lnTo>
                  <a:pt x="794" y="306"/>
                </a:lnTo>
                <a:lnTo>
                  <a:pt x="791" y="307"/>
                </a:lnTo>
                <a:lnTo>
                  <a:pt x="787" y="309"/>
                </a:lnTo>
                <a:lnTo>
                  <a:pt x="782" y="314"/>
                </a:lnTo>
                <a:lnTo>
                  <a:pt x="779" y="320"/>
                </a:lnTo>
                <a:lnTo>
                  <a:pt x="779" y="327"/>
                </a:lnTo>
                <a:lnTo>
                  <a:pt x="781" y="333"/>
                </a:lnTo>
                <a:lnTo>
                  <a:pt x="785" y="339"/>
                </a:lnTo>
                <a:lnTo>
                  <a:pt x="787" y="341"/>
                </a:lnTo>
                <a:lnTo>
                  <a:pt x="791" y="343"/>
                </a:lnTo>
                <a:lnTo>
                  <a:pt x="794" y="343"/>
                </a:lnTo>
                <a:lnTo>
                  <a:pt x="799" y="344"/>
                </a:lnTo>
                <a:lnTo>
                  <a:pt x="799" y="344"/>
                </a:lnTo>
                <a:lnTo>
                  <a:pt x="808" y="343"/>
                </a:lnTo>
                <a:lnTo>
                  <a:pt x="816" y="341"/>
                </a:lnTo>
                <a:lnTo>
                  <a:pt x="824" y="341"/>
                </a:lnTo>
                <a:lnTo>
                  <a:pt x="833" y="341"/>
                </a:lnTo>
                <a:lnTo>
                  <a:pt x="833" y="341"/>
                </a:lnTo>
                <a:lnTo>
                  <a:pt x="840" y="343"/>
                </a:lnTo>
                <a:lnTo>
                  <a:pt x="846" y="347"/>
                </a:lnTo>
                <a:lnTo>
                  <a:pt x="853" y="350"/>
                </a:lnTo>
                <a:lnTo>
                  <a:pt x="859" y="353"/>
                </a:lnTo>
                <a:lnTo>
                  <a:pt x="859" y="353"/>
                </a:lnTo>
                <a:lnTo>
                  <a:pt x="871" y="354"/>
                </a:lnTo>
                <a:lnTo>
                  <a:pt x="882" y="354"/>
                </a:lnTo>
                <a:lnTo>
                  <a:pt x="894" y="353"/>
                </a:lnTo>
                <a:lnTo>
                  <a:pt x="905" y="351"/>
                </a:lnTo>
                <a:lnTo>
                  <a:pt x="927" y="344"/>
                </a:lnTo>
                <a:lnTo>
                  <a:pt x="948" y="338"/>
                </a:lnTo>
                <a:lnTo>
                  <a:pt x="948" y="338"/>
                </a:lnTo>
                <a:lnTo>
                  <a:pt x="959" y="336"/>
                </a:lnTo>
                <a:lnTo>
                  <a:pt x="969" y="335"/>
                </a:lnTo>
                <a:lnTo>
                  <a:pt x="989" y="333"/>
                </a:lnTo>
                <a:lnTo>
                  <a:pt x="1010" y="332"/>
                </a:lnTo>
                <a:lnTo>
                  <a:pt x="1021" y="330"/>
                </a:lnTo>
                <a:lnTo>
                  <a:pt x="1030" y="327"/>
                </a:lnTo>
                <a:lnTo>
                  <a:pt x="1030" y="327"/>
                </a:lnTo>
                <a:lnTo>
                  <a:pt x="1036" y="325"/>
                </a:lnTo>
                <a:lnTo>
                  <a:pt x="1041" y="322"/>
                </a:lnTo>
                <a:lnTo>
                  <a:pt x="1045" y="320"/>
                </a:lnTo>
                <a:lnTo>
                  <a:pt x="1047" y="316"/>
                </a:lnTo>
                <a:lnTo>
                  <a:pt x="1048" y="314"/>
                </a:lnTo>
                <a:lnTo>
                  <a:pt x="1048" y="312"/>
                </a:lnTo>
                <a:lnTo>
                  <a:pt x="1047" y="308"/>
                </a:lnTo>
                <a:lnTo>
                  <a:pt x="1046" y="306"/>
                </a:lnTo>
                <a:lnTo>
                  <a:pt x="1040" y="301"/>
                </a:lnTo>
                <a:lnTo>
                  <a:pt x="1033" y="297"/>
                </a:lnTo>
                <a:lnTo>
                  <a:pt x="1024" y="294"/>
                </a:lnTo>
                <a:lnTo>
                  <a:pt x="1015" y="294"/>
                </a:lnTo>
                <a:lnTo>
                  <a:pt x="1015" y="294"/>
                </a:lnTo>
                <a:lnTo>
                  <a:pt x="1004" y="295"/>
                </a:lnTo>
                <a:lnTo>
                  <a:pt x="988" y="297"/>
                </a:lnTo>
                <a:lnTo>
                  <a:pt x="980" y="300"/>
                </a:lnTo>
                <a:lnTo>
                  <a:pt x="974" y="303"/>
                </a:lnTo>
                <a:lnTo>
                  <a:pt x="969" y="306"/>
                </a:lnTo>
                <a:lnTo>
                  <a:pt x="969" y="308"/>
                </a:lnTo>
                <a:lnTo>
                  <a:pt x="969" y="310"/>
                </a:lnTo>
                <a:lnTo>
                  <a:pt x="969" y="310"/>
                </a:lnTo>
                <a:lnTo>
                  <a:pt x="970" y="310"/>
                </a:lnTo>
                <a:lnTo>
                  <a:pt x="971" y="312"/>
                </a:lnTo>
                <a:lnTo>
                  <a:pt x="979" y="310"/>
                </a:lnTo>
                <a:lnTo>
                  <a:pt x="1000" y="307"/>
                </a:lnTo>
                <a:lnTo>
                  <a:pt x="1011" y="306"/>
                </a:lnTo>
                <a:lnTo>
                  <a:pt x="1023" y="306"/>
                </a:lnTo>
                <a:lnTo>
                  <a:pt x="1033" y="307"/>
                </a:lnTo>
                <a:lnTo>
                  <a:pt x="1036" y="309"/>
                </a:lnTo>
                <a:lnTo>
                  <a:pt x="1040" y="312"/>
                </a:lnTo>
                <a:lnTo>
                  <a:pt x="1040" y="312"/>
                </a:lnTo>
                <a:lnTo>
                  <a:pt x="1035" y="315"/>
                </a:lnTo>
                <a:lnTo>
                  <a:pt x="1030" y="318"/>
                </a:lnTo>
                <a:lnTo>
                  <a:pt x="1020" y="322"/>
                </a:lnTo>
                <a:lnTo>
                  <a:pt x="1007" y="324"/>
                </a:lnTo>
                <a:lnTo>
                  <a:pt x="994" y="325"/>
                </a:lnTo>
                <a:lnTo>
                  <a:pt x="969" y="326"/>
                </a:lnTo>
                <a:lnTo>
                  <a:pt x="957" y="326"/>
                </a:lnTo>
                <a:lnTo>
                  <a:pt x="946" y="328"/>
                </a:lnTo>
                <a:lnTo>
                  <a:pt x="946" y="328"/>
                </a:lnTo>
                <a:lnTo>
                  <a:pt x="948" y="325"/>
                </a:lnTo>
                <a:lnTo>
                  <a:pt x="951" y="321"/>
                </a:lnTo>
                <a:lnTo>
                  <a:pt x="952" y="316"/>
                </a:lnTo>
                <a:lnTo>
                  <a:pt x="952" y="313"/>
                </a:lnTo>
                <a:lnTo>
                  <a:pt x="951" y="308"/>
                </a:lnTo>
                <a:lnTo>
                  <a:pt x="948" y="304"/>
                </a:lnTo>
                <a:lnTo>
                  <a:pt x="946" y="301"/>
                </a:lnTo>
                <a:lnTo>
                  <a:pt x="942" y="297"/>
                </a:lnTo>
                <a:lnTo>
                  <a:pt x="942" y="297"/>
                </a:lnTo>
                <a:lnTo>
                  <a:pt x="948" y="286"/>
                </a:lnTo>
                <a:lnTo>
                  <a:pt x="951" y="280"/>
                </a:lnTo>
                <a:lnTo>
                  <a:pt x="952" y="273"/>
                </a:lnTo>
                <a:lnTo>
                  <a:pt x="952" y="273"/>
                </a:lnTo>
                <a:lnTo>
                  <a:pt x="980" y="274"/>
                </a:lnTo>
                <a:lnTo>
                  <a:pt x="1028" y="274"/>
                </a:lnTo>
                <a:lnTo>
                  <a:pt x="1052" y="274"/>
                </a:lnTo>
                <a:lnTo>
                  <a:pt x="1072" y="273"/>
                </a:lnTo>
                <a:lnTo>
                  <a:pt x="1088" y="271"/>
                </a:lnTo>
                <a:lnTo>
                  <a:pt x="1092" y="269"/>
                </a:lnTo>
                <a:lnTo>
                  <a:pt x="1094" y="267"/>
                </a:lnTo>
                <a:lnTo>
                  <a:pt x="1094" y="267"/>
                </a:lnTo>
                <a:close/>
                <a:moveTo>
                  <a:pt x="265" y="332"/>
                </a:moveTo>
                <a:lnTo>
                  <a:pt x="265" y="332"/>
                </a:lnTo>
                <a:lnTo>
                  <a:pt x="264" y="327"/>
                </a:lnTo>
                <a:lnTo>
                  <a:pt x="262" y="322"/>
                </a:lnTo>
                <a:lnTo>
                  <a:pt x="262" y="322"/>
                </a:lnTo>
                <a:lnTo>
                  <a:pt x="268" y="325"/>
                </a:lnTo>
                <a:lnTo>
                  <a:pt x="277" y="330"/>
                </a:lnTo>
                <a:lnTo>
                  <a:pt x="285" y="335"/>
                </a:lnTo>
                <a:lnTo>
                  <a:pt x="288" y="335"/>
                </a:lnTo>
                <a:lnTo>
                  <a:pt x="290" y="335"/>
                </a:lnTo>
                <a:lnTo>
                  <a:pt x="290" y="335"/>
                </a:lnTo>
                <a:lnTo>
                  <a:pt x="291" y="336"/>
                </a:lnTo>
                <a:lnTo>
                  <a:pt x="291" y="336"/>
                </a:lnTo>
                <a:lnTo>
                  <a:pt x="289" y="338"/>
                </a:lnTo>
                <a:lnTo>
                  <a:pt x="288" y="342"/>
                </a:lnTo>
                <a:lnTo>
                  <a:pt x="288" y="342"/>
                </a:lnTo>
                <a:lnTo>
                  <a:pt x="282" y="342"/>
                </a:lnTo>
                <a:lnTo>
                  <a:pt x="276" y="341"/>
                </a:lnTo>
                <a:lnTo>
                  <a:pt x="271" y="338"/>
                </a:lnTo>
                <a:lnTo>
                  <a:pt x="266" y="336"/>
                </a:lnTo>
                <a:lnTo>
                  <a:pt x="266" y="336"/>
                </a:lnTo>
                <a:lnTo>
                  <a:pt x="265" y="332"/>
                </a:lnTo>
                <a:lnTo>
                  <a:pt x="265" y="332"/>
                </a:lnTo>
                <a:close/>
                <a:moveTo>
                  <a:pt x="284" y="321"/>
                </a:moveTo>
                <a:lnTo>
                  <a:pt x="284" y="321"/>
                </a:lnTo>
                <a:lnTo>
                  <a:pt x="285" y="320"/>
                </a:lnTo>
                <a:lnTo>
                  <a:pt x="285" y="320"/>
                </a:lnTo>
                <a:lnTo>
                  <a:pt x="286" y="322"/>
                </a:lnTo>
                <a:lnTo>
                  <a:pt x="288" y="325"/>
                </a:lnTo>
                <a:lnTo>
                  <a:pt x="288" y="325"/>
                </a:lnTo>
                <a:lnTo>
                  <a:pt x="284" y="321"/>
                </a:lnTo>
                <a:lnTo>
                  <a:pt x="284" y="321"/>
                </a:lnTo>
                <a:close/>
                <a:moveTo>
                  <a:pt x="924" y="316"/>
                </a:moveTo>
                <a:lnTo>
                  <a:pt x="924" y="316"/>
                </a:lnTo>
                <a:lnTo>
                  <a:pt x="932" y="324"/>
                </a:lnTo>
                <a:lnTo>
                  <a:pt x="932" y="324"/>
                </a:lnTo>
                <a:lnTo>
                  <a:pt x="930" y="325"/>
                </a:lnTo>
                <a:lnTo>
                  <a:pt x="930" y="325"/>
                </a:lnTo>
                <a:lnTo>
                  <a:pt x="923" y="326"/>
                </a:lnTo>
                <a:lnTo>
                  <a:pt x="915" y="324"/>
                </a:lnTo>
                <a:lnTo>
                  <a:pt x="908" y="321"/>
                </a:lnTo>
                <a:lnTo>
                  <a:pt x="905" y="318"/>
                </a:lnTo>
                <a:lnTo>
                  <a:pt x="903" y="315"/>
                </a:lnTo>
                <a:lnTo>
                  <a:pt x="903" y="315"/>
                </a:lnTo>
                <a:lnTo>
                  <a:pt x="906" y="313"/>
                </a:lnTo>
                <a:lnTo>
                  <a:pt x="906" y="313"/>
                </a:lnTo>
                <a:lnTo>
                  <a:pt x="911" y="316"/>
                </a:lnTo>
                <a:lnTo>
                  <a:pt x="916" y="319"/>
                </a:lnTo>
                <a:lnTo>
                  <a:pt x="920" y="319"/>
                </a:lnTo>
                <a:lnTo>
                  <a:pt x="924" y="316"/>
                </a:lnTo>
                <a:lnTo>
                  <a:pt x="924" y="316"/>
                </a:lnTo>
                <a:close/>
                <a:moveTo>
                  <a:pt x="910" y="302"/>
                </a:moveTo>
                <a:lnTo>
                  <a:pt x="910" y="302"/>
                </a:lnTo>
                <a:lnTo>
                  <a:pt x="914" y="301"/>
                </a:lnTo>
                <a:lnTo>
                  <a:pt x="914" y="301"/>
                </a:lnTo>
                <a:lnTo>
                  <a:pt x="920" y="303"/>
                </a:lnTo>
                <a:lnTo>
                  <a:pt x="920" y="303"/>
                </a:lnTo>
                <a:lnTo>
                  <a:pt x="915" y="302"/>
                </a:lnTo>
                <a:lnTo>
                  <a:pt x="910" y="302"/>
                </a:lnTo>
                <a:lnTo>
                  <a:pt x="910" y="302"/>
                </a:lnTo>
                <a:close/>
                <a:moveTo>
                  <a:pt x="942" y="265"/>
                </a:moveTo>
                <a:lnTo>
                  <a:pt x="942" y="265"/>
                </a:lnTo>
                <a:lnTo>
                  <a:pt x="909" y="265"/>
                </a:lnTo>
                <a:lnTo>
                  <a:pt x="909" y="265"/>
                </a:lnTo>
                <a:lnTo>
                  <a:pt x="906" y="259"/>
                </a:lnTo>
                <a:lnTo>
                  <a:pt x="905" y="253"/>
                </a:lnTo>
                <a:lnTo>
                  <a:pt x="905" y="247"/>
                </a:lnTo>
                <a:lnTo>
                  <a:pt x="908" y="243"/>
                </a:lnTo>
                <a:lnTo>
                  <a:pt x="908" y="243"/>
                </a:lnTo>
                <a:lnTo>
                  <a:pt x="910" y="247"/>
                </a:lnTo>
                <a:lnTo>
                  <a:pt x="912" y="249"/>
                </a:lnTo>
                <a:lnTo>
                  <a:pt x="916" y="250"/>
                </a:lnTo>
                <a:lnTo>
                  <a:pt x="918" y="251"/>
                </a:lnTo>
                <a:lnTo>
                  <a:pt x="922" y="250"/>
                </a:lnTo>
                <a:lnTo>
                  <a:pt x="926" y="248"/>
                </a:lnTo>
                <a:lnTo>
                  <a:pt x="933" y="242"/>
                </a:lnTo>
                <a:lnTo>
                  <a:pt x="933" y="242"/>
                </a:lnTo>
                <a:lnTo>
                  <a:pt x="936" y="247"/>
                </a:lnTo>
                <a:lnTo>
                  <a:pt x="936" y="247"/>
                </a:lnTo>
                <a:lnTo>
                  <a:pt x="939" y="251"/>
                </a:lnTo>
                <a:lnTo>
                  <a:pt x="941" y="255"/>
                </a:lnTo>
                <a:lnTo>
                  <a:pt x="942" y="265"/>
                </a:lnTo>
                <a:lnTo>
                  <a:pt x="942" y="265"/>
                </a:lnTo>
                <a:close/>
                <a:moveTo>
                  <a:pt x="915" y="236"/>
                </a:moveTo>
                <a:lnTo>
                  <a:pt x="915" y="236"/>
                </a:lnTo>
                <a:lnTo>
                  <a:pt x="920" y="235"/>
                </a:lnTo>
                <a:lnTo>
                  <a:pt x="924" y="236"/>
                </a:lnTo>
                <a:lnTo>
                  <a:pt x="924" y="236"/>
                </a:lnTo>
                <a:lnTo>
                  <a:pt x="917" y="241"/>
                </a:lnTo>
                <a:lnTo>
                  <a:pt x="917" y="241"/>
                </a:lnTo>
                <a:lnTo>
                  <a:pt x="915" y="236"/>
                </a:lnTo>
                <a:lnTo>
                  <a:pt x="915" y="236"/>
                </a:lnTo>
                <a:close/>
                <a:moveTo>
                  <a:pt x="927" y="178"/>
                </a:moveTo>
                <a:lnTo>
                  <a:pt x="927" y="178"/>
                </a:lnTo>
                <a:lnTo>
                  <a:pt x="928" y="177"/>
                </a:lnTo>
                <a:lnTo>
                  <a:pt x="929" y="176"/>
                </a:lnTo>
                <a:lnTo>
                  <a:pt x="929" y="172"/>
                </a:lnTo>
                <a:lnTo>
                  <a:pt x="927" y="166"/>
                </a:lnTo>
                <a:lnTo>
                  <a:pt x="927" y="166"/>
                </a:lnTo>
                <a:lnTo>
                  <a:pt x="927" y="165"/>
                </a:lnTo>
                <a:lnTo>
                  <a:pt x="927" y="165"/>
                </a:lnTo>
                <a:lnTo>
                  <a:pt x="932" y="168"/>
                </a:lnTo>
                <a:lnTo>
                  <a:pt x="938" y="176"/>
                </a:lnTo>
                <a:lnTo>
                  <a:pt x="938" y="176"/>
                </a:lnTo>
                <a:lnTo>
                  <a:pt x="941" y="182"/>
                </a:lnTo>
                <a:lnTo>
                  <a:pt x="944" y="189"/>
                </a:lnTo>
                <a:lnTo>
                  <a:pt x="944" y="196"/>
                </a:lnTo>
                <a:lnTo>
                  <a:pt x="942" y="203"/>
                </a:lnTo>
                <a:lnTo>
                  <a:pt x="940" y="210"/>
                </a:lnTo>
                <a:lnTo>
                  <a:pt x="938" y="216"/>
                </a:lnTo>
                <a:lnTo>
                  <a:pt x="932" y="229"/>
                </a:lnTo>
                <a:lnTo>
                  <a:pt x="932" y="229"/>
                </a:lnTo>
                <a:lnTo>
                  <a:pt x="927" y="226"/>
                </a:lnTo>
                <a:lnTo>
                  <a:pt x="922" y="225"/>
                </a:lnTo>
                <a:lnTo>
                  <a:pt x="917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13"/>
                </a:lnTo>
                <a:lnTo>
                  <a:pt x="912" y="198"/>
                </a:lnTo>
                <a:lnTo>
                  <a:pt x="914" y="184"/>
                </a:lnTo>
                <a:lnTo>
                  <a:pt x="917" y="173"/>
                </a:lnTo>
                <a:lnTo>
                  <a:pt x="917" y="173"/>
                </a:lnTo>
                <a:lnTo>
                  <a:pt x="917" y="176"/>
                </a:lnTo>
                <a:lnTo>
                  <a:pt x="918" y="179"/>
                </a:lnTo>
                <a:lnTo>
                  <a:pt x="922" y="184"/>
                </a:lnTo>
                <a:lnTo>
                  <a:pt x="923" y="184"/>
                </a:lnTo>
                <a:lnTo>
                  <a:pt x="926" y="184"/>
                </a:lnTo>
                <a:lnTo>
                  <a:pt x="927" y="182"/>
                </a:lnTo>
                <a:lnTo>
                  <a:pt x="927" y="178"/>
                </a:lnTo>
                <a:lnTo>
                  <a:pt x="927" y="178"/>
                </a:lnTo>
                <a:close/>
                <a:moveTo>
                  <a:pt x="915" y="115"/>
                </a:moveTo>
                <a:lnTo>
                  <a:pt x="915" y="115"/>
                </a:lnTo>
                <a:lnTo>
                  <a:pt x="920" y="117"/>
                </a:lnTo>
                <a:lnTo>
                  <a:pt x="920" y="117"/>
                </a:lnTo>
                <a:lnTo>
                  <a:pt x="917" y="118"/>
                </a:lnTo>
                <a:lnTo>
                  <a:pt x="917" y="118"/>
                </a:lnTo>
                <a:lnTo>
                  <a:pt x="915" y="118"/>
                </a:lnTo>
                <a:lnTo>
                  <a:pt x="915" y="118"/>
                </a:lnTo>
                <a:lnTo>
                  <a:pt x="915" y="115"/>
                </a:lnTo>
                <a:lnTo>
                  <a:pt x="915" y="115"/>
                </a:lnTo>
                <a:close/>
                <a:moveTo>
                  <a:pt x="904" y="20"/>
                </a:moveTo>
                <a:lnTo>
                  <a:pt x="904" y="20"/>
                </a:lnTo>
                <a:lnTo>
                  <a:pt x="906" y="21"/>
                </a:lnTo>
                <a:lnTo>
                  <a:pt x="906" y="21"/>
                </a:lnTo>
                <a:lnTo>
                  <a:pt x="905" y="24"/>
                </a:lnTo>
                <a:lnTo>
                  <a:pt x="905" y="24"/>
                </a:lnTo>
                <a:lnTo>
                  <a:pt x="904" y="24"/>
                </a:lnTo>
                <a:lnTo>
                  <a:pt x="904" y="24"/>
                </a:lnTo>
                <a:lnTo>
                  <a:pt x="904" y="20"/>
                </a:lnTo>
                <a:lnTo>
                  <a:pt x="904" y="20"/>
                </a:lnTo>
                <a:close/>
                <a:moveTo>
                  <a:pt x="904" y="44"/>
                </a:moveTo>
                <a:lnTo>
                  <a:pt x="904" y="44"/>
                </a:lnTo>
                <a:lnTo>
                  <a:pt x="904" y="50"/>
                </a:lnTo>
                <a:lnTo>
                  <a:pt x="904" y="50"/>
                </a:lnTo>
                <a:lnTo>
                  <a:pt x="903" y="44"/>
                </a:lnTo>
                <a:lnTo>
                  <a:pt x="903" y="44"/>
                </a:lnTo>
                <a:lnTo>
                  <a:pt x="904" y="44"/>
                </a:lnTo>
                <a:lnTo>
                  <a:pt x="904" y="44"/>
                </a:lnTo>
                <a:close/>
                <a:moveTo>
                  <a:pt x="902" y="79"/>
                </a:moveTo>
                <a:lnTo>
                  <a:pt x="902" y="79"/>
                </a:lnTo>
                <a:lnTo>
                  <a:pt x="902" y="85"/>
                </a:lnTo>
                <a:lnTo>
                  <a:pt x="903" y="88"/>
                </a:lnTo>
                <a:lnTo>
                  <a:pt x="906" y="89"/>
                </a:lnTo>
                <a:lnTo>
                  <a:pt x="906" y="89"/>
                </a:lnTo>
                <a:lnTo>
                  <a:pt x="909" y="88"/>
                </a:lnTo>
                <a:lnTo>
                  <a:pt x="911" y="85"/>
                </a:lnTo>
                <a:lnTo>
                  <a:pt x="911" y="82"/>
                </a:lnTo>
                <a:lnTo>
                  <a:pt x="912" y="77"/>
                </a:lnTo>
                <a:lnTo>
                  <a:pt x="912" y="62"/>
                </a:lnTo>
                <a:lnTo>
                  <a:pt x="912" y="62"/>
                </a:lnTo>
                <a:lnTo>
                  <a:pt x="918" y="66"/>
                </a:lnTo>
                <a:lnTo>
                  <a:pt x="923" y="71"/>
                </a:lnTo>
                <a:lnTo>
                  <a:pt x="928" y="77"/>
                </a:lnTo>
                <a:lnTo>
                  <a:pt x="930" y="84"/>
                </a:lnTo>
                <a:lnTo>
                  <a:pt x="930" y="84"/>
                </a:lnTo>
                <a:lnTo>
                  <a:pt x="930" y="91"/>
                </a:lnTo>
                <a:lnTo>
                  <a:pt x="930" y="98"/>
                </a:lnTo>
                <a:lnTo>
                  <a:pt x="929" y="103"/>
                </a:lnTo>
                <a:lnTo>
                  <a:pt x="927" y="108"/>
                </a:lnTo>
                <a:lnTo>
                  <a:pt x="927" y="108"/>
                </a:lnTo>
                <a:lnTo>
                  <a:pt x="923" y="106"/>
                </a:lnTo>
                <a:lnTo>
                  <a:pt x="923" y="106"/>
                </a:lnTo>
                <a:lnTo>
                  <a:pt x="922" y="102"/>
                </a:lnTo>
                <a:lnTo>
                  <a:pt x="920" y="101"/>
                </a:lnTo>
                <a:lnTo>
                  <a:pt x="917" y="102"/>
                </a:lnTo>
                <a:lnTo>
                  <a:pt x="915" y="103"/>
                </a:lnTo>
                <a:lnTo>
                  <a:pt x="915" y="103"/>
                </a:lnTo>
                <a:lnTo>
                  <a:pt x="911" y="100"/>
                </a:lnTo>
                <a:lnTo>
                  <a:pt x="909" y="98"/>
                </a:lnTo>
                <a:lnTo>
                  <a:pt x="908" y="101"/>
                </a:lnTo>
                <a:lnTo>
                  <a:pt x="906" y="104"/>
                </a:lnTo>
                <a:lnTo>
                  <a:pt x="906" y="114"/>
                </a:lnTo>
                <a:lnTo>
                  <a:pt x="906" y="120"/>
                </a:lnTo>
                <a:lnTo>
                  <a:pt x="906" y="120"/>
                </a:lnTo>
                <a:lnTo>
                  <a:pt x="904" y="120"/>
                </a:lnTo>
                <a:lnTo>
                  <a:pt x="902" y="118"/>
                </a:lnTo>
                <a:lnTo>
                  <a:pt x="902" y="118"/>
                </a:lnTo>
                <a:lnTo>
                  <a:pt x="900" y="115"/>
                </a:lnTo>
                <a:lnTo>
                  <a:pt x="898" y="110"/>
                </a:lnTo>
                <a:lnTo>
                  <a:pt x="894" y="103"/>
                </a:lnTo>
                <a:lnTo>
                  <a:pt x="894" y="103"/>
                </a:lnTo>
                <a:lnTo>
                  <a:pt x="894" y="97"/>
                </a:lnTo>
                <a:lnTo>
                  <a:pt x="893" y="94"/>
                </a:lnTo>
                <a:lnTo>
                  <a:pt x="892" y="92"/>
                </a:lnTo>
                <a:lnTo>
                  <a:pt x="891" y="91"/>
                </a:lnTo>
                <a:lnTo>
                  <a:pt x="891" y="91"/>
                </a:lnTo>
                <a:lnTo>
                  <a:pt x="889" y="84"/>
                </a:lnTo>
                <a:lnTo>
                  <a:pt x="889" y="77"/>
                </a:lnTo>
                <a:lnTo>
                  <a:pt x="889" y="73"/>
                </a:lnTo>
                <a:lnTo>
                  <a:pt x="891" y="70"/>
                </a:lnTo>
                <a:lnTo>
                  <a:pt x="893" y="67"/>
                </a:lnTo>
                <a:lnTo>
                  <a:pt x="897" y="65"/>
                </a:lnTo>
                <a:lnTo>
                  <a:pt x="897" y="65"/>
                </a:lnTo>
                <a:lnTo>
                  <a:pt x="898" y="72"/>
                </a:lnTo>
                <a:lnTo>
                  <a:pt x="902" y="79"/>
                </a:lnTo>
                <a:lnTo>
                  <a:pt x="902" y="79"/>
                </a:lnTo>
                <a:close/>
                <a:moveTo>
                  <a:pt x="791" y="35"/>
                </a:moveTo>
                <a:lnTo>
                  <a:pt x="791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91" y="35"/>
                </a:lnTo>
                <a:lnTo>
                  <a:pt x="791" y="35"/>
                </a:lnTo>
                <a:close/>
                <a:moveTo>
                  <a:pt x="691" y="32"/>
                </a:moveTo>
                <a:lnTo>
                  <a:pt x="691" y="32"/>
                </a:lnTo>
                <a:lnTo>
                  <a:pt x="713" y="33"/>
                </a:lnTo>
                <a:lnTo>
                  <a:pt x="713" y="33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close/>
                <a:moveTo>
                  <a:pt x="285" y="53"/>
                </a:moveTo>
                <a:lnTo>
                  <a:pt x="285" y="53"/>
                </a:lnTo>
                <a:lnTo>
                  <a:pt x="360" y="49"/>
                </a:lnTo>
                <a:lnTo>
                  <a:pt x="434" y="45"/>
                </a:lnTo>
                <a:lnTo>
                  <a:pt x="509" y="43"/>
                </a:lnTo>
                <a:lnTo>
                  <a:pt x="584" y="41"/>
                </a:lnTo>
                <a:lnTo>
                  <a:pt x="584" y="41"/>
                </a:lnTo>
                <a:lnTo>
                  <a:pt x="661" y="42"/>
                </a:lnTo>
                <a:lnTo>
                  <a:pt x="738" y="44"/>
                </a:lnTo>
                <a:lnTo>
                  <a:pt x="816" y="45"/>
                </a:lnTo>
                <a:lnTo>
                  <a:pt x="855" y="45"/>
                </a:lnTo>
                <a:lnTo>
                  <a:pt x="893" y="44"/>
                </a:lnTo>
                <a:lnTo>
                  <a:pt x="893" y="44"/>
                </a:lnTo>
                <a:lnTo>
                  <a:pt x="894" y="55"/>
                </a:lnTo>
                <a:lnTo>
                  <a:pt x="894" y="55"/>
                </a:lnTo>
                <a:lnTo>
                  <a:pt x="887" y="59"/>
                </a:lnTo>
                <a:lnTo>
                  <a:pt x="883" y="65"/>
                </a:lnTo>
                <a:lnTo>
                  <a:pt x="881" y="71"/>
                </a:lnTo>
                <a:lnTo>
                  <a:pt x="880" y="78"/>
                </a:lnTo>
                <a:lnTo>
                  <a:pt x="880" y="85"/>
                </a:lnTo>
                <a:lnTo>
                  <a:pt x="881" y="92"/>
                </a:lnTo>
                <a:lnTo>
                  <a:pt x="886" y="107"/>
                </a:lnTo>
                <a:lnTo>
                  <a:pt x="886" y="107"/>
                </a:lnTo>
                <a:lnTo>
                  <a:pt x="888" y="115"/>
                </a:lnTo>
                <a:lnTo>
                  <a:pt x="892" y="123"/>
                </a:lnTo>
                <a:lnTo>
                  <a:pt x="896" y="126"/>
                </a:lnTo>
                <a:lnTo>
                  <a:pt x="899" y="129"/>
                </a:lnTo>
                <a:lnTo>
                  <a:pt x="903" y="130"/>
                </a:lnTo>
                <a:lnTo>
                  <a:pt x="908" y="130"/>
                </a:lnTo>
                <a:lnTo>
                  <a:pt x="908" y="130"/>
                </a:lnTo>
                <a:lnTo>
                  <a:pt x="911" y="145"/>
                </a:lnTo>
                <a:lnTo>
                  <a:pt x="915" y="159"/>
                </a:lnTo>
                <a:lnTo>
                  <a:pt x="915" y="159"/>
                </a:lnTo>
                <a:lnTo>
                  <a:pt x="912" y="162"/>
                </a:lnTo>
                <a:lnTo>
                  <a:pt x="910" y="166"/>
                </a:lnTo>
                <a:lnTo>
                  <a:pt x="906" y="176"/>
                </a:lnTo>
                <a:lnTo>
                  <a:pt x="904" y="188"/>
                </a:lnTo>
                <a:lnTo>
                  <a:pt x="903" y="198"/>
                </a:lnTo>
                <a:lnTo>
                  <a:pt x="903" y="198"/>
                </a:lnTo>
                <a:lnTo>
                  <a:pt x="900" y="202"/>
                </a:lnTo>
                <a:lnTo>
                  <a:pt x="900" y="206"/>
                </a:lnTo>
                <a:lnTo>
                  <a:pt x="899" y="215"/>
                </a:lnTo>
                <a:lnTo>
                  <a:pt x="902" y="225"/>
                </a:lnTo>
                <a:lnTo>
                  <a:pt x="903" y="232"/>
                </a:lnTo>
                <a:lnTo>
                  <a:pt x="903" y="232"/>
                </a:lnTo>
                <a:lnTo>
                  <a:pt x="898" y="238"/>
                </a:lnTo>
                <a:lnTo>
                  <a:pt x="897" y="245"/>
                </a:lnTo>
                <a:lnTo>
                  <a:pt x="896" y="255"/>
                </a:lnTo>
                <a:lnTo>
                  <a:pt x="898" y="265"/>
                </a:lnTo>
                <a:lnTo>
                  <a:pt x="898" y="265"/>
                </a:lnTo>
                <a:lnTo>
                  <a:pt x="750" y="268"/>
                </a:lnTo>
                <a:lnTo>
                  <a:pt x="602" y="272"/>
                </a:lnTo>
                <a:lnTo>
                  <a:pt x="454" y="275"/>
                </a:lnTo>
                <a:lnTo>
                  <a:pt x="379" y="277"/>
                </a:lnTo>
                <a:lnTo>
                  <a:pt x="306" y="275"/>
                </a:lnTo>
                <a:lnTo>
                  <a:pt x="306" y="275"/>
                </a:lnTo>
                <a:lnTo>
                  <a:pt x="306" y="265"/>
                </a:lnTo>
                <a:lnTo>
                  <a:pt x="306" y="260"/>
                </a:lnTo>
                <a:lnTo>
                  <a:pt x="303" y="255"/>
                </a:lnTo>
                <a:lnTo>
                  <a:pt x="303" y="255"/>
                </a:lnTo>
                <a:lnTo>
                  <a:pt x="301" y="250"/>
                </a:lnTo>
                <a:lnTo>
                  <a:pt x="298" y="245"/>
                </a:lnTo>
                <a:lnTo>
                  <a:pt x="295" y="242"/>
                </a:lnTo>
                <a:lnTo>
                  <a:pt x="290" y="239"/>
                </a:lnTo>
                <a:lnTo>
                  <a:pt x="290" y="239"/>
                </a:lnTo>
                <a:lnTo>
                  <a:pt x="294" y="231"/>
                </a:lnTo>
                <a:lnTo>
                  <a:pt x="295" y="221"/>
                </a:lnTo>
                <a:lnTo>
                  <a:pt x="296" y="210"/>
                </a:lnTo>
                <a:lnTo>
                  <a:pt x="296" y="200"/>
                </a:lnTo>
                <a:lnTo>
                  <a:pt x="295" y="189"/>
                </a:lnTo>
                <a:lnTo>
                  <a:pt x="292" y="179"/>
                </a:lnTo>
                <a:lnTo>
                  <a:pt x="289" y="170"/>
                </a:lnTo>
                <a:lnTo>
                  <a:pt x="283" y="162"/>
                </a:lnTo>
                <a:lnTo>
                  <a:pt x="283" y="162"/>
                </a:lnTo>
                <a:lnTo>
                  <a:pt x="284" y="151"/>
                </a:lnTo>
                <a:lnTo>
                  <a:pt x="284" y="142"/>
                </a:lnTo>
                <a:lnTo>
                  <a:pt x="284" y="142"/>
                </a:lnTo>
                <a:lnTo>
                  <a:pt x="288" y="138"/>
                </a:lnTo>
                <a:lnTo>
                  <a:pt x="290" y="135"/>
                </a:lnTo>
                <a:lnTo>
                  <a:pt x="295" y="125"/>
                </a:lnTo>
                <a:lnTo>
                  <a:pt x="296" y="114"/>
                </a:lnTo>
                <a:lnTo>
                  <a:pt x="296" y="103"/>
                </a:lnTo>
                <a:lnTo>
                  <a:pt x="295" y="92"/>
                </a:lnTo>
                <a:lnTo>
                  <a:pt x="292" y="82"/>
                </a:lnTo>
                <a:lnTo>
                  <a:pt x="288" y="72"/>
                </a:lnTo>
                <a:lnTo>
                  <a:pt x="283" y="64"/>
                </a:lnTo>
                <a:lnTo>
                  <a:pt x="283" y="64"/>
                </a:lnTo>
                <a:lnTo>
                  <a:pt x="285" y="53"/>
                </a:lnTo>
                <a:lnTo>
                  <a:pt x="285" y="53"/>
                </a:lnTo>
                <a:close/>
                <a:moveTo>
                  <a:pt x="272" y="24"/>
                </a:moveTo>
                <a:lnTo>
                  <a:pt x="272" y="24"/>
                </a:lnTo>
                <a:lnTo>
                  <a:pt x="273" y="27"/>
                </a:lnTo>
                <a:lnTo>
                  <a:pt x="273" y="27"/>
                </a:lnTo>
                <a:lnTo>
                  <a:pt x="271" y="27"/>
                </a:lnTo>
                <a:lnTo>
                  <a:pt x="271" y="27"/>
                </a:lnTo>
                <a:lnTo>
                  <a:pt x="272" y="24"/>
                </a:lnTo>
                <a:lnTo>
                  <a:pt x="272" y="24"/>
                </a:lnTo>
                <a:close/>
                <a:moveTo>
                  <a:pt x="270" y="43"/>
                </a:moveTo>
                <a:lnTo>
                  <a:pt x="270" y="43"/>
                </a:lnTo>
                <a:lnTo>
                  <a:pt x="273" y="42"/>
                </a:lnTo>
                <a:lnTo>
                  <a:pt x="273" y="42"/>
                </a:lnTo>
                <a:lnTo>
                  <a:pt x="277" y="43"/>
                </a:lnTo>
                <a:lnTo>
                  <a:pt x="277" y="43"/>
                </a:lnTo>
                <a:lnTo>
                  <a:pt x="277" y="44"/>
                </a:lnTo>
                <a:lnTo>
                  <a:pt x="277" y="44"/>
                </a:lnTo>
                <a:lnTo>
                  <a:pt x="270" y="44"/>
                </a:lnTo>
                <a:lnTo>
                  <a:pt x="270" y="44"/>
                </a:lnTo>
                <a:lnTo>
                  <a:pt x="270" y="43"/>
                </a:lnTo>
                <a:lnTo>
                  <a:pt x="270" y="43"/>
                </a:lnTo>
                <a:close/>
                <a:moveTo>
                  <a:pt x="271" y="54"/>
                </a:moveTo>
                <a:lnTo>
                  <a:pt x="271" y="54"/>
                </a:lnTo>
                <a:lnTo>
                  <a:pt x="271" y="54"/>
                </a:lnTo>
                <a:lnTo>
                  <a:pt x="271" y="54"/>
                </a:lnTo>
                <a:lnTo>
                  <a:pt x="276" y="54"/>
                </a:lnTo>
                <a:lnTo>
                  <a:pt x="276" y="54"/>
                </a:lnTo>
                <a:lnTo>
                  <a:pt x="274" y="56"/>
                </a:lnTo>
                <a:lnTo>
                  <a:pt x="274" y="56"/>
                </a:lnTo>
                <a:lnTo>
                  <a:pt x="271" y="54"/>
                </a:lnTo>
                <a:lnTo>
                  <a:pt x="271" y="54"/>
                </a:lnTo>
                <a:close/>
                <a:moveTo>
                  <a:pt x="272" y="66"/>
                </a:moveTo>
                <a:lnTo>
                  <a:pt x="272" y="66"/>
                </a:lnTo>
                <a:lnTo>
                  <a:pt x="271" y="68"/>
                </a:lnTo>
                <a:lnTo>
                  <a:pt x="271" y="68"/>
                </a:lnTo>
                <a:lnTo>
                  <a:pt x="271" y="66"/>
                </a:lnTo>
                <a:lnTo>
                  <a:pt x="271" y="66"/>
                </a:lnTo>
                <a:lnTo>
                  <a:pt x="272" y="66"/>
                </a:lnTo>
                <a:lnTo>
                  <a:pt x="272" y="66"/>
                </a:lnTo>
                <a:close/>
                <a:moveTo>
                  <a:pt x="279" y="76"/>
                </a:moveTo>
                <a:lnTo>
                  <a:pt x="279" y="76"/>
                </a:lnTo>
                <a:lnTo>
                  <a:pt x="284" y="88"/>
                </a:lnTo>
                <a:lnTo>
                  <a:pt x="286" y="102"/>
                </a:lnTo>
                <a:lnTo>
                  <a:pt x="286" y="109"/>
                </a:lnTo>
                <a:lnTo>
                  <a:pt x="286" y="117"/>
                </a:lnTo>
                <a:lnTo>
                  <a:pt x="284" y="123"/>
                </a:lnTo>
                <a:lnTo>
                  <a:pt x="282" y="129"/>
                </a:lnTo>
                <a:lnTo>
                  <a:pt x="282" y="129"/>
                </a:lnTo>
                <a:lnTo>
                  <a:pt x="279" y="124"/>
                </a:lnTo>
                <a:lnTo>
                  <a:pt x="276" y="120"/>
                </a:lnTo>
                <a:lnTo>
                  <a:pt x="273" y="119"/>
                </a:lnTo>
                <a:lnTo>
                  <a:pt x="270" y="119"/>
                </a:lnTo>
                <a:lnTo>
                  <a:pt x="267" y="120"/>
                </a:lnTo>
                <a:lnTo>
                  <a:pt x="266" y="121"/>
                </a:lnTo>
                <a:lnTo>
                  <a:pt x="267" y="124"/>
                </a:lnTo>
                <a:lnTo>
                  <a:pt x="270" y="127"/>
                </a:lnTo>
                <a:lnTo>
                  <a:pt x="270" y="127"/>
                </a:lnTo>
                <a:lnTo>
                  <a:pt x="267" y="129"/>
                </a:lnTo>
                <a:lnTo>
                  <a:pt x="266" y="131"/>
                </a:lnTo>
                <a:lnTo>
                  <a:pt x="265" y="133"/>
                </a:lnTo>
                <a:lnTo>
                  <a:pt x="266" y="136"/>
                </a:lnTo>
                <a:lnTo>
                  <a:pt x="266" y="136"/>
                </a:lnTo>
                <a:lnTo>
                  <a:pt x="262" y="133"/>
                </a:lnTo>
                <a:lnTo>
                  <a:pt x="259" y="130"/>
                </a:lnTo>
                <a:lnTo>
                  <a:pt x="256" y="125"/>
                </a:lnTo>
                <a:lnTo>
                  <a:pt x="254" y="119"/>
                </a:lnTo>
                <a:lnTo>
                  <a:pt x="254" y="119"/>
                </a:lnTo>
                <a:lnTo>
                  <a:pt x="255" y="115"/>
                </a:lnTo>
                <a:lnTo>
                  <a:pt x="255" y="112"/>
                </a:lnTo>
                <a:lnTo>
                  <a:pt x="254" y="109"/>
                </a:lnTo>
                <a:lnTo>
                  <a:pt x="252" y="106"/>
                </a:lnTo>
                <a:lnTo>
                  <a:pt x="252" y="106"/>
                </a:lnTo>
                <a:lnTo>
                  <a:pt x="250" y="97"/>
                </a:lnTo>
                <a:lnTo>
                  <a:pt x="250" y="92"/>
                </a:lnTo>
                <a:lnTo>
                  <a:pt x="248" y="90"/>
                </a:lnTo>
                <a:lnTo>
                  <a:pt x="248" y="90"/>
                </a:lnTo>
                <a:lnTo>
                  <a:pt x="248" y="82"/>
                </a:lnTo>
                <a:lnTo>
                  <a:pt x="250" y="74"/>
                </a:lnTo>
                <a:lnTo>
                  <a:pt x="253" y="71"/>
                </a:lnTo>
                <a:lnTo>
                  <a:pt x="255" y="67"/>
                </a:lnTo>
                <a:lnTo>
                  <a:pt x="258" y="65"/>
                </a:lnTo>
                <a:lnTo>
                  <a:pt x="261" y="64"/>
                </a:lnTo>
                <a:lnTo>
                  <a:pt x="261" y="64"/>
                </a:lnTo>
                <a:lnTo>
                  <a:pt x="262" y="76"/>
                </a:lnTo>
                <a:lnTo>
                  <a:pt x="264" y="80"/>
                </a:lnTo>
                <a:lnTo>
                  <a:pt x="266" y="85"/>
                </a:lnTo>
                <a:lnTo>
                  <a:pt x="268" y="86"/>
                </a:lnTo>
                <a:lnTo>
                  <a:pt x="271" y="86"/>
                </a:lnTo>
                <a:lnTo>
                  <a:pt x="274" y="83"/>
                </a:lnTo>
                <a:lnTo>
                  <a:pt x="279" y="76"/>
                </a:lnTo>
                <a:lnTo>
                  <a:pt x="279" y="76"/>
                </a:lnTo>
                <a:close/>
                <a:moveTo>
                  <a:pt x="254" y="37"/>
                </a:moveTo>
                <a:lnTo>
                  <a:pt x="254" y="37"/>
                </a:lnTo>
                <a:lnTo>
                  <a:pt x="241" y="38"/>
                </a:lnTo>
                <a:lnTo>
                  <a:pt x="226" y="38"/>
                </a:lnTo>
                <a:lnTo>
                  <a:pt x="226" y="38"/>
                </a:lnTo>
                <a:lnTo>
                  <a:pt x="254" y="37"/>
                </a:lnTo>
                <a:lnTo>
                  <a:pt x="254" y="37"/>
                </a:lnTo>
                <a:close/>
                <a:moveTo>
                  <a:pt x="67" y="31"/>
                </a:moveTo>
                <a:lnTo>
                  <a:pt x="67" y="31"/>
                </a:lnTo>
                <a:lnTo>
                  <a:pt x="49" y="33"/>
                </a:lnTo>
                <a:lnTo>
                  <a:pt x="41" y="33"/>
                </a:lnTo>
                <a:lnTo>
                  <a:pt x="32" y="35"/>
                </a:lnTo>
                <a:lnTo>
                  <a:pt x="32" y="35"/>
                </a:lnTo>
                <a:lnTo>
                  <a:pt x="41" y="32"/>
                </a:lnTo>
                <a:lnTo>
                  <a:pt x="49" y="31"/>
                </a:lnTo>
                <a:lnTo>
                  <a:pt x="67" y="31"/>
                </a:lnTo>
                <a:lnTo>
                  <a:pt x="67" y="31"/>
                </a:lnTo>
                <a:close/>
                <a:moveTo>
                  <a:pt x="16" y="41"/>
                </a:moveTo>
                <a:lnTo>
                  <a:pt x="16" y="41"/>
                </a:lnTo>
                <a:lnTo>
                  <a:pt x="18" y="43"/>
                </a:lnTo>
                <a:lnTo>
                  <a:pt x="18" y="43"/>
                </a:lnTo>
                <a:lnTo>
                  <a:pt x="14" y="43"/>
                </a:lnTo>
                <a:lnTo>
                  <a:pt x="14" y="43"/>
                </a:lnTo>
                <a:lnTo>
                  <a:pt x="16" y="41"/>
                </a:lnTo>
                <a:lnTo>
                  <a:pt x="16" y="41"/>
                </a:lnTo>
                <a:close/>
              </a:path>
            </a:pathLst>
          </a:custGeom>
          <a:solidFill>
            <a:srgbClr val="2E2E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任意多边形 18"/>
          <p:cNvSpPr/>
          <p:nvPr>
            <p:custDataLst>
              <p:tags r:id="rId4"/>
            </p:custDataLst>
          </p:nvPr>
        </p:nvSpPr>
        <p:spPr>
          <a:xfrm>
            <a:off x="5582844" y="3653646"/>
            <a:ext cx="4721216" cy="36476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85000"/>
                <a:lumOff val="1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4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0273583" y="337169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custDataLst>
      <p:tags r:id="rId6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c:\documents and settings\administrator\application data\360se6\User Data\temp\3CC8EDDFFC36C892076DE54B2A205E41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9214047" y="0"/>
            <a:ext cx="2541225" cy="3098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administrator\application data\360se6\User Data\temp\D97D35B0325C7C0BEC2713137B5046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7394" y="0"/>
            <a:ext cx="2837291" cy="3070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documents and settings\administrator\application data\360se6\User Data\temp\D8AD200DA1983CF25485594E767863C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3194" y="3289750"/>
            <a:ext cx="5097751" cy="356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9151103" y="4299046"/>
            <a:ext cx="2649865" cy="17422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  <a:headEnd/>
            <a:tailEnd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9" name="椭圆 8"/>
          <p:cNvSpPr/>
          <p:nvPr/>
        </p:nvSpPr>
        <p:spPr>
          <a:xfrm rot="20943771">
            <a:off x="10011812" y="4030590"/>
            <a:ext cx="2204307" cy="751912"/>
          </a:xfrm>
          <a:prstGeom prst="ellipse">
            <a:avLst/>
          </a:prstGeom>
          <a:solidFill>
            <a:srgbClr val="FA9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神仙水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椭圆 9"/>
          <p:cNvSpPr/>
          <p:nvPr/>
        </p:nvSpPr>
        <p:spPr>
          <a:xfrm rot="20943771">
            <a:off x="7732124" y="3379918"/>
            <a:ext cx="1762063" cy="658144"/>
          </a:xfrm>
          <a:prstGeom prst="ellipse">
            <a:avLst/>
          </a:prstGeom>
          <a:solidFill>
            <a:srgbClr val="FA9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solidFill>
                  <a:schemeClr val="accent2">
                    <a:lumMod val="7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麻谷</a:t>
            </a:r>
            <a:endParaRPr lang="zh-CN" altLang="en-US" sz="3200" dirty="0">
              <a:solidFill>
                <a:schemeClr val="accent2">
                  <a:lumMod val="7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1" name="Picture 3" descr="E:\工作资料\ppt素材\卡通文本档\9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091821"/>
            <a:ext cx="4899546" cy="576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419479" y="2517354"/>
            <a:ext cx="4125225" cy="279640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毒品的危害非常巨大，不仅给吸毒者带来身心伤害，对吸毒者的家庭乃至社会也有着巨大的伤痛及影响。</a:t>
            </a:r>
            <a:endParaRPr lang="zh-CN" altLang="en-US" sz="24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193" y="204716"/>
            <a:ext cx="3534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各种各样的毒品</a:t>
            </a:r>
            <a:endParaRPr lang="zh-CN" altLang="en-US" sz="28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:\Documents and Settings\Administrator\桌面\图片2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5390871" y="409433"/>
            <a:ext cx="2811540" cy="2456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http://pica.nipic.com/2007-08-14/2007814133946864_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68235" y="504968"/>
            <a:ext cx="2891563" cy="2366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1547741" y="2440178"/>
            <a:ext cx="2786063" cy="5810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304800" eaLnBrk="0" hangingPunct="0">
              <a:lnSpc>
                <a:spcPct val="150000"/>
              </a:lnSpc>
            </a:pPr>
            <a:r>
              <a:rPr lang="en-US" altLang="zh-CN" sz="2400">
                <a:solidFill>
                  <a:srgbClr val="000000"/>
                </a:solidFill>
                <a:latin typeface="微软雅黑" panose="020B0503020204020204" charset="-122"/>
                <a:ea typeface="微软雅黑" panose="020B0503020204020204" charset="-122"/>
              </a:rPr>
              <a:t>   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Picture 8" descr="c:\DOCUME~1\ADMINI~1\APPLIC~1\360se6\USERDA~1\Temp\016C8A~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09394" y="2996055"/>
            <a:ext cx="6527681" cy="386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矩形 10"/>
          <p:cNvSpPr/>
          <p:nvPr/>
        </p:nvSpPr>
        <p:spPr>
          <a:xfrm>
            <a:off x="1014483" y="832221"/>
            <a:ext cx="3434686" cy="49899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500"/>
              </a:lnSpc>
              <a:buFontTx/>
              <a:buNone/>
              <a:defRPr/>
            </a:pPr>
            <a:r>
              <a:rPr lang="en-US" altLang="zh-CN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1</a:t>
            </a:r>
            <a:r>
              <a:rPr lang="zh-CN" altLang="en-US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、吸毒会耗尽家财，导致家破人亡；</a:t>
            </a:r>
            <a:endParaRPr lang="en-US" altLang="zh-CN" sz="24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2</a:t>
            </a:r>
            <a:r>
              <a:rPr lang="zh-CN" altLang="en-US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、吸毒容易感染各种疾病，如艾滋病等；</a:t>
            </a:r>
            <a:endParaRPr lang="en-US" altLang="zh-CN" sz="24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  <a:p>
            <a:pPr>
              <a:lnSpc>
                <a:spcPts val="3500"/>
              </a:lnSpc>
              <a:defRPr/>
            </a:pPr>
            <a:r>
              <a:rPr lang="en-US" altLang="zh-CN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3</a:t>
            </a:r>
            <a:r>
              <a:rPr lang="zh-CN" altLang="en-US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、吸毒一旦成瘾，吸毒者会不择手段谋取财物换取毒品，扰乱社会治安，最终走上违法犯罪的道路。</a:t>
            </a:r>
            <a:endParaRPr lang="zh-CN" altLang="en-US" sz="24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1193" y="204716"/>
            <a:ext cx="35347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毒品的危害</a:t>
            </a:r>
            <a:endParaRPr lang="zh-CN" altLang="en-US" sz="28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0"/>
          <p:cNvSpPr txBox="1"/>
          <p:nvPr>
            <p:custDataLst>
              <p:tags r:id="rId1"/>
            </p:custDataLst>
          </p:nvPr>
        </p:nvSpPr>
        <p:spPr>
          <a:xfrm>
            <a:off x="2322251" y="1869743"/>
            <a:ext cx="1292860" cy="3138985"/>
          </a:xfrm>
          <a:prstGeom prst="rect">
            <a:avLst/>
          </a:prstGeom>
          <a:noFill/>
        </p:spPr>
        <p:txBody>
          <a:bodyPr vert="eaVert" wrap="square" rtlCol="0" anchor="ctr" anchorCtr="0">
            <a:normAutofit fontScale="80000" lnSpcReduction="10000"/>
          </a:bodyPr>
          <a:lstStyle/>
          <a:p>
            <a:pPr fontAlgn="auto">
              <a:lnSpc>
                <a:spcPct val="100000"/>
              </a:lnSpc>
            </a:pPr>
            <a:r>
              <a:rPr lang="zh-CN" altLang="en-US" sz="72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  <a:latin typeface="Arial" panose="020B0604020202020204" pitchFamily="34" charset="0"/>
                <a:ea typeface="汉仪旗黑-85S" panose="00020600040101010101" pitchFamily="18" charset="-122"/>
                <a:cs typeface="钟齐王庆华毛笔简体" panose="02000600000000000000" pitchFamily="2" charset="-122"/>
              </a:rPr>
              <a:t>学习目标</a:t>
            </a:r>
            <a:endParaRPr lang="zh-CN" altLang="en-US" sz="7200" b="1" dirty="0">
              <a:ln w="1270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dist="38100" dir="2640000" algn="bl" rotWithShape="0">
                  <a:schemeClr val="accent1"/>
                </a:outerShdw>
              </a:effectLst>
              <a:latin typeface="Arial" panose="020B0604020202020204" pitchFamily="34" charset="0"/>
              <a:ea typeface="汉仪旗黑-85S" panose="00020600040101010101" pitchFamily="18" charset="-122"/>
              <a:cs typeface="钟齐王庆华毛笔简体" panose="02000600000000000000" pitchFamily="2" charset="-122"/>
            </a:endParaRPr>
          </a:p>
        </p:txBody>
      </p:sp>
      <p:sp>
        <p:nvSpPr>
          <p:cNvPr id="8" name="Freeform 34"/>
          <p:cNvSpPr>
            <a:spLocks noEditPoints="1"/>
          </p:cNvSpPr>
          <p:nvPr>
            <p:custDataLst>
              <p:tags r:id="rId2"/>
            </p:custDataLst>
          </p:nvPr>
        </p:nvSpPr>
        <p:spPr bwMode="auto">
          <a:xfrm>
            <a:off x="3636799" y="2388860"/>
            <a:ext cx="793115" cy="459105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文本框 10"/>
          <p:cNvSpPr txBox="1"/>
          <p:nvPr>
            <p:custDataLst>
              <p:tags r:id="rId3"/>
            </p:custDataLst>
          </p:nvPr>
        </p:nvSpPr>
        <p:spPr>
          <a:xfrm>
            <a:off x="3658309" y="2323134"/>
            <a:ext cx="813435" cy="5232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/>
            <a:r>
              <a:rPr lang="en-US" altLang="zh-CN" sz="2800" kern="6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</a:rPr>
              <a:t>1.</a:t>
            </a:r>
            <a:endParaRPr lang="en-US" altLang="zh-CN" sz="2800" kern="6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12" name="Freeform 34"/>
          <p:cNvSpPr>
            <a:spLocks noEditPoints="1"/>
          </p:cNvSpPr>
          <p:nvPr>
            <p:custDataLst>
              <p:tags r:id="rId4"/>
            </p:custDataLst>
          </p:nvPr>
        </p:nvSpPr>
        <p:spPr bwMode="auto">
          <a:xfrm>
            <a:off x="3695210" y="4173883"/>
            <a:ext cx="793115" cy="459105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文本框 61"/>
          <p:cNvSpPr txBox="1"/>
          <p:nvPr>
            <p:custDataLst>
              <p:tags r:id="rId5"/>
            </p:custDataLst>
          </p:nvPr>
        </p:nvSpPr>
        <p:spPr>
          <a:xfrm>
            <a:off x="3685605" y="4105617"/>
            <a:ext cx="813435" cy="52324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 fontAlgn="auto"/>
            <a:r>
              <a:rPr lang="en-US" altLang="zh-CN" sz="2800" kern="6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</a:rPr>
              <a:t>2.</a:t>
            </a:r>
            <a:endParaRPr lang="en-US" altLang="zh-CN" sz="2800" kern="60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4000" y="3889610"/>
            <a:ext cx="457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懂得要每天健康生活，不受外界诱惑，珍爱生命。</a:t>
            </a:r>
            <a:endParaRPr lang="zh-CN" altLang="en-US" sz="24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78980" y="2008495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了解烟酒、毒品对人体的危害，远离烟酒，拒绝毒品。</a:t>
            </a:r>
            <a:endParaRPr lang="zh-CN" altLang="en-US" sz="24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</p:spTree>
    <p:custDataLst>
      <p:tags r:id="rId6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42006" y="197194"/>
            <a:ext cx="3960000" cy="882000"/>
          </a:xfrm>
        </p:spPr>
        <p:txBody>
          <a:bodyPr>
            <a:normAutofit/>
          </a:bodyPr>
          <a:lstStyle/>
          <a:p>
            <a:r>
              <a:rPr lang="zh-CN" altLang="en-US" sz="28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钟齐王庆华毛笔简体" panose="02000600000000000000" pitchFamily="2" charset="-122"/>
                <a:sym typeface="Wingdings" panose="05000000000000000000" pitchFamily="2" charset="2"/>
              </a:rPr>
              <a:t>识别新型毒品</a:t>
            </a:r>
            <a:endParaRPr lang="zh-CN" altLang="en-US" sz="28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6241423" y="286122"/>
            <a:ext cx="4126239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360截图2019092713254587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51566" y="5095875"/>
            <a:ext cx="1857375" cy="1762125"/>
          </a:xfrm>
          <a:prstGeom prst="rect">
            <a:avLst/>
          </a:prstGeom>
        </p:spPr>
      </p:pic>
      <p:pic>
        <p:nvPicPr>
          <p:cNvPr id="7" name="图片 6" descr="360截图201909271326046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53844" y="5162550"/>
            <a:ext cx="1990725" cy="1695450"/>
          </a:xfrm>
          <a:prstGeom prst="rect">
            <a:avLst/>
          </a:prstGeom>
        </p:spPr>
      </p:pic>
      <p:pic>
        <p:nvPicPr>
          <p:cNvPr id="8" name="图片 7" descr="360截图201909271326188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34235" y="3279859"/>
            <a:ext cx="2847975" cy="1695450"/>
          </a:xfrm>
          <a:prstGeom prst="rect">
            <a:avLst/>
          </a:prstGeom>
        </p:spPr>
      </p:pic>
      <p:pic>
        <p:nvPicPr>
          <p:cNvPr id="9" name="图片 8" descr="360截图2019092713263429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140569" y="3258797"/>
            <a:ext cx="2924908" cy="178628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70703" y="1408670"/>
            <a:ext cx="4374292" cy="4458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新型毒品打着“时尚”“娱乐”的旗号，有些甚至伪装成了果汁、跳跳糖等，他们的毒性比传统毒品更厉害，并且更容易让人成瘾。我们要认清它们害人的实质，识破它们的伪装</a:t>
            </a:r>
            <a:endParaRPr lang="zh-CN" altLang="en-US" sz="2400" b="1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>
            <p:custDataLst>
              <p:tags r:id="rId1"/>
            </p:custDataLst>
          </p:nvPr>
        </p:nvSpPr>
        <p:spPr>
          <a:xfrm>
            <a:off x="2080932" y="3115101"/>
            <a:ext cx="2843214" cy="830997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</a:rPr>
              <a:t>活动四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59604" y="3243158"/>
            <a:ext cx="3848669" cy="743730"/>
          </a:xfrm>
        </p:spPr>
        <p:txBody>
          <a:bodyPr>
            <a:normAutofit fontScale="90000"/>
          </a:bodyPr>
          <a:lstStyle/>
          <a:p>
            <a:r>
              <a:rPr lang="zh-CN" altLang="en-US" dirty="0" smtClean="0"/>
              <a:t>  </a:t>
            </a:r>
            <a:r>
              <a:rPr lang="zh-CN" altLang="en-US" dirty="0" smtClean="0"/>
              <a:t>学会与危险说不</a:t>
            </a:r>
            <a:endParaRPr lang="zh-CN" altLang="en-US" dirty="0"/>
          </a:p>
        </p:txBody>
      </p:sp>
      <p:sp>
        <p:nvSpPr>
          <p:cNvPr id="4" name="Freeform 19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201818" y="2027760"/>
            <a:ext cx="4400694" cy="2169900"/>
          </a:xfrm>
          <a:custGeom>
            <a:avLst/>
            <a:gdLst>
              <a:gd name="T0" fmla="*/ 238 w 1347"/>
              <a:gd name="T1" fmla="*/ 94 h 671"/>
              <a:gd name="T2" fmla="*/ 264 w 1347"/>
              <a:gd name="T3" fmla="*/ 254 h 671"/>
              <a:gd name="T4" fmla="*/ 296 w 1347"/>
              <a:gd name="T5" fmla="*/ 275 h 671"/>
              <a:gd name="T6" fmla="*/ 85 w 1347"/>
              <a:gd name="T7" fmla="*/ 295 h 671"/>
              <a:gd name="T8" fmla="*/ 89 w 1347"/>
              <a:gd name="T9" fmla="*/ 658 h 671"/>
              <a:gd name="T10" fmla="*/ 599 w 1347"/>
              <a:gd name="T11" fmla="*/ 658 h 671"/>
              <a:gd name="T12" fmla="*/ 1159 w 1347"/>
              <a:gd name="T13" fmla="*/ 608 h 671"/>
              <a:gd name="T14" fmla="*/ 1287 w 1347"/>
              <a:gd name="T15" fmla="*/ 397 h 671"/>
              <a:gd name="T16" fmla="*/ 948 w 1347"/>
              <a:gd name="T17" fmla="*/ 248 h 671"/>
              <a:gd name="T18" fmla="*/ 940 w 1347"/>
              <a:gd name="T19" fmla="*/ 85 h 671"/>
              <a:gd name="T20" fmla="*/ 1148 w 1347"/>
              <a:gd name="T21" fmla="*/ 64 h 671"/>
              <a:gd name="T22" fmla="*/ 1115 w 1347"/>
              <a:gd name="T23" fmla="*/ 14 h 671"/>
              <a:gd name="T24" fmla="*/ 755 w 1347"/>
              <a:gd name="T25" fmla="*/ 23 h 671"/>
              <a:gd name="T26" fmla="*/ 268 w 1347"/>
              <a:gd name="T27" fmla="*/ 8 h 671"/>
              <a:gd name="T28" fmla="*/ 19 w 1347"/>
              <a:gd name="T29" fmla="*/ 29 h 671"/>
              <a:gd name="T30" fmla="*/ 1201 w 1347"/>
              <a:gd name="T31" fmla="*/ 47 h 671"/>
              <a:gd name="T32" fmla="*/ 1190 w 1347"/>
              <a:gd name="T33" fmla="*/ 21 h 671"/>
              <a:gd name="T34" fmla="*/ 1140 w 1347"/>
              <a:gd name="T35" fmla="*/ 42 h 671"/>
              <a:gd name="T36" fmla="*/ 1110 w 1347"/>
              <a:gd name="T37" fmla="*/ 31 h 671"/>
              <a:gd name="T38" fmla="*/ 270 w 1347"/>
              <a:gd name="T39" fmla="*/ 190 h 671"/>
              <a:gd name="T40" fmla="*/ 77 w 1347"/>
              <a:gd name="T41" fmla="*/ 339 h 671"/>
              <a:gd name="T42" fmla="*/ 95 w 1347"/>
              <a:gd name="T43" fmla="*/ 651 h 671"/>
              <a:gd name="T44" fmla="*/ 100 w 1347"/>
              <a:gd name="T45" fmla="*/ 578 h 671"/>
              <a:gd name="T46" fmla="*/ 146 w 1347"/>
              <a:gd name="T47" fmla="*/ 643 h 671"/>
              <a:gd name="T48" fmla="*/ 243 w 1347"/>
              <a:gd name="T49" fmla="*/ 636 h 671"/>
              <a:gd name="T50" fmla="*/ 416 w 1347"/>
              <a:gd name="T51" fmla="*/ 654 h 671"/>
              <a:gd name="T52" fmla="*/ 590 w 1347"/>
              <a:gd name="T53" fmla="*/ 639 h 671"/>
              <a:gd name="T54" fmla="*/ 693 w 1347"/>
              <a:gd name="T55" fmla="*/ 644 h 671"/>
              <a:gd name="T56" fmla="*/ 764 w 1347"/>
              <a:gd name="T57" fmla="*/ 644 h 671"/>
              <a:gd name="T58" fmla="*/ 1069 w 1347"/>
              <a:gd name="T59" fmla="*/ 636 h 671"/>
              <a:gd name="T60" fmla="*/ 1202 w 1347"/>
              <a:gd name="T61" fmla="*/ 548 h 671"/>
              <a:gd name="T62" fmla="*/ 1317 w 1347"/>
              <a:gd name="T63" fmla="*/ 474 h 671"/>
              <a:gd name="T64" fmla="*/ 1318 w 1347"/>
              <a:gd name="T65" fmla="*/ 460 h 671"/>
              <a:gd name="T66" fmla="*/ 879 w 1347"/>
              <a:gd name="T67" fmla="*/ 615 h 671"/>
              <a:gd name="T68" fmla="*/ 219 w 1347"/>
              <a:gd name="T69" fmla="*/ 628 h 671"/>
              <a:gd name="T70" fmla="*/ 87 w 1347"/>
              <a:gd name="T71" fmla="*/ 347 h 671"/>
              <a:gd name="T72" fmla="*/ 278 w 1347"/>
              <a:gd name="T73" fmla="*/ 301 h 671"/>
              <a:gd name="T74" fmla="*/ 313 w 1347"/>
              <a:gd name="T75" fmla="*/ 320 h 671"/>
              <a:gd name="T76" fmla="*/ 899 w 1347"/>
              <a:gd name="T77" fmla="*/ 298 h 671"/>
              <a:gd name="T78" fmla="*/ 826 w 1347"/>
              <a:gd name="T79" fmla="*/ 330 h 671"/>
              <a:gd name="T80" fmla="*/ 889 w 1347"/>
              <a:gd name="T81" fmla="*/ 296 h 671"/>
              <a:gd name="T82" fmla="*/ 791 w 1347"/>
              <a:gd name="T83" fmla="*/ 343 h 671"/>
              <a:gd name="T84" fmla="*/ 1030 w 1347"/>
              <a:gd name="T85" fmla="*/ 327 h 671"/>
              <a:gd name="T86" fmla="*/ 1000 w 1347"/>
              <a:gd name="T87" fmla="*/ 307 h 671"/>
              <a:gd name="T88" fmla="*/ 951 w 1347"/>
              <a:gd name="T89" fmla="*/ 280 h 671"/>
              <a:gd name="T90" fmla="*/ 288 w 1347"/>
              <a:gd name="T91" fmla="*/ 342 h 671"/>
              <a:gd name="T92" fmla="*/ 905 w 1347"/>
              <a:gd name="T93" fmla="*/ 318 h 671"/>
              <a:gd name="T94" fmla="*/ 908 w 1347"/>
              <a:gd name="T95" fmla="*/ 243 h 671"/>
              <a:gd name="T96" fmla="*/ 927 w 1347"/>
              <a:gd name="T97" fmla="*/ 178 h 671"/>
              <a:gd name="T98" fmla="*/ 914 w 1347"/>
              <a:gd name="T99" fmla="*/ 184 h 671"/>
              <a:gd name="T100" fmla="*/ 905 w 1347"/>
              <a:gd name="T101" fmla="*/ 24 h 671"/>
              <a:gd name="T102" fmla="*/ 923 w 1347"/>
              <a:gd name="T103" fmla="*/ 71 h 671"/>
              <a:gd name="T104" fmla="*/ 900 w 1347"/>
              <a:gd name="T105" fmla="*/ 115 h 671"/>
              <a:gd name="T106" fmla="*/ 791 w 1347"/>
              <a:gd name="T107" fmla="*/ 35 h 671"/>
              <a:gd name="T108" fmla="*/ 881 w 1347"/>
              <a:gd name="T109" fmla="*/ 71 h 671"/>
              <a:gd name="T110" fmla="*/ 903 w 1347"/>
              <a:gd name="T111" fmla="*/ 232 h 671"/>
              <a:gd name="T112" fmla="*/ 295 w 1347"/>
              <a:gd name="T113" fmla="*/ 189 h 671"/>
              <a:gd name="T114" fmla="*/ 272 w 1347"/>
              <a:gd name="T115" fmla="*/ 24 h 671"/>
              <a:gd name="T116" fmla="*/ 271 w 1347"/>
              <a:gd name="T117" fmla="*/ 68 h 671"/>
              <a:gd name="T118" fmla="*/ 265 w 1347"/>
              <a:gd name="T119" fmla="*/ 133 h 671"/>
              <a:gd name="T120" fmla="*/ 266 w 1347"/>
              <a:gd name="T121" fmla="*/ 85 h 671"/>
              <a:gd name="T122" fmla="*/ 18 w 1347"/>
              <a:gd name="T123" fmla="*/ 43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7" h="671">
                <a:moveTo>
                  <a:pt x="4" y="49"/>
                </a:moveTo>
                <a:lnTo>
                  <a:pt x="4" y="49"/>
                </a:lnTo>
                <a:lnTo>
                  <a:pt x="11" y="51"/>
                </a:lnTo>
                <a:lnTo>
                  <a:pt x="18" y="53"/>
                </a:lnTo>
                <a:lnTo>
                  <a:pt x="32" y="54"/>
                </a:lnTo>
                <a:lnTo>
                  <a:pt x="48" y="54"/>
                </a:lnTo>
                <a:lnTo>
                  <a:pt x="63" y="51"/>
                </a:lnTo>
                <a:lnTo>
                  <a:pt x="63" y="51"/>
                </a:lnTo>
                <a:lnTo>
                  <a:pt x="75" y="54"/>
                </a:lnTo>
                <a:lnTo>
                  <a:pt x="85" y="54"/>
                </a:lnTo>
                <a:lnTo>
                  <a:pt x="108" y="53"/>
                </a:lnTo>
                <a:lnTo>
                  <a:pt x="108" y="53"/>
                </a:lnTo>
                <a:lnTo>
                  <a:pt x="111" y="54"/>
                </a:lnTo>
                <a:lnTo>
                  <a:pt x="114" y="55"/>
                </a:lnTo>
                <a:lnTo>
                  <a:pt x="130" y="58"/>
                </a:lnTo>
                <a:lnTo>
                  <a:pt x="153" y="58"/>
                </a:lnTo>
                <a:lnTo>
                  <a:pt x="178" y="58"/>
                </a:lnTo>
                <a:lnTo>
                  <a:pt x="229" y="55"/>
                </a:lnTo>
                <a:lnTo>
                  <a:pt x="259" y="54"/>
                </a:lnTo>
                <a:lnTo>
                  <a:pt x="259" y="54"/>
                </a:lnTo>
                <a:lnTo>
                  <a:pt x="252" y="58"/>
                </a:lnTo>
                <a:lnTo>
                  <a:pt x="245" y="62"/>
                </a:lnTo>
                <a:lnTo>
                  <a:pt x="242" y="70"/>
                </a:lnTo>
                <a:lnTo>
                  <a:pt x="239" y="77"/>
                </a:lnTo>
                <a:lnTo>
                  <a:pt x="238" y="85"/>
                </a:lnTo>
                <a:lnTo>
                  <a:pt x="238" y="94"/>
                </a:lnTo>
                <a:lnTo>
                  <a:pt x="239" y="101"/>
                </a:lnTo>
                <a:lnTo>
                  <a:pt x="242" y="108"/>
                </a:lnTo>
                <a:lnTo>
                  <a:pt x="242" y="108"/>
                </a:lnTo>
                <a:lnTo>
                  <a:pt x="244" y="120"/>
                </a:lnTo>
                <a:lnTo>
                  <a:pt x="249" y="132"/>
                </a:lnTo>
                <a:lnTo>
                  <a:pt x="252" y="137"/>
                </a:lnTo>
                <a:lnTo>
                  <a:pt x="256" y="142"/>
                </a:lnTo>
                <a:lnTo>
                  <a:pt x="260" y="144"/>
                </a:lnTo>
                <a:lnTo>
                  <a:pt x="266" y="147"/>
                </a:lnTo>
                <a:lnTo>
                  <a:pt x="266" y="147"/>
                </a:lnTo>
                <a:lnTo>
                  <a:pt x="266" y="159"/>
                </a:lnTo>
                <a:lnTo>
                  <a:pt x="266" y="159"/>
                </a:lnTo>
                <a:lnTo>
                  <a:pt x="262" y="162"/>
                </a:lnTo>
                <a:lnTo>
                  <a:pt x="259" y="166"/>
                </a:lnTo>
                <a:lnTo>
                  <a:pt x="258" y="171"/>
                </a:lnTo>
                <a:lnTo>
                  <a:pt x="255" y="176"/>
                </a:lnTo>
                <a:lnTo>
                  <a:pt x="254" y="188"/>
                </a:lnTo>
                <a:lnTo>
                  <a:pt x="255" y="200"/>
                </a:lnTo>
                <a:lnTo>
                  <a:pt x="258" y="212"/>
                </a:lnTo>
                <a:lnTo>
                  <a:pt x="261" y="224"/>
                </a:lnTo>
                <a:lnTo>
                  <a:pt x="266" y="235"/>
                </a:lnTo>
                <a:lnTo>
                  <a:pt x="270" y="242"/>
                </a:lnTo>
                <a:lnTo>
                  <a:pt x="270" y="242"/>
                </a:lnTo>
                <a:lnTo>
                  <a:pt x="267" y="245"/>
                </a:lnTo>
                <a:lnTo>
                  <a:pt x="265" y="249"/>
                </a:lnTo>
                <a:lnTo>
                  <a:pt x="264" y="254"/>
                </a:lnTo>
                <a:lnTo>
                  <a:pt x="262" y="259"/>
                </a:lnTo>
                <a:lnTo>
                  <a:pt x="262" y="263"/>
                </a:lnTo>
                <a:lnTo>
                  <a:pt x="264" y="268"/>
                </a:lnTo>
                <a:lnTo>
                  <a:pt x="265" y="272"/>
                </a:lnTo>
                <a:lnTo>
                  <a:pt x="268" y="274"/>
                </a:lnTo>
                <a:lnTo>
                  <a:pt x="268" y="274"/>
                </a:lnTo>
                <a:lnTo>
                  <a:pt x="272" y="274"/>
                </a:lnTo>
                <a:lnTo>
                  <a:pt x="273" y="273"/>
                </a:lnTo>
                <a:lnTo>
                  <a:pt x="274" y="269"/>
                </a:lnTo>
                <a:lnTo>
                  <a:pt x="274" y="265"/>
                </a:lnTo>
                <a:lnTo>
                  <a:pt x="274" y="256"/>
                </a:lnTo>
                <a:lnTo>
                  <a:pt x="274" y="253"/>
                </a:lnTo>
                <a:lnTo>
                  <a:pt x="276" y="250"/>
                </a:lnTo>
                <a:lnTo>
                  <a:pt x="276" y="250"/>
                </a:lnTo>
                <a:lnTo>
                  <a:pt x="278" y="251"/>
                </a:lnTo>
                <a:lnTo>
                  <a:pt x="278" y="251"/>
                </a:lnTo>
                <a:lnTo>
                  <a:pt x="282" y="254"/>
                </a:lnTo>
                <a:lnTo>
                  <a:pt x="285" y="255"/>
                </a:lnTo>
                <a:lnTo>
                  <a:pt x="289" y="256"/>
                </a:lnTo>
                <a:lnTo>
                  <a:pt x="294" y="255"/>
                </a:lnTo>
                <a:lnTo>
                  <a:pt x="294" y="255"/>
                </a:lnTo>
                <a:lnTo>
                  <a:pt x="295" y="260"/>
                </a:lnTo>
                <a:lnTo>
                  <a:pt x="296" y="265"/>
                </a:lnTo>
                <a:lnTo>
                  <a:pt x="296" y="271"/>
                </a:lnTo>
                <a:lnTo>
                  <a:pt x="296" y="275"/>
                </a:lnTo>
                <a:lnTo>
                  <a:pt x="296" y="275"/>
                </a:lnTo>
                <a:lnTo>
                  <a:pt x="268" y="275"/>
                </a:lnTo>
                <a:lnTo>
                  <a:pt x="242" y="275"/>
                </a:lnTo>
                <a:lnTo>
                  <a:pt x="189" y="277"/>
                </a:lnTo>
                <a:lnTo>
                  <a:pt x="189" y="277"/>
                </a:lnTo>
                <a:lnTo>
                  <a:pt x="165" y="275"/>
                </a:lnTo>
                <a:lnTo>
                  <a:pt x="153" y="274"/>
                </a:lnTo>
                <a:lnTo>
                  <a:pt x="141" y="272"/>
                </a:lnTo>
                <a:lnTo>
                  <a:pt x="141" y="272"/>
                </a:lnTo>
                <a:lnTo>
                  <a:pt x="136" y="271"/>
                </a:lnTo>
                <a:lnTo>
                  <a:pt x="130" y="272"/>
                </a:lnTo>
                <a:lnTo>
                  <a:pt x="128" y="273"/>
                </a:lnTo>
                <a:lnTo>
                  <a:pt x="126" y="274"/>
                </a:lnTo>
                <a:lnTo>
                  <a:pt x="128" y="275"/>
                </a:lnTo>
                <a:lnTo>
                  <a:pt x="130" y="278"/>
                </a:lnTo>
                <a:lnTo>
                  <a:pt x="130" y="278"/>
                </a:lnTo>
                <a:lnTo>
                  <a:pt x="124" y="280"/>
                </a:lnTo>
                <a:lnTo>
                  <a:pt x="118" y="282"/>
                </a:lnTo>
                <a:lnTo>
                  <a:pt x="111" y="284"/>
                </a:lnTo>
                <a:lnTo>
                  <a:pt x="105" y="286"/>
                </a:lnTo>
                <a:lnTo>
                  <a:pt x="105" y="286"/>
                </a:lnTo>
                <a:lnTo>
                  <a:pt x="102" y="285"/>
                </a:lnTo>
                <a:lnTo>
                  <a:pt x="100" y="284"/>
                </a:lnTo>
                <a:lnTo>
                  <a:pt x="99" y="284"/>
                </a:lnTo>
                <a:lnTo>
                  <a:pt x="96" y="285"/>
                </a:lnTo>
                <a:lnTo>
                  <a:pt x="90" y="289"/>
                </a:lnTo>
                <a:lnTo>
                  <a:pt x="85" y="295"/>
                </a:lnTo>
                <a:lnTo>
                  <a:pt x="76" y="308"/>
                </a:lnTo>
                <a:lnTo>
                  <a:pt x="71" y="316"/>
                </a:lnTo>
                <a:lnTo>
                  <a:pt x="71" y="316"/>
                </a:lnTo>
                <a:lnTo>
                  <a:pt x="69" y="318"/>
                </a:lnTo>
                <a:lnTo>
                  <a:pt x="66" y="320"/>
                </a:lnTo>
                <a:lnTo>
                  <a:pt x="63" y="327"/>
                </a:lnTo>
                <a:lnTo>
                  <a:pt x="61" y="337"/>
                </a:lnTo>
                <a:lnTo>
                  <a:pt x="61" y="349"/>
                </a:lnTo>
                <a:lnTo>
                  <a:pt x="61" y="372"/>
                </a:lnTo>
                <a:lnTo>
                  <a:pt x="64" y="387"/>
                </a:lnTo>
                <a:lnTo>
                  <a:pt x="64" y="387"/>
                </a:lnTo>
                <a:lnTo>
                  <a:pt x="66" y="409"/>
                </a:lnTo>
                <a:lnTo>
                  <a:pt x="70" y="431"/>
                </a:lnTo>
                <a:lnTo>
                  <a:pt x="70" y="431"/>
                </a:lnTo>
                <a:lnTo>
                  <a:pt x="75" y="471"/>
                </a:lnTo>
                <a:lnTo>
                  <a:pt x="77" y="510"/>
                </a:lnTo>
                <a:lnTo>
                  <a:pt x="77" y="550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5" y="616"/>
                </a:lnTo>
                <a:lnTo>
                  <a:pt x="75" y="626"/>
                </a:lnTo>
                <a:lnTo>
                  <a:pt x="77" y="636"/>
                </a:lnTo>
                <a:lnTo>
                  <a:pt x="79" y="644"/>
                </a:lnTo>
                <a:lnTo>
                  <a:pt x="83" y="652"/>
                </a:lnTo>
                <a:lnTo>
                  <a:pt x="89" y="658"/>
                </a:lnTo>
                <a:lnTo>
                  <a:pt x="89" y="658"/>
                </a:lnTo>
                <a:lnTo>
                  <a:pt x="90" y="661"/>
                </a:lnTo>
                <a:lnTo>
                  <a:pt x="91" y="662"/>
                </a:lnTo>
                <a:lnTo>
                  <a:pt x="93" y="663"/>
                </a:lnTo>
                <a:lnTo>
                  <a:pt x="95" y="663"/>
                </a:lnTo>
                <a:lnTo>
                  <a:pt x="95" y="663"/>
                </a:lnTo>
                <a:lnTo>
                  <a:pt x="101" y="666"/>
                </a:lnTo>
                <a:lnTo>
                  <a:pt x="108" y="668"/>
                </a:lnTo>
                <a:lnTo>
                  <a:pt x="124" y="671"/>
                </a:lnTo>
                <a:lnTo>
                  <a:pt x="141" y="671"/>
                </a:lnTo>
                <a:lnTo>
                  <a:pt x="158" y="671"/>
                </a:lnTo>
                <a:lnTo>
                  <a:pt x="193" y="667"/>
                </a:lnTo>
                <a:lnTo>
                  <a:pt x="223" y="663"/>
                </a:lnTo>
                <a:lnTo>
                  <a:pt x="223" y="663"/>
                </a:lnTo>
                <a:lnTo>
                  <a:pt x="260" y="662"/>
                </a:lnTo>
                <a:lnTo>
                  <a:pt x="297" y="663"/>
                </a:lnTo>
                <a:lnTo>
                  <a:pt x="335" y="664"/>
                </a:lnTo>
                <a:lnTo>
                  <a:pt x="373" y="666"/>
                </a:lnTo>
                <a:lnTo>
                  <a:pt x="373" y="666"/>
                </a:lnTo>
                <a:lnTo>
                  <a:pt x="410" y="663"/>
                </a:lnTo>
                <a:lnTo>
                  <a:pt x="448" y="661"/>
                </a:lnTo>
                <a:lnTo>
                  <a:pt x="485" y="657"/>
                </a:lnTo>
                <a:lnTo>
                  <a:pt x="504" y="657"/>
                </a:lnTo>
                <a:lnTo>
                  <a:pt x="524" y="657"/>
                </a:lnTo>
                <a:lnTo>
                  <a:pt x="524" y="657"/>
                </a:lnTo>
                <a:lnTo>
                  <a:pt x="599" y="658"/>
                </a:lnTo>
                <a:lnTo>
                  <a:pt x="675" y="657"/>
                </a:lnTo>
                <a:lnTo>
                  <a:pt x="675" y="657"/>
                </a:lnTo>
                <a:lnTo>
                  <a:pt x="693" y="658"/>
                </a:lnTo>
                <a:lnTo>
                  <a:pt x="711" y="660"/>
                </a:lnTo>
                <a:lnTo>
                  <a:pt x="729" y="662"/>
                </a:lnTo>
                <a:lnTo>
                  <a:pt x="747" y="662"/>
                </a:lnTo>
                <a:lnTo>
                  <a:pt x="747" y="662"/>
                </a:lnTo>
                <a:lnTo>
                  <a:pt x="764" y="661"/>
                </a:lnTo>
                <a:lnTo>
                  <a:pt x="782" y="660"/>
                </a:lnTo>
                <a:lnTo>
                  <a:pt x="799" y="658"/>
                </a:lnTo>
                <a:lnTo>
                  <a:pt x="816" y="657"/>
                </a:lnTo>
                <a:lnTo>
                  <a:pt x="816" y="657"/>
                </a:lnTo>
                <a:lnTo>
                  <a:pt x="891" y="657"/>
                </a:lnTo>
                <a:lnTo>
                  <a:pt x="927" y="656"/>
                </a:lnTo>
                <a:lnTo>
                  <a:pt x="964" y="654"/>
                </a:lnTo>
                <a:lnTo>
                  <a:pt x="964" y="654"/>
                </a:lnTo>
                <a:lnTo>
                  <a:pt x="998" y="652"/>
                </a:lnTo>
                <a:lnTo>
                  <a:pt x="1033" y="650"/>
                </a:lnTo>
                <a:lnTo>
                  <a:pt x="1051" y="649"/>
                </a:lnTo>
                <a:lnTo>
                  <a:pt x="1068" y="646"/>
                </a:lnTo>
                <a:lnTo>
                  <a:pt x="1085" y="643"/>
                </a:lnTo>
                <a:lnTo>
                  <a:pt x="1100" y="637"/>
                </a:lnTo>
                <a:lnTo>
                  <a:pt x="1100" y="637"/>
                </a:lnTo>
                <a:lnTo>
                  <a:pt x="1116" y="631"/>
                </a:lnTo>
                <a:lnTo>
                  <a:pt x="1130" y="624"/>
                </a:lnTo>
                <a:lnTo>
                  <a:pt x="1159" y="608"/>
                </a:lnTo>
                <a:lnTo>
                  <a:pt x="1215" y="573"/>
                </a:lnTo>
                <a:lnTo>
                  <a:pt x="1215" y="573"/>
                </a:lnTo>
                <a:lnTo>
                  <a:pt x="1224" y="571"/>
                </a:lnTo>
                <a:lnTo>
                  <a:pt x="1234" y="566"/>
                </a:lnTo>
                <a:lnTo>
                  <a:pt x="1243" y="561"/>
                </a:lnTo>
                <a:lnTo>
                  <a:pt x="1253" y="555"/>
                </a:lnTo>
                <a:lnTo>
                  <a:pt x="1271" y="540"/>
                </a:lnTo>
                <a:lnTo>
                  <a:pt x="1286" y="527"/>
                </a:lnTo>
                <a:lnTo>
                  <a:pt x="1286" y="527"/>
                </a:lnTo>
                <a:lnTo>
                  <a:pt x="1306" y="510"/>
                </a:lnTo>
                <a:lnTo>
                  <a:pt x="1323" y="495"/>
                </a:lnTo>
                <a:lnTo>
                  <a:pt x="1330" y="487"/>
                </a:lnTo>
                <a:lnTo>
                  <a:pt x="1336" y="480"/>
                </a:lnTo>
                <a:lnTo>
                  <a:pt x="1340" y="472"/>
                </a:lnTo>
                <a:lnTo>
                  <a:pt x="1343" y="466"/>
                </a:lnTo>
                <a:lnTo>
                  <a:pt x="1343" y="466"/>
                </a:lnTo>
                <a:lnTo>
                  <a:pt x="1346" y="460"/>
                </a:lnTo>
                <a:lnTo>
                  <a:pt x="1347" y="455"/>
                </a:lnTo>
                <a:lnTo>
                  <a:pt x="1347" y="449"/>
                </a:lnTo>
                <a:lnTo>
                  <a:pt x="1345" y="444"/>
                </a:lnTo>
                <a:lnTo>
                  <a:pt x="1342" y="438"/>
                </a:lnTo>
                <a:lnTo>
                  <a:pt x="1338" y="433"/>
                </a:lnTo>
                <a:lnTo>
                  <a:pt x="1329" y="425"/>
                </a:lnTo>
                <a:lnTo>
                  <a:pt x="1318" y="416"/>
                </a:lnTo>
                <a:lnTo>
                  <a:pt x="1306" y="408"/>
                </a:lnTo>
                <a:lnTo>
                  <a:pt x="1287" y="397"/>
                </a:lnTo>
                <a:lnTo>
                  <a:pt x="1287" y="397"/>
                </a:lnTo>
                <a:lnTo>
                  <a:pt x="1275" y="389"/>
                </a:lnTo>
                <a:lnTo>
                  <a:pt x="1264" y="379"/>
                </a:lnTo>
                <a:lnTo>
                  <a:pt x="1243" y="360"/>
                </a:lnTo>
                <a:lnTo>
                  <a:pt x="1223" y="339"/>
                </a:lnTo>
                <a:lnTo>
                  <a:pt x="1212" y="330"/>
                </a:lnTo>
                <a:lnTo>
                  <a:pt x="1201" y="320"/>
                </a:lnTo>
                <a:lnTo>
                  <a:pt x="1201" y="320"/>
                </a:lnTo>
                <a:lnTo>
                  <a:pt x="1181" y="306"/>
                </a:lnTo>
                <a:lnTo>
                  <a:pt x="1159" y="291"/>
                </a:lnTo>
                <a:lnTo>
                  <a:pt x="1137" y="277"/>
                </a:lnTo>
                <a:lnTo>
                  <a:pt x="1115" y="266"/>
                </a:lnTo>
                <a:lnTo>
                  <a:pt x="1115" y="266"/>
                </a:lnTo>
                <a:lnTo>
                  <a:pt x="1105" y="262"/>
                </a:lnTo>
                <a:lnTo>
                  <a:pt x="1088" y="257"/>
                </a:lnTo>
                <a:lnTo>
                  <a:pt x="1080" y="256"/>
                </a:lnTo>
                <a:lnTo>
                  <a:pt x="1072" y="256"/>
                </a:lnTo>
                <a:lnTo>
                  <a:pt x="1070" y="256"/>
                </a:lnTo>
                <a:lnTo>
                  <a:pt x="1069" y="257"/>
                </a:lnTo>
                <a:lnTo>
                  <a:pt x="1068" y="260"/>
                </a:lnTo>
                <a:lnTo>
                  <a:pt x="1069" y="262"/>
                </a:lnTo>
                <a:lnTo>
                  <a:pt x="1069" y="262"/>
                </a:lnTo>
                <a:lnTo>
                  <a:pt x="952" y="263"/>
                </a:lnTo>
                <a:lnTo>
                  <a:pt x="952" y="263"/>
                </a:lnTo>
                <a:lnTo>
                  <a:pt x="951" y="256"/>
                </a:lnTo>
                <a:lnTo>
                  <a:pt x="948" y="248"/>
                </a:lnTo>
                <a:lnTo>
                  <a:pt x="944" y="241"/>
                </a:lnTo>
                <a:lnTo>
                  <a:pt x="939" y="235"/>
                </a:lnTo>
                <a:lnTo>
                  <a:pt x="939" y="235"/>
                </a:lnTo>
                <a:lnTo>
                  <a:pt x="944" y="226"/>
                </a:lnTo>
                <a:lnTo>
                  <a:pt x="948" y="214"/>
                </a:lnTo>
                <a:lnTo>
                  <a:pt x="951" y="202"/>
                </a:lnTo>
                <a:lnTo>
                  <a:pt x="952" y="190"/>
                </a:lnTo>
                <a:lnTo>
                  <a:pt x="951" y="178"/>
                </a:lnTo>
                <a:lnTo>
                  <a:pt x="948" y="172"/>
                </a:lnTo>
                <a:lnTo>
                  <a:pt x="946" y="167"/>
                </a:lnTo>
                <a:lnTo>
                  <a:pt x="942" y="163"/>
                </a:lnTo>
                <a:lnTo>
                  <a:pt x="939" y="160"/>
                </a:lnTo>
                <a:lnTo>
                  <a:pt x="933" y="157"/>
                </a:lnTo>
                <a:lnTo>
                  <a:pt x="927" y="155"/>
                </a:lnTo>
                <a:lnTo>
                  <a:pt x="927" y="155"/>
                </a:lnTo>
                <a:lnTo>
                  <a:pt x="926" y="141"/>
                </a:lnTo>
                <a:lnTo>
                  <a:pt x="924" y="133"/>
                </a:lnTo>
                <a:lnTo>
                  <a:pt x="922" y="126"/>
                </a:lnTo>
                <a:lnTo>
                  <a:pt x="922" y="126"/>
                </a:lnTo>
                <a:lnTo>
                  <a:pt x="927" y="123"/>
                </a:lnTo>
                <a:lnTo>
                  <a:pt x="930" y="118"/>
                </a:lnTo>
                <a:lnTo>
                  <a:pt x="934" y="114"/>
                </a:lnTo>
                <a:lnTo>
                  <a:pt x="936" y="108"/>
                </a:lnTo>
                <a:lnTo>
                  <a:pt x="939" y="103"/>
                </a:lnTo>
                <a:lnTo>
                  <a:pt x="940" y="97"/>
                </a:lnTo>
                <a:lnTo>
                  <a:pt x="940" y="85"/>
                </a:lnTo>
                <a:lnTo>
                  <a:pt x="939" y="80"/>
                </a:lnTo>
                <a:lnTo>
                  <a:pt x="938" y="74"/>
                </a:lnTo>
                <a:lnTo>
                  <a:pt x="935" y="70"/>
                </a:lnTo>
                <a:lnTo>
                  <a:pt x="932" y="65"/>
                </a:lnTo>
                <a:lnTo>
                  <a:pt x="928" y="61"/>
                </a:lnTo>
                <a:lnTo>
                  <a:pt x="924" y="58"/>
                </a:lnTo>
                <a:lnTo>
                  <a:pt x="918" y="54"/>
                </a:lnTo>
                <a:lnTo>
                  <a:pt x="914" y="53"/>
                </a:lnTo>
                <a:lnTo>
                  <a:pt x="914" y="53"/>
                </a:lnTo>
                <a:lnTo>
                  <a:pt x="914" y="43"/>
                </a:lnTo>
                <a:lnTo>
                  <a:pt x="914" y="43"/>
                </a:lnTo>
                <a:lnTo>
                  <a:pt x="965" y="41"/>
                </a:lnTo>
                <a:lnTo>
                  <a:pt x="1018" y="38"/>
                </a:lnTo>
                <a:lnTo>
                  <a:pt x="1018" y="38"/>
                </a:lnTo>
                <a:lnTo>
                  <a:pt x="1044" y="38"/>
                </a:lnTo>
                <a:lnTo>
                  <a:pt x="1070" y="41"/>
                </a:lnTo>
                <a:lnTo>
                  <a:pt x="1095" y="42"/>
                </a:lnTo>
                <a:lnTo>
                  <a:pt x="1109" y="41"/>
                </a:lnTo>
                <a:lnTo>
                  <a:pt x="1121" y="39"/>
                </a:lnTo>
                <a:lnTo>
                  <a:pt x="1121" y="39"/>
                </a:lnTo>
                <a:lnTo>
                  <a:pt x="1123" y="44"/>
                </a:lnTo>
                <a:lnTo>
                  <a:pt x="1125" y="49"/>
                </a:lnTo>
                <a:lnTo>
                  <a:pt x="1128" y="53"/>
                </a:lnTo>
                <a:lnTo>
                  <a:pt x="1131" y="56"/>
                </a:lnTo>
                <a:lnTo>
                  <a:pt x="1140" y="61"/>
                </a:lnTo>
                <a:lnTo>
                  <a:pt x="1148" y="64"/>
                </a:lnTo>
                <a:lnTo>
                  <a:pt x="1159" y="65"/>
                </a:lnTo>
                <a:lnTo>
                  <a:pt x="1169" y="65"/>
                </a:lnTo>
                <a:lnTo>
                  <a:pt x="1178" y="64"/>
                </a:lnTo>
                <a:lnTo>
                  <a:pt x="1188" y="61"/>
                </a:lnTo>
                <a:lnTo>
                  <a:pt x="1188" y="61"/>
                </a:lnTo>
                <a:lnTo>
                  <a:pt x="1202" y="55"/>
                </a:lnTo>
                <a:lnTo>
                  <a:pt x="1224" y="45"/>
                </a:lnTo>
                <a:lnTo>
                  <a:pt x="1234" y="39"/>
                </a:lnTo>
                <a:lnTo>
                  <a:pt x="1241" y="33"/>
                </a:lnTo>
                <a:lnTo>
                  <a:pt x="1242" y="31"/>
                </a:lnTo>
                <a:lnTo>
                  <a:pt x="1242" y="29"/>
                </a:lnTo>
                <a:lnTo>
                  <a:pt x="1241" y="26"/>
                </a:lnTo>
                <a:lnTo>
                  <a:pt x="1239" y="24"/>
                </a:lnTo>
                <a:lnTo>
                  <a:pt x="1239" y="24"/>
                </a:lnTo>
                <a:lnTo>
                  <a:pt x="1213" y="14"/>
                </a:lnTo>
                <a:lnTo>
                  <a:pt x="1196" y="8"/>
                </a:lnTo>
                <a:lnTo>
                  <a:pt x="1177" y="3"/>
                </a:lnTo>
                <a:lnTo>
                  <a:pt x="1160" y="0"/>
                </a:lnTo>
                <a:lnTo>
                  <a:pt x="1152" y="0"/>
                </a:lnTo>
                <a:lnTo>
                  <a:pt x="1143" y="0"/>
                </a:lnTo>
                <a:lnTo>
                  <a:pt x="1137" y="2"/>
                </a:lnTo>
                <a:lnTo>
                  <a:pt x="1131" y="5"/>
                </a:lnTo>
                <a:lnTo>
                  <a:pt x="1128" y="9"/>
                </a:lnTo>
                <a:lnTo>
                  <a:pt x="1124" y="15"/>
                </a:lnTo>
                <a:lnTo>
                  <a:pt x="1124" y="15"/>
                </a:lnTo>
                <a:lnTo>
                  <a:pt x="1115" y="14"/>
                </a:lnTo>
                <a:lnTo>
                  <a:pt x="1115" y="14"/>
                </a:lnTo>
                <a:lnTo>
                  <a:pt x="1089" y="11"/>
                </a:lnTo>
                <a:lnTo>
                  <a:pt x="1065" y="11"/>
                </a:lnTo>
                <a:lnTo>
                  <a:pt x="1040" y="12"/>
                </a:lnTo>
                <a:lnTo>
                  <a:pt x="1015" y="14"/>
                </a:lnTo>
                <a:lnTo>
                  <a:pt x="965" y="20"/>
                </a:lnTo>
                <a:lnTo>
                  <a:pt x="940" y="23"/>
                </a:lnTo>
                <a:lnTo>
                  <a:pt x="915" y="24"/>
                </a:lnTo>
                <a:lnTo>
                  <a:pt x="915" y="24"/>
                </a:lnTo>
                <a:lnTo>
                  <a:pt x="916" y="20"/>
                </a:lnTo>
                <a:lnTo>
                  <a:pt x="917" y="12"/>
                </a:lnTo>
                <a:lnTo>
                  <a:pt x="916" y="8"/>
                </a:lnTo>
                <a:lnTo>
                  <a:pt x="915" y="6"/>
                </a:lnTo>
                <a:lnTo>
                  <a:pt x="914" y="5"/>
                </a:lnTo>
                <a:lnTo>
                  <a:pt x="910" y="6"/>
                </a:lnTo>
                <a:lnTo>
                  <a:pt x="910" y="6"/>
                </a:lnTo>
                <a:lnTo>
                  <a:pt x="906" y="1"/>
                </a:lnTo>
                <a:lnTo>
                  <a:pt x="904" y="1"/>
                </a:lnTo>
                <a:lnTo>
                  <a:pt x="903" y="1"/>
                </a:lnTo>
                <a:lnTo>
                  <a:pt x="900" y="2"/>
                </a:lnTo>
                <a:lnTo>
                  <a:pt x="898" y="7"/>
                </a:lnTo>
                <a:lnTo>
                  <a:pt x="896" y="17"/>
                </a:lnTo>
                <a:lnTo>
                  <a:pt x="894" y="24"/>
                </a:lnTo>
                <a:lnTo>
                  <a:pt x="894" y="24"/>
                </a:lnTo>
                <a:lnTo>
                  <a:pt x="824" y="24"/>
                </a:lnTo>
                <a:lnTo>
                  <a:pt x="755" y="23"/>
                </a:lnTo>
                <a:lnTo>
                  <a:pt x="616" y="18"/>
                </a:lnTo>
                <a:lnTo>
                  <a:pt x="616" y="18"/>
                </a:lnTo>
                <a:lnTo>
                  <a:pt x="583" y="17"/>
                </a:lnTo>
                <a:lnTo>
                  <a:pt x="549" y="17"/>
                </a:lnTo>
                <a:lnTo>
                  <a:pt x="481" y="18"/>
                </a:lnTo>
                <a:lnTo>
                  <a:pt x="345" y="24"/>
                </a:lnTo>
                <a:lnTo>
                  <a:pt x="345" y="24"/>
                </a:lnTo>
                <a:lnTo>
                  <a:pt x="343" y="21"/>
                </a:lnTo>
                <a:lnTo>
                  <a:pt x="341" y="21"/>
                </a:lnTo>
                <a:lnTo>
                  <a:pt x="333" y="21"/>
                </a:lnTo>
                <a:lnTo>
                  <a:pt x="320" y="25"/>
                </a:lnTo>
                <a:lnTo>
                  <a:pt x="320" y="25"/>
                </a:lnTo>
                <a:lnTo>
                  <a:pt x="284" y="26"/>
                </a:lnTo>
                <a:lnTo>
                  <a:pt x="284" y="26"/>
                </a:lnTo>
                <a:lnTo>
                  <a:pt x="280" y="19"/>
                </a:lnTo>
                <a:lnTo>
                  <a:pt x="277" y="13"/>
                </a:lnTo>
                <a:lnTo>
                  <a:pt x="277" y="13"/>
                </a:lnTo>
                <a:lnTo>
                  <a:pt x="278" y="11"/>
                </a:lnTo>
                <a:lnTo>
                  <a:pt x="278" y="9"/>
                </a:lnTo>
                <a:lnTo>
                  <a:pt x="278" y="7"/>
                </a:lnTo>
                <a:lnTo>
                  <a:pt x="277" y="6"/>
                </a:lnTo>
                <a:lnTo>
                  <a:pt x="274" y="6"/>
                </a:lnTo>
                <a:lnTo>
                  <a:pt x="272" y="6"/>
                </a:lnTo>
                <a:lnTo>
                  <a:pt x="271" y="7"/>
                </a:lnTo>
                <a:lnTo>
                  <a:pt x="268" y="8"/>
                </a:lnTo>
                <a:lnTo>
                  <a:pt x="268" y="8"/>
                </a:lnTo>
                <a:lnTo>
                  <a:pt x="267" y="9"/>
                </a:lnTo>
                <a:lnTo>
                  <a:pt x="266" y="12"/>
                </a:lnTo>
                <a:lnTo>
                  <a:pt x="264" y="17"/>
                </a:lnTo>
                <a:lnTo>
                  <a:pt x="261" y="27"/>
                </a:lnTo>
                <a:lnTo>
                  <a:pt x="261" y="27"/>
                </a:lnTo>
                <a:lnTo>
                  <a:pt x="235" y="27"/>
                </a:lnTo>
                <a:lnTo>
                  <a:pt x="208" y="29"/>
                </a:lnTo>
                <a:lnTo>
                  <a:pt x="182" y="30"/>
                </a:lnTo>
                <a:lnTo>
                  <a:pt x="155" y="30"/>
                </a:lnTo>
                <a:lnTo>
                  <a:pt x="155" y="30"/>
                </a:lnTo>
                <a:lnTo>
                  <a:pt x="153" y="27"/>
                </a:lnTo>
                <a:lnTo>
                  <a:pt x="149" y="26"/>
                </a:lnTo>
                <a:lnTo>
                  <a:pt x="140" y="25"/>
                </a:lnTo>
                <a:lnTo>
                  <a:pt x="129" y="25"/>
                </a:lnTo>
                <a:lnTo>
                  <a:pt x="122" y="26"/>
                </a:lnTo>
                <a:lnTo>
                  <a:pt x="122" y="26"/>
                </a:lnTo>
                <a:lnTo>
                  <a:pt x="115" y="23"/>
                </a:lnTo>
                <a:lnTo>
                  <a:pt x="108" y="21"/>
                </a:lnTo>
                <a:lnTo>
                  <a:pt x="99" y="20"/>
                </a:lnTo>
                <a:lnTo>
                  <a:pt x="88" y="20"/>
                </a:lnTo>
                <a:lnTo>
                  <a:pt x="67" y="20"/>
                </a:lnTo>
                <a:lnTo>
                  <a:pt x="53" y="21"/>
                </a:lnTo>
                <a:lnTo>
                  <a:pt x="53" y="21"/>
                </a:lnTo>
                <a:lnTo>
                  <a:pt x="35" y="24"/>
                </a:lnTo>
                <a:lnTo>
                  <a:pt x="26" y="25"/>
                </a:lnTo>
                <a:lnTo>
                  <a:pt x="19" y="29"/>
                </a:lnTo>
                <a:lnTo>
                  <a:pt x="19" y="29"/>
                </a:lnTo>
                <a:lnTo>
                  <a:pt x="13" y="32"/>
                </a:lnTo>
                <a:lnTo>
                  <a:pt x="5" y="38"/>
                </a:lnTo>
                <a:lnTo>
                  <a:pt x="2" y="41"/>
                </a:lnTo>
                <a:lnTo>
                  <a:pt x="0" y="44"/>
                </a:lnTo>
                <a:lnTo>
                  <a:pt x="0" y="48"/>
                </a:lnTo>
                <a:lnTo>
                  <a:pt x="4" y="49"/>
                </a:lnTo>
                <a:lnTo>
                  <a:pt x="4" y="49"/>
                </a:lnTo>
                <a:close/>
                <a:moveTo>
                  <a:pt x="1196" y="37"/>
                </a:moveTo>
                <a:lnTo>
                  <a:pt x="1196" y="37"/>
                </a:lnTo>
                <a:lnTo>
                  <a:pt x="1193" y="37"/>
                </a:lnTo>
                <a:lnTo>
                  <a:pt x="1193" y="37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5" y="35"/>
                </a:lnTo>
                <a:lnTo>
                  <a:pt x="1198" y="36"/>
                </a:lnTo>
                <a:lnTo>
                  <a:pt x="1198" y="36"/>
                </a:lnTo>
                <a:lnTo>
                  <a:pt x="1196" y="37"/>
                </a:lnTo>
                <a:lnTo>
                  <a:pt x="1196" y="37"/>
                </a:lnTo>
                <a:close/>
                <a:moveTo>
                  <a:pt x="1199" y="48"/>
                </a:moveTo>
                <a:lnTo>
                  <a:pt x="1199" y="48"/>
                </a:lnTo>
                <a:lnTo>
                  <a:pt x="1200" y="47"/>
                </a:lnTo>
                <a:lnTo>
                  <a:pt x="1200" y="47"/>
                </a:lnTo>
                <a:lnTo>
                  <a:pt x="1201" y="47"/>
                </a:lnTo>
                <a:lnTo>
                  <a:pt x="1201" y="47"/>
                </a:lnTo>
                <a:lnTo>
                  <a:pt x="1199" y="48"/>
                </a:lnTo>
                <a:lnTo>
                  <a:pt x="1199" y="48"/>
                </a:lnTo>
                <a:close/>
                <a:moveTo>
                  <a:pt x="1210" y="35"/>
                </a:moveTo>
                <a:lnTo>
                  <a:pt x="1210" y="35"/>
                </a:lnTo>
                <a:lnTo>
                  <a:pt x="1210" y="33"/>
                </a:lnTo>
                <a:lnTo>
                  <a:pt x="1210" y="33"/>
                </a:lnTo>
                <a:lnTo>
                  <a:pt x="1212" y="35"/>
                </a:lnTo>
                <a:lnTo>
                  <a:pt x="1212" y="35"/>
                </a:lnTo>
                <a:lnTo>
                  <a:pt x="1210" y="35"/>
                </a:lnTo>
                <a:lnTo>
                  <a:pt x="1210" y="35"/>
                </a:lnTo>
                <a:close/>
                <a:moveTo>
                  <a:pt x="1227" y="33"/>
                </a:moveTo>
                <a:lnTo>
                  <a:pt x="1227" y="33"/>
                </a:lnTo>
                <a:lnTo>
                  <a:pt x="1225" y="31"/>
                </a:lnTo>
                <a:lnTo>
                  <a:pt x="1223" y="29"/>
                </a:lnTo>
                <a:lnTo>
                  <a:pt x="1217" y="26"/>
                </a:lnTo>
                <a:lnTo>
                  <a:pt x="1217" y="26"/>
                </a:lnTo>
                <a:lnTo>
                  <a:pt x="1230" y="31"/>
                </a:lnTo>
                <a:lnTo>
                  <a:pt x="1230" y="31"/>
                </a:lnTo>
                <a:lnTo>
                  <a:pt x="1227" y="33"/>
                </a:lnTo>
                <a:lnTo>
                  <a:pt x="1227" y="33"/>
                </a:lnTo>
                <a:close/>
                <a:moveTo>
                  <a:pt x="1210" y="24"/>
                </a:moveTo>
                <a:lnTo>
                  <a:pt x="1210" y="24"/>
                </a:lnTo>
                <a:lnTo>
                  <a:pt x="1200" y="21"/>
                </a:lnTo>
                <a:lnTo>
                  <a:pt x="1190" y="21"/>
                </a:lnTo>
                <a:lnTo>
                  <a:pt x="1190" y="21"/>
                </a:lnTo>
                <a:lnTo>
                  <a:pt x="1183" y="15"/>
                </a:lnTo>
                <a:lnTo>
                  <a:pt x="1183" y="15"/>
                </a:lnTo>
                <a:lnTo>
                  <a:pt x="1210" y="24"/>
                </a:lnTo>
                <a:lnTo>
                  <a:pt x="1210" y="24"/>
                </a:lnTo>
                <a:close/>
                <a:moveTo>
                  <a:pt x="1180" y="54"/>
                </a:moveTo>
                <a:lnTo>
                  <a:pt x="1180" y="54"/>
                </a:lnTo>
                <a:lnTo>
                  <a:pt x="1176" y="54"/>
                </a:lnTo>
                <a:lnTo>
                  <a:pt x="1176" y="54"/>
                </a:lnTo>
                <a:lnTo>
                  <a:pt x="1177" y="54"/>
                </a:lnTo>
                <a:lnTo>
                  <a:pt x="1177" y="54"/>
                </a:lnTo>
                <a:lnTo>
                  <a:pt x="1180" y="54"/>
                </a:lnTo>
                <a:lnTo>
                  <a:pt x="1180" y="54"/>
                </a:lnTo>
                <a:close/>
                <a:moveTo>
                  <a:pt x="1176" y="43"/>
                </a:moveTo>
                <a:lnTo>
                  <a:pt x="1176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6" y="44"/>
                </a:lnTo>
                <a:lnTo>
                  <a:pt x="1176" y="44"/>
                </a:lnTo>
                <a:lnTo>
                  <a:pt x="1172" y="44"/>
                </a:lnTo>
                <a:lnTo>
                  <a:pt x="1172" y="44"/>
                </a:lnTo>
                <a:lnTo>
                  <a:pt x="1176" y="43"/>
                </a:lnTo>
                <a:lnTo>
                  <a:pt x="1176" y="43"/>
                </a:lnTo>
                <a:close/>
                <a:moveTo>
                  <a:pt x="1140" y="42"/>
                </a:moveTo>
                <a:lnTo>
                  <a:pt x="1140" y="42"/>
                </a:lnTo>
                <a:lnTo>
                  <a:pt x="1145" y="45"/>
                </a:lnTo>
                <a:lnTo>
                  <a:pt x="1150" y="47"/>
                </a:lnTo>
                <a:lnTo>
                  <a:pt x="1150" y="47"/>
                </a:lnTo>
                <a:lnTo>
                  <a:pt x="1145" y="45"/>
                </a:lnTo>
                <a:lnTo>
                  <a:pt x="1140" y="42"/>
                </a:lnTo>
                <a:lnTo>
                  <a:pt x="1140" y="42"/>
                </a:lnTo>
                <a:close/>
                <a:moveTo>
                  <a:pt x="1157" y="11"/>
                </a:moveTo>
                <a:lnTo>
                  <a:pt x="1157" y="11"/>
                </a:lnTo>
                <a:lnTo>
                  <a:pt x="1156" y="12"/>
                </a:lnTo>
                <a:lnTo>
                  <a:pt x="1156" y="12"/>
                </a:lnTo>
                <a:lnTo>
                  <a:pt x="1145" y="13"/>
                </a:lnTo>
                <a:lnTo>
                  <a:pt x="1140" y="14"/>
                </a:lnTo>
                <a:lnTo>
                  <a:pt x="1136" y="18"/>
                </a:lnTo>
                <a:lnTo>
                  <a:pt x="1136" y="18"/>
                </a:lnTo>
                <a:lnTo>
                  <a:pt x="1134" y="18"/>
                </a:lnTo>
                <a:lnTo>
                  <a:pt x="1134" y="18"/>
                </a:lnTo>
                <a:lnTo>
                  <a:pt x="1135" y="14"/>
                </a:lnTo>
                <a:lnTo>
                  <a:pt x="1137" y="13"/>
                </a:lnTo>
                <a:lnTo>
                  <a:pt x="1145" y="11"/>
                </a:lnTo>
                <a:lnTo>
                  <a:pt x="1151" y="11"/>
                </a:lnTo>
                <a:lnTo>
                  <a:pt x="1157" y="11"/>
                </a:lnTo>
                <a:lnTo>
                  <a:pt x="1157" y="11"/>
                </a:lnTo>
                <a:close/>
                <a:moveTo>
                  <a:pt x="1106" y="31"/>
                </a:moveTo>
                <a:lnTo>
                  <a:pt x="1106" y="31"/>
                </a:lnTo>
                <a:lnTo>
                  <a:pt x="1110" y="31"/>
                </a:lnTo>
                <a:lnTo>
                  <a:pt x="1110" y="31"/>
                </a:lnTo>
                <a:lnTo>
                  <a:pt x="1104" y="31"/>
                </a:lnTo>
                <a:lnTo>
                  <a:pt x="1104" y="31"/>
                </a:lnTo>
                <a:lnTo>
                  <a:pt x="1106" y="31"/>
                </a:lnTo>
                <a:lnTo>
                  <a:pt x="1106" y="31"/>
                </a:lnTo>
                <a:close/>
                <a:moveTo>
                  <a:pt x="915" y="33"/>
                </a:moveTo>
                <a:lnTo>
                  <a:pt x="915" y="33"/>
                </a:lnTo>
                <a:lnTo>
                  <a:pt x="927" y="32"/>
                </a:lnTo>
                <a:lnTo>
                  <a:pt x="940" y="32"/>
                </a:lnTo>
                <a:lnTo>
                  <a:pt x="940" y="32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close/>
                <a:moveTo>
                  <a:pt x="282" y="238"/>
                </a:moveTo>
                <a:lnTo>
                  <a:pt x="282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3" y="227"/>
                </a:lnTo>
                <a:lnTo>
                  <a:pt x="270" y="215"/>
                </a:lnTo>
                <a:lnTo>
                  <a:pt x="267" y="203"/>
                </a:lnTo>
                <a:lnTo>
                  <a:pt x="265" y="191"/>
                </a:lnTo>
                <a:lnTo>
                  <a:pt x="265" y="191"/>
                </a:lnTo>
                <a:lnTo>
                  <a:pt x="267" y="191"/>
                </a:lnTo>
                <a:lnTo>
                  <a:pt x="270" y="190"/>
                </a:lnTo>
                <a:lnTo>
                  <a:pt x="272" y="188"/>
                </a:lnTo>
                <a:lnTo>
                  <a:pt x="272" y="188"/>
                </a:lnTo>
                <a:lnTo>
                  <a:pt x="272" y="191"/>
                </a:lnTo>
                <a:lnTo>
                  <a:pt x="273" y="194"/>
                </a:lnTo>
                <a:lnTo>
                  <a:pt x="274" y="194"/>
                </a:lnTo>
                <a:lnTo>
                  <a:pt x="277" y="192"/>
                </a:lnTo>
                <a:lnTo>
                  <a:pt x="280" y="188"/>
                </a:lnTo>
                <a:lnTo>
                  <a:pt x="282" y="180"/>
                </a:lnTo>
                <a:lnTo>
                  <a:pt x="282" y="180"/>
                </a:lnTo>
                <a:lnTo>
                  <a:pt x="285" y="195"/>
                </a:lnTo>
                <a:lnTo>
                  <a:pt x="286" y="209"/>
                </a:lnTo>
                <a:lnTo>
                  <a:pt x="285" y="224"/>
                </a:lnTo>
                <a:lnTo>
                  <a:pt x="284" y="231"/>
                </a:lnTo>
                <a:lnTo>
                  <a:pt x="282" y="238"/>
                </a:lnTo>
                <a:lnTo>
                  <a:pt x="282" y="238"/>
                </a:lnTo>
                <a:close/>
                <a:moveTo>
                  <a:pt x="72" y="386"/>
                </a:moveTo>
                <a:lnTo>
                  <a:pt x="72" y="386"/>
                </a:lnTo>
                <a:lnTo>
                  <a:pt x="71" y="363"/>
                </a:lnTo>
                <a:lnTo>
                  <a:pt x="71" y="363"/>
                </a:lnTo>
                <a:lnTo>
                  <a:pt x="73" y="385"/>
                </a:lnTo>
                <a:lnTo>
                  <a:pt x="76" y="398"/>
                </a:lnTo>
                <a:lnTo>
                  <a:pt x="76" y="398"/>
                </a:lnTo>
                <a:lnTo>
                  <a:pt x="72" y="386"/>
                </a:lnTo>
                <a:lnTo>
                  <a:pt x="72" y="386"/>
                </a:lnTo>
                <a:close/>
                <a:moveTo>
                  <a:pt x="77" y="339"/>
                </a:moveTo>
                <a:lnTo>
                  <a:pt x="77" y="339"/>
                </a:lnTo>
                <a:lnTo>
                  <a:pt x="76" y="339"/>
                </a:lnTo>
                <a:lnTo>
                  <a:pt x="75" y="341"/>
                </a:lnTo>
                <a:lnTo>
                  <a:pt x="72" y="345"/>
                </a:lnTo>
                <a:lnTo>
                  <a:pt x="72" y="345"/>
                </a:lnTo>
                <a:lnTo>
                  <a:pt x="76" y="331"/>
                </a:lnTo>
                <a:lnTo>
                  <a:pt x="78" y="324"/>
                </a:lnTo>
                <a:lnTo>
                  <a:pt x="81" y="316"/>
                </a:lnTo>
                <a:lnTo>
                  <a:pt x="81" y="316"/>
                </a:lnTo>
                <a:lnTo>
                  <a:pt x="78" y="327"/>
                </a:lnTo>
                <a:lnTo>
                  <a:pt x="77" y="339"/>
                </a:lnTo>
                <a:lnTo>
                  <a:pt x="77" y="339"/>
                </a:lnTo>
                <a:close/>
                <a:moveTo>
                  <a:pt x="87" y="503"/>
                </a:moveTo>
                <a:lnTo>
                  <a:pt x="87" y="503"/>
                </a:lnTo>
                <a:lnTo>
                  <a:pt x="84" y="471"/>
                </a:lnTo>
                <a:lnTo>
                  <a:pt x="81" y="440"/>
                </a:lnTo>
                <a:lnTo>
                  <a:pt x="81" y="440"/>
                </a:lnTo>
                <a:lnTo>
                  <a:pt x="82" y="443"/>
                </a:lnTo>
                <a:lnTo>
                  <a:pt x="82" y="443"/>
                </a:lnTo>
                <a:lnTo>
                  <a:pt x="85" y="473"/>
                </a:lnTo>
                <a:lnTo>
                  <a:pt x="87" y="487"/>
                </a:lnTo>
                <a:lnTo>
                  <a:pt x="87" y="503"/>
                </a:lnTo>
                <a:lnTo>
                  <a:pt x="87" y="503"/>
                </a:lnTo>
                <a:close/>
                <a:moveTo>
                  <a:pt x="95" y="651"/>
                </a:moveTo>
                <a:lnTo>
                  <a:pt x="95" y="651"/>
                </a:lnTo>
                <a:lnTo>
                  <a:pt x="95" y="651"/>
                </a:lnTo>
                <a:lnTo>
                  <a:pt x="95" y="651"/>
                </a:lnTo>
                <a:lnTo>
                  <a:pt x="91" y="646"/>
                </a:lnTo>
                <a:lnTo>
                  <a:pt x="91" y="646"/>
                </a:lnTo>
                <a:lnTo>
                  <a:pt x="93" y="646"/>
                </a:lnTo>
                <a:lnTo>
                  <a:pt x="93" y="646"/>
                </a:lnTo>
                <a:lnTo>
                  <a:pt x="96" y="649"/>
                </a:lnTo>
                <a:lnTo>
                  <a:pt x="96" y="649"/>
                </a:lnTo>
                <a:lnTo>
                  <a:pt x="95" y="651"/>
                </a:lnTo>
                <a:lnTo>
                  <a:pt x="95" y="651"/>
                </a:lnTo>
                <a:close/>
                <a:moveTo>
                  <a:pt x="96" y="493"/>
                </a:moveTo>
                <a:lnTo>
                  <a:pt x="96" y="493"/>
                </a:lnTo>
                <a:lnTo>
                  <a:pt x="95" y="480"/>
                </a:lnTo>
                <a:lnTo>
                  <a:pt x="95" y="480"/>
                </a:lnTo>
                <a:lnTo>
                  <a:pt x="97" y="495"/>
                </a:lnTo>
                <a:lnTo>
                  <a:pt x="97" y="495"/>
                </a:lnTo>
                <a:lnTo>
                  <a:pt x="96" y="493"/>
                </a:lnTo>
                <a:lnTo>
                  <a:pt x="96" y="493"/>
                </a:lnTo>
                <a:close/>
                <a:moveTo>
                  <a:pt x="100" y="578"/>
                </a:moveTo>
                <a:lnTo>
                  <a:pt x="100" y="578"/>
                </a:lnTo>
                <a:lnTo>
                  <a:pt x="99" y="540"/>
                </a:lnTo>
                <a:lnTo>
                  <a:pt x="99" y="522"/>
                </a:lnTo>
                <a:lnTo>
                  <a:pt x="99" y="503"/>
                </a:lnTo>
                <a:lnTo>
                  <a:pt x="99" y="503"/>
                </a:lnTo>
                <a:lnTo>
                  <a:pt x="101" y="534"/>
                </a:lnTo>
                <a:lnTo>
                  <a:pt x="102" y="567"/>
                </a:lnTo>
                <a:lnTo>
                  <a:pt x="102" y="567"/>
                </a:lnTo>
                <a:lnTo>
                  <a:pt x="100" y="578"/>
                </a:lnTo>
                <a:lnTo>
                  <a:pt x="100" y="578"/>
                </a:lnTo>
                <a:close/>
                <a:moveTo>
                  <a:pt x="103" y="656"/>
                </a:moveTo>
                <a:lnTo>
                  <a:pt x="103" y="656"/>
                </a:lnTo>
                <a:lnTo>
                  <a:pt x="105" y="654"/>
                </a:lnTo>
                <a:lnTo>
                  <a:pt x="105" y="654"/>
                </a:lnTo>
                <a:lnTo>
                  <a:pt x="117" y="657"/>
                </a:lnTo>
                <a:lnTo>
                  <a:pt x="129" y="660"/>
                </a:lnTo>
                <a:lnTo>
                  <a:pt x="129" y="660"/>
                </a:lnTo>
                <a:lnTo>
                  <a:pt x="115" y="658"/>
                </a:lnTo>
                <a:lnTo>
                  <a:pt x="108" y="657"/>
                </a:lnTo>
                <a:lnTo>
                  <a:pt x="103" y="656"/>
                </a:lnTo>
                <a:lnTo>
                  <a:pt x="103" y="656"/>
                </a:lnTo>
                <a:close/>
                <a:moveTo>
                  <a:pt x="102" y="619"/>
                </a:moveTo>
                <a:lnTo>
                  <a:pt x="102" y="619"/>
                </a:lnTo>
                <a:lnTo>
                  <a:pt x="102" y="616"/>
                </a:lnTo>
                <a:lnTo>
                  <a:pt x="102" y="616"/>
                </a:lnTo>
                <a:lnTo>
                  <a:pt x="103" y="620"/>
                </a:lnTo>
                <a:lnTo>
                  <a:pt x="103" y="620"/>
                </a:lnTo>
                <a:lnTo>
                  <a:pt x="102" y="619"/>
                </a:lnTo>
                <a:lnTo>
                  <a:pt x="102" y="619"/>
                </a:lnTo>
                <a:close/>
                <a:moveTo>
                  <a:pt x="142" y="644"/>
                </a:moveTo>
                <a:lnTo>
                  <a:pt x="142" y="644"/>
                </a:lnTo>
                <a:lnTo>
                  <a:pt x="140" y="642"/>
                </a:lnTo>
                <a:lnTo>
                  <a:pt x="140" y="642"/>
                </a:lnTo>
                <a:lnTo>
                  <a:pt x="146" y="643"/>
                </a:lnTo>
                <a:lnTo>
                  <a:pt x="146" y="643"/>
                </a:lnTo>
                <a:lnTo>
                  <a:pt x="142" y="644"/>
                </a:lnTo>
                <a:lnTo>
                  <a:pt x="142" y="644"/>
                </a:lnTo>
                <a:close/>
                <a:moveTo>
                  <a:pt x="209" y="655"/>
                </a:moveTo>
                <a:lnTo>
                  <a:pt x="209" y="655"/>
                </a:lnTo>
                <a:lnTo>
                  <a:pt x="182" y="656"/>
                </a:lnTo>
                <a:lnTo>
                  <a:pt x="182" y="656"/>
                </a:lnTo>
                <a:lnTo>
                  <a:pt x="214" y="654"/>
                </a:lnTo>
                <a:lnTo>
                  <a:pt x="245" y="651"/>
                </a:lnTo>
                <a:lnTo>
                  <a:pt x="309" y="651"/>
                </a:lnTo>
                <a:lnTo>
                  <a:pt x="309" y="651"/>
                </a:lnTo>
                <a:lnTo>
                  <a:pt x="313" y="652"/>
                </a:lnTo>
                <a:lnTo>
                  <a:pt x="313" y="652"/>
                </a:lnTo>
                <a:lnTo>
                  <a:pt x="286" y="651"/>
                </a:lnTo>
                <a:lnTo>
                  <a:pt x="261" y="651"/>
                </a:lnTo>
                <a:lnTo>
                  <a:pt x="209" y="655"/>
                </a:lnTo>
                <a:lnTo>
                  <a:pt x="209" y="655"/>
                </a:lnTo>
                <a:close/>
                <a:moveTo>
                  <a:pt x="220" y="637"/>
                </a:moveTo>
                <a:lnTo>
                  <a:pt x="220" y="637"/>
                </a:lnTo>
                <a:lnTo>
                  <a:pt x="238" y="634"/>
                </a:lnTo>
                <a:lnTo>
                  <a:pt x="254" y="633"/>
                </a:lnTo>
                <a:lnTo>
                  <a:pt x="271" y="632"/>
                </a:lnTo>
                <a:lnTo>
                  <a:pt x="289" y="632"/>
                </a:lnTo>
                <a:lnTo>
                  <a:pt x="289" y="632"/>
                </a:lnTo>
                <a:lnTo>
                  <a:pt x="266" y="634"/>
                </a:lnTo>
                <a:lnTo>
                  <a:pt x="266" y="634"/>
                </a:lnTo>
                <a:lnTo>
                  <a:pt x="243" y="636"/>
                </a:lnTo>
                <a:lnTo>
                  <a:pt x="220" y="637"/>
                </a:lnTo>
                <a:lnTo>
                  <a:pt x="220" y="637"/>
                </a:lnTo>
                <a:close/>
                <a:moveTo>
                  <a:pt x="318" y="654"/>
                </a:moveTo>
                <a:lnTo>
                  <a:pt x="318" y="654"/>
                </a:lnTo>
                <a:lnTo>
                  <a:pt x="320" y="651"/>
                </a:lnTo>
                <a:lnTo>
                  <a:pt x="320" y="651"/>
                </a:lnTo>
                <a:lnTo>
                  <a:pt x="337" y="651"/>
                </a:lnTo>
                <a:lnTo>
                  <a:pt x="337" y="651"/>
                </a:lnTo>
                <a:lnTo>
                  <a:pt x="338" y="655"/>
                </a:lnTo>
                <a:lnTo>
                  <a:pt x="338" y="655"/>
                </a:lnTo>
                <a:lnTo>
                  <a:pt x="318" y="654"/>
                </a:lnTo>
                <a:lnTo>
                  <a:pt x="318" y="654"/>
                </a:lnTo>
                <a:close/>
                <a:moveTo>
                  <a:pt x="363" y="640"/>
                </a:moveTo>
                <a:lnTo>
                  <a:pt x="363" y="640"/>
                </a:lnTo>
                <a:lnTo>
                  <a:pt x="341" y="640"/>
                </a:lnTo>
                <a:lnTo>
                  <a:pt x="341" y="640"/>
                </a:lnTo>
                <a:lnTo>
                  <a:pt x="354" y="639"/>
                </a:lnTo>
                <a:lnTo>
                  <a:pt x="368" y="638"/>
                </a:lnTo>
                <a:lnTo>
                  <a:pt x="368" y="638"/>
                </a:lnTo>
                <a:lnTo>
                  <a:pt x="363" y="640"/>
                </a:lnTo>
                <a:lnTo>
                  <a:pt x="363" y="640"/>
                </a:lnTo>
                <a:close/>
                <a:moveTo>
                  <a:pt x="382" y="656"/>
                </a:moveTo>
                <a:lnTo>
                  <a:pt x="382" y="656"/>
                </a:lnTo>
                <a:lnTo>
                  <a:pt x="398" y="654"/>
                </a:lnTo>
                <a:lnTo>
                  <a:pt x="398" y="654"/>
                </a:lnTo>
                <a:lnTo>
                  <a:pt x="416" y="654"/>
                </a:lnTo>
                <a:lnTo>
                  <a:pt x="416" y="654"/>
                </a:lnTo>
                <a:lnTo>
                  <a:pt x="382" y="656"/>
                </a:lnTo>
                <a:lnTo>
                  <a:pt x="382" y="656"/>
                </a:lnTo>
                <a:close/>
                <a:moveTo>
                  <a:pt x="507" y="628"/>
                </a:moveTo>
                <a:lnTo>
                  <a:pt x="507" y="628"/>
                </a:lnTo>
                <a:lnTo>
                  <a:pt x="473" y="630"/>
                </a:lnTo>
                <a:lnTo>
                  <a:pt x="438" y="632"/>
                </a:lnTo>
                <a:lnTo>
                  <a:pt x="438" y="632"/>
                </a:lnTo>
                <a:lnTo>
                  <a:pt x="438" y="631"/>
                </a:lnTo>
                <a:lnTo>
                  <a:pt x="438" y="631"/>
                </a:lnTo>
                <a:lnTo>
                  <a:pt x="512" y="628"/>
                </a:lnTo>
                <a:lnTo>
                  <a:pt x="512" y="628"/>
                </a:lnTo>
                <a:lnTo>
                  <a:pt x="507" y="628"/>
                </a:lnTo>
                <a:lnTo>
                  <a:pt x="507" y="628"/>
                </a:lnTo>
                <a:close/>
                <a:moveTo>
                  <a:pt x="534" y="642"/>
                </a:moveTo>
                <a:lnTo>
                  <a:pt x="534" y="642"/>
                </a:lnTo>
                <a:lnTo>
                  <a:pt x="557" y="640"/>
                </a:lnTo>
                <a:lnTo>
                  <a:pt x="557" y="640"/>
                </a:lnTo>
                <a:lnTo>
                  <a:pt x="534" y="642"/>
                </a:lnTo>
                <a:lnTo>
                  <a:pt x="534" y="642"/>
                </a:lnTo>
                <a:close/>
                <a:moveTo>
                  <a:pt x="615" y="640"/>
                </a:moveTo>
                <a:lnTo>
                  <a:pt x="615" y="640"/>
                </a:lnTo>
                <a:lnTo>
                  <a:pt x="587" y="640"/>
                </a:lnTo>
                <a:lnTo>
                  <a:pt x="587" y="640"/>
                </a:lnTo>
                <a:lnTo>
                  <a:pt x="590" y="639"/>
                </a:lnTo>
                <a:lnTo>
                  <a:pt x="590" y="639"/>
                </a:lnTo>
                <a:lnTo>
                  <a:pt x="591" y="638"/>
                </a:lnTo>
                <a:lnTo>
                  <a:pt x="591" y="638"/>
                </a:lnTo>
                <a:lnTo>
                  <a:pt x="616" y="638"/>
                </a:lnTo>
                <a:lnTo>
                  <a:pt x="616" y="638"/>
                </a:lnTo>
                <a:lnTo>
                  <a:pt x="615" y="640"/>
                </a:lnTo>
                <a:lnTo>
                  <a:pt x="615" y="640"/>
                </a:lnTo>
                <a:close/>
                <a:moveTo>
                  <a:pt x="674" y="643"/>
                </a:moveTo>
                <a:lnTo>
                  <a:pt x="674" y="643"/>
                </a:lnTo>
                <a:lnTo>
                  <a:pt x="631" y="640"/>
                </a:lnTo>
                <a:lnTo>
                  <a:pt x="631" y="640"/>
                </a:lnTo>
                <a:lnTo>
                  <a:pt x="626" y="638"/>
                </a:lnTo>
                <a:lnTo>
                  <a:pt x="626" y="638"/>
                </a:lnTo>
                <a:lnTo>
                  <a:pt x="675" y="638"/>
                </a:lnTo>
                <a:lnTo>
                  <a:pt x="675" y="638"/>
                </a:lnTo>
                <a:lnTo>
                  <a:pt x="674" y="640"/>
                </a:lnTo>
                <a:lnTo>
                  <a:pt x="674" y="643"/>
                </a:lnTo>
                <a:lnTo>
                  <a:pt x="674" y="643"/>
                </a:lnTo>
                <a:close/>
                <a:moveTo>
                  <a:pt x="693" y="644"/>
                </a:moveTo>
                <a:lnTo>
                  <a:pt x="693" y="644"/>
                </a:lnTo>
                <a:lnTo>
                  <a:pt x="688" y="642"/>
                </a:lnTo>
                <a:lnTo>
                  <a:pt x="688" y="642"/>
                </a:lnTo>
                <a:lnTo>
                  <a:pt x="694" y="639"/>
                </a:lnTo>
                <a:lnTo>
                  <a:pt x="694" y="639"/>
                </a:lnTo>
                <a:lnTo>
                  <a:pt x="709" y="645"/>
                </a:lnTo>
                <a:lnTo>
                  <a:pt x="709" y="645"/>
                </a:lnTo>
                <a:lnTo>
                  <a:pt x="693" y="644"/>
                </a:lnTo>
                <a:lnTo>
                  <a:pt x="693" y="644"/>
                </a:lnTo>
                <a:close/>
                <a:moveTo>
                  <a:pt x="723" y="628"/>
                </a:moveTo>
                <a:lnTo>
                  <a:pt x="723" y="628"/>
                </a:lnTo>
                <a:lnTo>
                  <a:pt x="817" y="626"/>
                </a:lnTo>
                <a:lnTo>
                  <a:pt x="817" y="626"/>
                </a:lnTo>
                <a:lnTo>
                  <a:pt x="815" y="626"/>
                </a:lnTo>
                <a:lnTo>
                  <a:pt x="815" y="626"/>
                </a:lnTo>
                <a:lnTo>
                  <a:pt x="800" y="627"/>
                </a:lnTo>
                <a:lnTo>
                  <a:pt x="786" y="630"/>
                </a:lnTo>
                <a:lnTo>
                  <a:pt x="786" y="630"/>
                </a:lnTo>
                <a:lnTo>
                  <a:pt x="755" y="630"/>
                </a:lnTo>
                <a:lnTo>
                  <a:pt x="723" y="628"/>
                </a:lnTo>
                <a:lnTo>
                  <a:pt x="723" y="628"/>
                </a:lnTo>
                <a:close/>
                <a:moveTo>
                  <a:pt x="764" y="644"/>
                </a:moveTo>
                <a:lnTo>
                  <a:pt x="764" y="644"/>
                </a:lnTo>
                <a:lnTo>
                  <a:pt x="775" y="642"/>
                </a:lnTo>
                <a:lnTo>
                  <a:pt x="775" y="642"/>
                </a:lnTo>
                <a:lnTo>
                  <a:pt x="784" y="640"/>
                </a:lnTo>
                <a:lnTo>
                  <a:pt x="784" y="640"/>
                </a:lnTo>
                <a:lnTo>
                  <a:pt x="815" y="637"/>
                </a:lnTo>
                <a:lnTo>
                  <a:pt x="831" y="637"/>
                </a:lnTo>
                <a:lnTo>
                  <a:pt x="845" y="638"/>
                </a:lnTo>
                <a:lnTo>
                  <a:pt x="845" y="638"/>
                </a:lnTo>
                <a:lnTo>
                  <a:pt x="805" y="643"/>
                </a:lnTo>
                <a:lnTo>
                  <a:pt x="785" y="644"/>
                </a:lnTo>
                <a:lnTo>
                  <a:pt x="764" y="644"/>
                </a:lnTo>
                <a:lnTo>
                  <a:pt x="764" y="644"/>
                </a:lnTo>
                <a:close/>
                <a:moveTo>
                  <a:pt x="880" y="628"/>
                </a:moveTo>
                <a:lnTo>
                  <a:pt x="880" y="628"/>
                </a:lnTo>
                <a:lnTo>
                  <a:pt x="881" y="626"/>
                </a:lnTo>
                <a:lnTo>
                  <a:pt x="881" y="625"/>
                </a:lnTo>
                <a:lnTo>
                  <a:pt x="881" y="625"/>
                </a:lnTo>
                <a:lnTo>
                  <a:pt x="920" y="625"/>
                </a:lnTo>
                <a:lnTo>
                  <a:pt x="959" y="627"/>
                </a:lnTo>
                <a:lnTo>
                  <a:pt x="959" y="627"/>
                </a:lnTo>
                <a:lnTo>
                  <a:pt x="920" y="628"/>
                </a:lnTo>
                <a:lnTo>
                  <a:pt x="880" y="628"/>
                </a:lnTo>
                <a:lnTo>
                  <a:pt x="880" y="628"/>
                </a:lnTo>
                <a:close/>
                <a:moveTo>
                  <a:pt x="1029" y="633"/>
                </a:moveTo>
                <a:lnTo>
                  <a:pt x="1029" y="633"/>
                </a:lnTo>
                <a:lnTo>
                  <a:pt x="1027" y="632"/>
                </a:lnTo>
                <a:lnTo>
                  <a:pt x="1024" y="631"/>
                </a:lnTo>
                <a:lnTo>
                  <a:pt x="1024" y="631"/>
                </a:lnTo>
                <a:lnTo>
                  <a:pt x="1038" y="630"/>
                </a:lnTo>
                <a:lnTo>
                  <a:pt x="1052" y="630"/>
                </a:lnTo>
                <a:lnTo>
                  <a:pt x="1052" y="630"/>
                </a:lnTo>
                <a:lnTo>
                  <a:pt x="1029" y="633"/>
                </a:lnTo>
                <a:lnTo>
                  <a:pt x="1029" y="633"/>
                </a:lnTo>
                <a:close/>
                <a:moveTo>
                  <a:pt x="1097" y="628"/>
                </a:moveTo>
                <a:lnTo>
                  <a:pt x="1097" y="628"/>
                </a:lnTo>
                <a:lnTo>
                  <a:pt x="1083" y="633"/>
                </a:lnTo>
                <a:lnTo>
                  <a:pt x="1069" y="636"/>
                </a:lnTo>
                <a:lnTo>
                  <a:pt x="1069" y="636"/>
                </a:lnTo>
                <a:lnTo>
                  <a:pt x="1087" y="630"/>
                </a:lnTo>
                <a:lnTo>
                  <a:pt x="1104" y="624"/>
                </a:lnTo>
                <a:lnTo>
                  <a:pt x="1137" y="608"/>
                </a:lnTo>
                <a:lnTo>
                  <a:pt x="1137" y="608"/>
                </a:lnTo>
                <a:lnTo>
                  <a:pt x="1117" y="619"/>
                </a:lnTo>
                <a:lnTo>
                  <a:pt x="1097" y="628"/>
                </a:lnTo>
                <a:lnTo>
                  <a:pt x="1097" y="628"/>
                </a:lnTo>
                <a:close/>
                <a:moveTo>
                  <a:pt x="1064" y="621"/>
                </a:moveTo>
                <a:lnTo>
                  <a:pt x="1064" y="621"/>
                </a:lnTo>
                <a:lnTo>
                  <a:pt x="1071" y="619"/>
                </a:lnTo>
                <a:lnTo>
                  <a:pt x="1071" y="619"/>
                </a:lnTo>
                <a:lnTo>
                  <a:pt x="1071" y="621"/>
                </a:lnTo>
                <a:lnTo>
                  <a:pt x="1071" y="621"/>
                </a:lnTo>
                <a:lnTo>
                  <a:pt x="1064" y="621"/>
                </a:lnTo>
                <a:lnTo>
                  <a:pt x="1064" y="621"/>
                </a:lnTo>
                <a:close/>
                <a:moveTo>
                  <a:pt x="1202" y="548"/>
                </a:moveTo>
                <a:lnTo>
                  <a:pt x="1202" y="548"/>
                </a:lnTo>
                <a:lnTo>
                  <a:pt x="1231" y="528"/>
                </a:lnTo>
                <a:lnTo>
                  <a:pt x="1246" y="519"/>
                </a:lnTo>
                <a:lnTo>
                  <a:pt x="1260" y="510"/>
                </a:lnTo>
                <a:lnTo>
                  <a:pt x="1260" y="510"/>
                </a:lnTo>
                <a:lnTo>
                  <a:pt x="1224" y="533"/>
                </a:lnTo>
                <a:lnTo>
                  <a:pt x="1224" y="533"/>
                </a:lnTo>
                <a:lnTo>
                  <a:pt x="1202" y="548"/>
                </a:lnTo>
                <a:lnTo>
                  <a:pt x="1202" y="548"/>
                </a:lnTo>
                <a:close/>
                <a:moveTo>
                  <a:pt x="1254" y="527"/>
                </a:moveTo>
                <a:lnTo>
                  <a:pt x="1254" y="527"/>
                </a:lnTo>
                <a:lnTo>
                  <a:pt x="1233" y="539"/>
                </a:lnTo>
                <a:lnTo>
                  <a:pt x="1233" y="539"/>
                </a:lnTo>
                <a:lnTo>
                  <a:pt x="1264" y="519"/>
                </a:lnTo>
                <a:lnTo>
                  <a:pt x="1264" y="519"/>
                </a:lnTo>
                <a:lnTo>
                  <a:pt x="1254" y="527"/>
                </a:lnTo>
                <a:lnTo>
                  <a:pt x="1254" y="527"/>
                </a:lnTo>
                <a:close/>
                <a:moveTo>
                  <a:pt x="1290" y="504"/>
                </a:moveTo>
                <a:lnTo>
                  <a:pt x="1290" y="504"/>
                </a:lnTo>
                <a:lnTo>
                  <a:pt x="1278" y="510"/>
                </a:lnTo>
                <a:lnTo>
                  <a:pt x="1278" y="510"/>
                </a:lnTo>
                <a:lnTo>
                  <a:pt x="1294" y="500"/>
                </a:lnTo>
                <a:lnTo>
                  <a:pt x="1294" y="500"/>
                </a:lnTo>
                <a:lnTo>
                  <a:pt x="1290" y="504"/>
                </a:lnTo>
                <a:lnTo>
                  <a:pt x="1290" y="504"/>
                </a:lnTo>
                <a:close/>
                <a:moveTo>
                  <a:pt x="1310" y="495"/>
                </a:moveTo>
                <a:lnTo>
                  <a:pt x="1310" y="495"/>
                </a:lnTo>
                <a:lnTo>
                  <a:pt x="1314" y="487"/>
                </a:lnTo>
                <a:lnTo>
                  <a:pt x="1314" y="487"/>
                </a:lnTo>
                <a:lnTo>
                  <a:pt x="1320" y="484"/>
                </a:lnTo>
                <a:lnTo>
                  <a:pt x="1320" y="484"/>
                </a:lnTo>
                <a:lnTo>
                  <a:pt x="1310" y="495"/>
                </a:lnTo>
                <a:lnTo>
                  <a:pt x="1310" y="495"/>
                </a:lnTo>
                <a:close/>
                <a:moveTo>
                  <a:pt x="1317" y="474"/>
                </a:moveTo>
                <a:lnTo>
                  <a:pt x="1317" y="474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7" y="474"/>
                </a:lnTo>
                <a:lnTo>
                  <a:pt x="1317" y="474"/>
                </a:lnTo>
                <a:close/>
                <a:moveTo>
                  <a:pt x="1094" y="267"/>
                </a:moveTo>
                <a:lnTo>
                  <a:pt x="1094" y="267"/>
                </a:lnTo>
                <a:lnTo>
                  <a:pt x="1112" y="274"/>
                </a:lnTo>
                <a:lnTo>
                  <a:pt x="1131" y="283"/>
                </a:lnTo>
                <a:lnTo>
                  <a:pt x="1150" y="294"/>
                </a:lnTo>
                <a:lnTo>
                  <a:pt x="1168" y="306"/>
                </a:lnTo>
                <a:lnTo>
                  <a:pt x="1184" y="319"/>
                </a:lnTo>
                <a:lnTo>
                  <a:pt x="1200" y="332"/>
                </a:lnTo>
                <a:lnTo>
                  <a:pt x="1216" y="347"/>
                </a:lnTo>
                <a:lnTo>
                  <a:pt x="1230" y="361"/>
                </a:lnTo>
                <a:lnTo>
                  <a:pt x="1230" y="361"/>
                </a:lnTo>
                <a:lnTo>
                  <a:pt x="1241" y="372"/>
                </a:lnTo>
                <a:lnTo>
                  <a:pt x="1253" y="381"/>
                </a:lnTo>
                <a:lnTo>
                  <a:pt x="1280" y="400"/>
                </a:lnTo>
                <a:lnTo>
                  <a:pt x="1305" y="418"/>
                </a:lnTo>
                <a:lnTo>
                  <a:pt x="1317" y="427"/>
                </a:lnTo>
                <a:lnTo>
                  <a:pt x="1329" y="438"/>
                </a:lnTo>
                <a:lnTo>
                  <a:pt x="1329" y="438"/>
                </a:lnTo>
                <a:lnTo>
                  <a:pt x="1322" y="454"/>
                </a:lnTo>
                <a:lnTo>
                  <a:pt x="1318" y="460"/>
                </a:lnTo>
                <a:lnTo>
                  <a:pt x="1311" y="467"/>
                </a:lnTo>
                <a:lnTo>
                  <a:pt x="1311" y="467"/>
                </a:lnTo>
                <a:lnTo>
                  <a:pt x="1292" y="478"/>
                </a:lnTo>
                <a:lnTo>
                  <a:pt x="1281" y="485"/>
                </a:lnTo>
                <a:lnTo>
                  <a:pt x="1278" y="489"/>
                </a:lnTo>
                <a:lnTo>
                  <a:pt x="1277" y="491"/>
                </a:lnTo>
                <a:lnTo>
                  <a:pt x="1277" y="491"/>
                </a:lnTo>
                <a:lnTo>
                  <a:pt x="1260" y="500"/>
                </a:lnTo>
                <a:lnTo>
                  <a:pt x="1243" y="508"/>
                </a:lnTo>
                <a:lnTo>
                  <a:pt x="1228" y="518"/>
                </a:lnTo>
                <a:lnTo>
                  <a:pt x="1213" y="528"/>
                </a:lnTo>
                <a:lnTo>
                  <a:pt x="1183" y="550"/>
                </a:lnTo>
                <a:lnTo>
                  <a:pt x="1153" y="571"/>
                </a:lnTo>
                <a:lnTo>
                  <a:pt x="1153" y="571"/>
                </a:lnTo>
                <a:lnTo>
                  <a:pt x="1135" y="581"/>
                </a:lnTo>
                <a:lnTo>
                  <a:pt x="1117" y="591"/>
                </a:lnTo>
                <a:lnTo>
                  <a:pt x="1098" y="599"/>
                </a:lnTo>
                <a:lnTo>
                  <a:pt x="1080" y="605"/>
                </a:lnTo>
                <a:lnTo>
                  <a:pt x="1060" y="610"/>
                </a:lnTo>
                <a:lnTo>
                  <a:pt x="1040" y="614"/>
                </a:lnTo>
                <a:lnTo>
                  <a:pt x="1020" y="616"/>
                </a:lnTo>
                <a:lnTo>
                  <a:pt x="999" y="618"/>
                </a:lnTo>
                <a:lnTo>
                  <a:pt x="999" y="618"/>
                </a:lnTo>
                <a:lnTo>
                  <a:pt x="959" y="618"/>
                </a:lnTo>
                <a:lnTo>
                  <a:pt x="920" y="616"/>
                </a:lnTo>
                <a:lnTo>
                  <a:pt x="879" y="615"/>
                </a:lnTo>
                <a:lnTo>
                  <a:pt x="839" y="615"/>
                </a:lnTo>
                <a:lnTo>
                  <a:pt x="839" y="615"/>
                </a:lnTo>
                <a:lnTo>
                  <a:pt x="753" y="619"/>
                </a:lnTo>
                <a:lnTo>
                  <a:pt x="711" y="620"/>
                </a:lnTo>
                <a:lnTo>
                  <a:pt x="668" y="620"/>
                </a:lnTo>
                <a:lnTo>
                  <a:pt x="668" y="620"/>
                </a:lnTo>
                <a:lnTo>
                  <a:pt x="655" y="618"/>
                </a:lnTo>
                <a:lnTo>
                  <a:pt x="642" y="616"/>
                </a:lnTo>
                <a:lnTo>
                  <a:pt x="613" y="616"/>
                </a:lnTo>
                <a:lnTo>
                  <a:pt x="583" y="618"/>
                </a:lnTo>
                <a:lnTo>
                  <a:pt x="555" y="618"/>
                </a:lnTo>
                <a:lnTo>
                  <a:pt x="555" y="618"/>
                </a:lnTo>
                <a:lnTo>
                  <a:pt x="487" y="619"/>
                </a:lnTo>
                <a:lnTo>
                  <a:pt x="420" y="621"/>
                </a:lnTo>
                <a:lnTo>
                  <a:pt x="420" y="621"/>
                </a:lnTo>
                <a:lnTo>
                  <a:pt x="406" y="620"/>
                </a:lnTo>
                <a:lnTo>
                  <a:pt x="391" y="620"/>
                </a:lnTo>
                <a:lnTo>
                  <a:pt x="377" y="621"/>
                </a:lnTo>
                <a:lnTo>
                  <a:pt x="362" y="622"/>
                </a:lnTo>
                <a:lnTo>
                  <a:pt x="362" y="622"/>
                </a:lnTo>
                <a:lnTo>
                  <a:pt x="324" y="624"/>
                </a:lnTo>
                <a:lnTo>
                  <a:pt x="284" y="622"/>
                </a:lnTo>
                <a:lnTo>
                  <a:pt x="284" y="622"/>
                </a:lnTo>
                <a:lnTo>
                  <a:pt x="268" y="622"/>
                </a:lnTo>
                <a:lnTo>
                  <a:pt x="252" y="624"/>
                </a:lnTo>
                <a:lnTo>
                  <a:pt x="219" y="628"/>
                </a:lnTo>
                <a:lnTo>
                  <a:pt x="188" y="632"/>
                </a:lnTo>
                <a:lnTo>
                  <a:pt x="171" y="633"/>
                </a:lnTo>
                <a:lnTo>
                  <a:pt x="155" y="634"/>
                </a:lnTo>
                <a:lnTo>
                  <a:pt x="155" y="634"/>
                </a:lnTo>
                <a:lnTo>
                  <a:pt x="141" y="633"/>
                </a:lnTo>
                <a:lnTo>
                  <a:pt x="131" y="630"/>
                </a:lnTo>
                <a:lnTo>
                  <a:pt x="123" y="626"/>
                </a:lnTo>
                <a:lnTo>
                  <a:pt x="118" y="620"/>
                </a:lnTo>
                <a:lnTo>
                  <a:pt x="114" y="613"/>
                </a:lnTo>
                <a:lnTo>
                  <a:pt x="112" y="603"/>
                </a:lnTo>
                <a:lnTo>
                  <a:pt x="111" y="592"/>
                </a:lnTo>
                <a:lnTo>
                  <a:pt x="112" y="580"/>
                </a:lnTo>
                <a:lnTo>
                  <a:pt x="112" y="580"/>
                </a:lnTo>
                <a:lnTo>
                  <a:pt x="113" y="554"/>
                </a:lnTo>
                <a:lnTo>
                  <a:pt x="114" y="527"/>
                </a:lnTo>
                <a:lnTo>
                  <a:pt x="114" y="514"/>
                </a:lnTo>
                <a:lnTo>
                  <a:pt x="113" y="500"/>
                </a:lnTo>
                <a:lnTo>
                  <a:pt x="111" y="486"/>
                </a:lnTo>
                <a:lnTo>
                  <a:pt x="107" y="474"/>
                </a:lnTo>
                <a:lnTo>
                  <a:pt x="107" y="474"/>
                </a:lnTo>
                <a:lnTo>
                  <a:pt x="102" y="460"/>
                </a:lnTo>
                <a:lnTo>
                  <a:pt x="99" y="444"/>
                </a:lnTo>
                <a:lnTo>
                  <a:pt x="91" y="412"/>
                </a:lnTo>
                <a:lnTo>
                  <a:pt x="88" y="378"/>
                </a:lnTo>
                <a:lnTo>
                  <a:pt x="87" y="347"/>
                </a:lnTo>
                <a:lnTo>
                  <a:pt x="87" y="347"/>
                </a:lnTo>
                <a:lnTo>
                  <a:pt x="88" y="333"/>
                </a:lnTo>
                <a:lnTo>
                  <a:pt x="90" y="320"/>
                </a:lnTo>
                <a:lnTo>
                  <a:pt x="93" y="313"/>
                </a:lnTo>
                <a:lnTo>
                  <a:pt x="95" y="307"/>
                </a:lnTo>
                <a:lnTo>
                  <a:pt x="99" y="302"/>
                </a:lnTo>
                <a:lnTo>
                  <a:pt x="105" y="297"/>
                </a:lnTo>
                <a:lnTo>
                  <a:pt x="105" y="297"/>
                </a:lnTo>
                <a:lnTo>
                  <a:pt x="108" y="295"/>
                </a:lnTo>
                <a:lnTo>
                  <a:pt x="114" y="294"/>
                </a:lnTo>
                <a:lnTo>
                  <a:pt x="126" y="290"/>
                </a:lnTo>
                <a:lnTo>
                  <a:pt x="137" y="288"/>
                </a:lnTo>
                <a:lnTo>
                  <a:pt x="142" y="285"/>
                </a:lnTo>
                <a:lnTo>
                  <a:pt x="146" y="283"/>
                </a:lnTo>
                <a:lnTo>
                  <a:pt x="146" y="283"/>
                </a:lnTo>
                <a:lnTo>
                  <a:pt x="164" y="285"/>
                </a:lnTo>
                <a:lnTo>
                  <a:pt x="182" y="288"/>
                </a:lnTo>
                <a:lnTo>
                  <a:pt x="201" y="288"/>
                </a:lnTo>
                <a:lnTo>
                  <a:pt x="219" y="288"/>
                </a:lnTo>
                <a:lnTo>
                  <a:pt x="256" y="285"/>
                </a:lnTo>
                <a:lnTo>
                  <a:pt x="276" y="285"/>
                </a:lnTo>
                <a:lnTo>
                  <a:pt x="294" y="285"/>
                </a:lnTo>
                <a:lnTo>
                  <a:pt x="294" y="285"/>
                </a:lnTo>
                <a:lnTo>
                  <a:pt x="290" y="292"/>
                </a:lnTo>
                <a:lnTo>
                  <a:pt x="286" y="301"/>
                </a:lnTo>
                <a:lnTo>
                  <a:pt x="286" y="301"/>
                </a:lnTo>
                <a:lnTo>
                  <a:pt x="278" y="301"/>
                </a:lnTo>
                <a:lnTo>
                  <a:pt x="266" y="304"/>
                </a:lnTo>
                <a:lnTo>
                  <a:pt x="261" y="307"/>
                </a:lnTo>
                <a:lnTo>
                  <a:pt x="256" y="309"/>
                </a:lnTo>
                <a:lnTo>
                  <a:pt x="253" y="313"/>
                </a:lnTo>
                <a:lnTo>
                  <a:pt x="253" y="314"/>
                </a:lnTo>
                <a:lnTo>
                  <a:pt x="253" y="316"/>
                </a:lnTo>
                <a:lnTo>
                  <a:pt x="253" y="316"/>
                </a:lnTo>
                <a:lnTo>
                  <a:pt x="252" y="321"/>
                </a:lnTo>
                <a:lnTo>
                  <a:pt x="250" y="325"/>
                </a:lnTo>
                <a:lnTo>
                  <a:pt x="250" y="328"/>
                </a:lnTo>
                <a:lnTo>
                  <a:pt x="252" y="332"/>
                </a:lnTo>
                <a:lnTo>
                  <a:pt x="253" y="336"/>
                </a:lnTo>
                <a:lnTo>
                  <a:pt x="255" y="339"/>
                </a:lnTo>
                <a:lnTo>
                  <a:pt x="261" y="344"/>
                </a:lnTo>
                <a:lnTo>
                  <a:pt x="270" y="348"/>
                </a:lnTo>
                <a:lnTo>
                  <a:pt x="278" y="350"/>
                </a:lnTo>
                <a:lnTo>
                  <a:pt x="286" y="351"/>
                </a:lnTo>
                <a:lnTo>
                  <a:pt x="294" y="350"/>
                </a:lnTo>
                <a:lnTo>
                  <a:pt x="294" y="350"/>
                </a:lnTo>
                <a:lnTo>
                  <a:pt x="298" y="349"/>
                </a:lnTo>
                <a:lnTo>
                  <a:pt x="302" y="348"/>
                </a:lnTo>
                <a:lnTo>
                  <a:pt x="306" y="345"/>
                </a:lnTo>
                <a:lnTo>
                  <a:pt x="308" y="342"/>
                </a:lnTo>
                <a:lnTo>
                  <a:pt x="312" y="336"/>
                </a:lnTo>
                <a:lnTo>
                  <a:pt x="314" y="327"/>
                </a:lnTo>
                <a:lnTo>
                  <a:pt x="313" y="320"/>
                </a:lnTo>
                <a:lnTo>
                  <a:pt x="309" y="313"/>
                </a:lnTo>
                <a:lnTo>
                  <a:pt x="304" y="307"/>
                </a:lnTo>
                <a:lnTo>
                  <a:pt x="301" y="304"/>
                </a:lnTo>
                <a:lnTo>
                  <a:pt x="296" y="302"/>
                </a:lnTo>
                <a:lnTo>
                  <a:pt x="296" y="302"/>
                </a:lnTo>
                <a:lnTo>
                  <a:pt x="300" y="294"/>
                </a:lnTo>
                <a:lnTo>
                  <a:pt x="303" y="285"/>
                </a:lnTo>
                <a:lnTo>
                  <a:pt x="303" y="285"/>
                </a:lnTo>
                <a:lnTo>
                  <a:pt x="383" y="286"/>
                </a:lnTo>
                <a:lnTo>
                  <a:pt x="463" y="285"/>
                </a:lnTo>
                <a:lnTo>
                  <a:pt x="622" y="282"/>
                </a:lnTo>
                <a:lnTo>
                  <a:pt x="782" y="278"/>
                </a:lnTo>
                <a:lnTo>
                  <a:pt x="942" y="274"/>
                </a:lnTo>
                <a:lnTo>
                  <a:pt x="942" y="274"/>
                </a:lnTo>
                <a:lnTo>
                  <a:pt x="939" y="284"/>
                </a:lnTo>
                <a:lnTo>
                  <a:pt x="934" y="294"/>
                </a:lnTo>
                <a:lnTo>
                  <a:pt x="934" y="294"/>
                </a:lnTo>
                <a:lnTo>
                  <a:pt x="926" y="291"/>
                </a:lnTo>
                <a:lnTo>
                  <a:pt x="912" y="291"/>
                </a:lnTo>
                <a:lnTo>
                  <a:pt x="905" y="291"/>
                </a:lnTo>
                <a:lnTo>
                  <a:pt x="900" y="292"/>
                </a:lnTo>
                <a:lnTo>
                  <a:pt x="898" y="294"/>
                </a:lnTo>
                <a:lnTo>
                  <a:pt x="898" y="295"/>
                </a:lnTo>
                <a:lnTo>
                  <a:pt x="898" y="296"/>
                </a:lnTo>
                <a:lnTo>
                  <a:pt x="899" y="298"/>
                </a:lnTo>
                <a:lnTo>
                  <a:pt x="899" y="298"/>
                </a:lnTo>
                <a:lnTo>
                  <a:pt x="896" y="303"/>
                </a:lnTo>
                <a:lnTo>
                  <a:pt x="896" y="303"/>
                </a:lnTo>
                <a:lnTo>
                  <a:pt x="894" y="304"/>
                </a:lnTo>
                <a:lnTo>
                  <a:pt x="892" y="306"/>
                </a:lnTo>
                <a:lnTo>
                  <a:pt x="892" y="309"/>
                </a:lnTo>
                <a:lnTo>
                  <a:pt x="892" y="314"/>
                </a:lnTo>
                <a:lnTo>
                  <a:pt x="893" y="318"/>
                </a:lnTo>
                <a:lnTo>
                  <a:pt x="893" y="318"/>
                </a:lnTo>
                <a:lnTo>
                  <a:pt x="896" y="321"/>
                </a:lnTo>
                <a:lnTo>
                  <a:pt x="898" y="325"/>
                </a:lnTo>
                <a:lnTo>
                  <a:pt x="902" y="328"/>
                </a:lnTo>
                <a:lnTo>
                  <a:pt x="906" y="331"/>
                </a:lnTo>
                <a:lnTo>
                  <a:pt x="915" y="335"/>
                </a:lnTo>
                <a:lnTo>
                  <a:pt x="924" y="336"/>
                </a:lnTo>
                <a:lnTo>
                  <a:pt x="924" y="336"/>
                </a:lnTo>
                <a:lnTo>
                  <a:pt x="909" y="339"/>
                </a:lnTo>
                <a:lnTo>
                  <a:pt x="893" y="343"/>
                </a:lnTo>
                <a:lnTo>
                  <a:pt x="877" y="344"/>
                </a:lnTo>
                <a:lnTo>
                  <a:pt x="870" y="344"/>
                </a:lnTo>
                <a:lnTo>
                  <a:pt x="862" y="343"/>
                </a:lnTo>
                <a:lnTo>
                  <a:pt x="862" y="343"/>
                </a:lnTo>
                <a:lnTo>
                  <a:pt x="852" y="339"/>
                </a:lnTo>
                <a:lnTo>
                  <a:pt x="844" y="336"/>
                </a:lnTo>
                <a:lnTo>
                  <a:pt x="835" y="332"/>
                </a:lnTo>
                <a:lnTo>
                  <a:pt x="826" y="330"/>
                </a:lnTo>
                <a:lnTo>
                  <a:pt x="826" y="330"/>
                </a:lnTo>
                <a:lnTo>
                  <a:pt x="821" y="330"/>
                </a:lnTo>
                <a:lnTo>
                  <a:pt x="817" y="331"/>
                </a:lnTo>
                <a:lnTo>
                  <a:pt x="808" y="333"/>
                </a:lnTo>
                <a:lnTo>
                  <a:pt x="799" y="335"/>
                </a:lnTo>
                <a:lnTo>
                  <a:pt x="796" y="335"/>
                </a:lnTo>
                <a:lnTo>
                  <a:pt x="792" y="332"/>
                </a:lnTo>
                <a:lnTo>
                  <a:pt x="792" y="332"/>
                </a:lnTo>
                <a:lnTo>
                  <a:pt x="787" y="328"/>
                </a:lnTo>
                <a:lnTo>
                  <a:pt x="786" y="325"/>
                </a:lnTo>
                <a:lnTo>
                  <a:pt x="787" y="322"/>
                </a:lnTo>
                <a:lnTo>
                  <a:pt x="790" y="320"/>
                </a:lnTo>
                <a:lnTo>
                  <a:pt x="793" y="318"/>
                </a:lnTo>
                <a:lnTo>
                  <a:pt x="797" y="315"/>
                </a:lnTo>
                <a:lnTo>
                  <a:pt x="804" y="314"/>
                </a:lnTo>
                <a:lnTo>
                  <a:pt x="804" y="314"/>
                </a:lnTo>
                <a:lnTo>
                  <a:pt x="812" y="314"/>
                </a:lnTo>
                <a:lnTo>
                  <a:pt x="821" y="315"/>
                </a:lnTo>
                <a:lnTo>
                  <a:pt x="838" y="319"/>
                </a:lnTo>
                <a:lnTo>
                  <a:pt x="846" y="319"/>
                </a:lnTo>
                <a:lnTo>
                  <a:pt x="853" y="319"/>
                </a:lnTo>
                <a:lnTo>
                  <a:pt x="861" y="316"/>
                </a:lnTo>
                <a:lnTo>
                  <a:pt x="867" y="313"/>
                </a:lnTo>
                <a:lnTo>
                  <a:pt x="867" y="313"/>
                </a:lnTo>
                <a:lnTo>
                  <a:pt x="873" y="308"/>
                </a:lnTo>
                <a:lnTo>
                  <a:pt x="881" y="302"/>
                </a:lnTo>
                <a:lnTo>
                  <a:pt x="889" y="296"/>
                </a:lnTo>
                <a:lnTo>
                  <a:pt x="891" y="294"/>
                </a:lnTo>
                <a:lnTo>
                  <a:pt x="891" y="290"/>
                </a:lnTo>
                <a:lnTo>
                  <a:pt x="891" y="290"/>
                </a:lnTo>
                <a:lnTo>
                  <a:pt x="889" y="289"/>
                </a:lnTo>
                <a:lnTo>
                  <a:pt x="888" y="288"/>
                </a:lnTo>
                <a:lnTo>
                  <a:pt x="883" y="288"/>
                </a:lnTo>
                <a:lnTo>
                  <a:pt x="879" y="290"/>
                </a:lnTo>
                <a:lnTo>
                  <a:pt x="873" y="295"/>
                </a:lnTo>
                <a:lnTo>
                  <a:pt x="862" y="304"/>
                </a:lnTo>
                <a:lnTo>
                  <a:pt x="856" y="310"/>
                </a:lnTo>
                <a:lnTo>
                  <a:pt x="856" y="310"/>
                </a:lnTo>
                <a:lnTo>
                  <a:pt x="840" y="307"/>
                </a:lnTo>
                <a:lnTo>
                  <a:pt x="826" y="304"/>
                </a:lnTo>
                <a:lnTo>
                  <a:pt x="809" y="303"/>
                </a:lnTo>
                <a:lnTo>
                  <a:pt x="802" y="304"/>
                </a:lnTo>
                <a:lnTo>
                  <a:pt x="794" y="306"/>
                </a:lnTo>
                <a:lnTo>
                  <a:pt x="794" y="306"/>
                </a:lnTo>
                <a:lnTo>
                  <a:pt x="791" y="307"/>
                </a:lnTo>
                <a:lnTo>
                  <a:pt x="787" y="309"/>
                </a:lnTo>
                <a:lnTo>
                  <a:pt x="782" y="314"/>
                </a:lnTo>
                <a:lnTo>
                  <a:pt x="779" y="320"/>
                </a:lnTo>
                <a:lnTo>
                  <a:pt x="779" y="327"/>
                </a:lnTo>
                <a:lnTo>
                  <a:pt x="781" y="333"/>
                </a:lnTo>
                <a:lnTo>
                  <a:pt x="785" y="339"/>
                </a:lnTo>
                <a:lnTo>
                  <a:pt x="787" y="341"/>
                </a:lnTo>
                <a:lnTo>
                  <a:pt x="791" y="343"/>
                </a:lnTo>
                <a:lnTo>
                  <a:pt x="794" y="343"/>
                </a:lnTo>
                <a:lnTo>
                  <a:pt x="799" y="344"/>
                </a:lnTo>
                <a:lnTo>
                  <a:pt x="799" y="344"/>
                </a:lnTo>
                <a:lnTo>
                  <a:pt x="808" y="343"/>
                </a:lnTo>
                <a:lnTo>
                  <a:pt x="816" y="341"/>
                </a:lnTo>
                <a:lnTo>
                  <a:pt x="824" y="341"/>
                </a:lnTo>
                <a:lnTo>
                  <a:pt x="833" y="341"/>
                </a:lnTo>
                <a:lnTo>
                  <a:pt x="833" y="341"/>
                </a:lnTo>
                <a:lnTo>
                  <a:pt x="840" y="343"/>
                </a:lnTo>
                <a:lnTo>
                  <a:pt x="846" y="347"/>
                </a:lnTo>
                <a:lnTo>
                  <a:pt x="853" y="350"/>
                </a:lnTo>
                <a:lnTo>
                  <a:pt x="859" y="353"/>
                </a:lnTo>
                <a:lnTo>
                  <a:pt x="859" y="353"/>
                </a:lnTo>
                <a:lnTo>
                  <a:pt x="871" y="354"/>
                </a:lnTo>
                <a:lnTo>
                  <a:pt x="882" y="354"/>
                </a:lnTo>
                <a:lnTo>
                  <a:pt x="894" y="353"/>
                </a:lnTo>
                <a:lnTo>
                  <a:pt x="905" y="351"/>
                </a:lnTo>
                <a:lnTo>
                  <a:pt x="927" y="344"/>
                </a:lnTo>
                <a:lnTo>
                  <a:pt x="948" y="338"/>
                </a:lnTo>
                <a:lnTo>
                  <a:pt x="948" y="338"/>
                </a:lnTo>
                <a:lnTo>
                  <a:pt x="959" y="336"/>
                </a:lnTo>
                <a:lnTo>
                  <a:pt x="969" y="335"/>
                </a:lnTo>
                <a:lnTo>
                  <a:pt x="989" y="333"/>
                </a:lnTo>
                <a:lnTo>
                  <a:pt x="1010" y="332"/>
                </a:lnTo>
                <a:lnTo>
                  <a:pt x="1021" y="330"/>
                </a:lnTo>
                <a:lnTo>
                  <a:pt x="1030" y="327"/>
                </a:lnTo>
                <a:lnTo>
                  <a:pt x="1030" y="327"/>
                </a:lnTo>
                <a:lnTo>
                  <a:pt x="1036" y="325"/>
                </a:lnTo>
                <a:lnTo>
                  <a:pt x="1041" y="322"/>
                </a:lnTo>
                <a:lnTo>
                  <a:pt x="1045" y="320"/>
                </a:lnTo>
                <a:lnTo>
                  <a:pt x="1047" y="316"/>
                </a:lnTo>
                <a:lnTo>
                  <a:pt x="1048" y="314"/>
                </a:lnTo>
                <a:lnTo>
                  <a:pt x="1048" y="312"/>
                </a:lnTo>
                <a:lnTo>
                  <a:pt x="1047" y="308"/>
                </a:lnTo>
                <a:lnTo>
                  <a:pt x="1046" y="306"/>
                </a:lnTo>
                <a:lnTo>
                  <a:pt x="1040" y="301"/>
                </a:lnTo>
                <a:lnTo>
                  <a:pt x="1033" y="297"/>
                </a:lnTo>
                <a:lnTo>
                  <a:pt x="1024" y="294"/>
                </a:lnTo>
                <a:lnTo>
                  <a:pt x="1015" y="294"/>
                </a:lnTo>
                <a:lnTo>
                  <a:pt x="1015" y="294"/>
                </a:lnTo>
                <a:lnTo>
                  <a:pt x="1004" y="295"/>
                </a:lnTo>
                <a:lnTo>
                  <a:pt x="988" y="297"/>
                </a:lnTo>
                <a:lnTo>
                  <a:pt x="980" y="300"/>
                </a:lnTo>
                <a:lnTo>
                  <a:pt x="974" y="303"/>
                </a:lnTo>
                <a:lnTo>
                  <a:pt x="969" y="306"/>
                </a:lnTo>
                <a:lnTo>
                  <a:pt x="969" y="308"/>
                </a:lnTo>
                <a:lnTo>
                  <a:pt x="969" y="310"/>
                </a:lnTo>
                <a:lnTo>
                  <a:pt x="969" y="310"/>
                </a:lnTo>
                <a:lnTo>
                  <a:pt x="970" y="310"/>
                </a:lnTo>
                <a:lnTo>
                  <a:pt x="971" y="312"/>
                </a:lnTo>
                <a:lnTo>
                  <a:pt x="979" y="310"/>
                </a:lnTo>
                <a:lnTo>
                  <a:pt x="1000" y="307"/>
                </a:lnTo>
                <a:lnTo>
                  <a:pt x="1011" y="306"/>
                </a:lnTo>
                <a:lnTo>
                  <a:pt x="1023" y="306"/>
                </a:lnTo>
                <a:lnTo>
                  <a:pt x="1033" y="307"/>
                </a:lnTo>
                <a:lnTo>
                  <a:pt x="1036" y="309"/>
                </a:lnTo>
                <a:lnTo>
                  <a:pt x="1040" y="312"/>
                </a:lnTo>
                <a:lnTo>
                  <a:pt x="1040" y="312"/>
                </a:lnTo>
                <a:lnTo>
                  <a:pt x="1035" y="315"/>
                </a:lnTo>
                <a:lnTo>
                  <a:pt x="1030" y="318"/>
                </a:lnTo>
                <a:lnTo>
                  <a:pt x="1020" y="322"/>
                </a:lnTo>
                <a:lnTo>
                  <a:pt x="1007" y="324"/>
                </a:lnTo>
                <a:lnTo>
                  <a:pt x="994" y="325"/>
                </a:lnTo>
                <a:lnTo>
                  <a:pt x="969" y="326"/>
                </a:lnTo>
                <a:lnTo>
                  <a:pt x="957" y="326"/>
                </a:lnTo>
                <a:lnTo>
                  <a:pt x="946" y="328"/>
                </a:lnTo>
                <a:lnTo>
                  <a:pt x="946" y="328"/>
                </a:lnTo>
                <a:lnTo>
                  <a:pt x="948" y="325"/>
                </a:lnTo>
                <a:lnTo>
                  <a:pt x="951" y="321"/>
                </a:lnTo>
                <a:lnTo>
                  <a:pt x="952" y="316"/>
                </a:lnTo>
                <a:lnTo>
                  <a:pt x="952" y="313"/>
                </a:lnTo>
                <a:lnTo>
                  <a:pt x="951" y="308"/>
                </a:lnTo>
                <a:lnTo>
                  <a:pt x="948" y="304"/>
                </a:lnTo>
                <a:lnTo>
                  <a:pt x="946" y="301"/>
                </a:lnTo>
                <a:lnTo>
                  <a:pt x="942" y="297"/>
                </a:lnTo>
                <a:lnTo>
                  <a:pt x="942" y="297"/>
                </a:lnTo>
                <a:lnTo>
                  <a:pt x="948" y="286"/>
                </a:lnTo>
                <a:lnTo>
                  <a:pt x="951" y="280"/>
                </a:lnTo>
                <a:lnTo>
                  <a:pt x="952" y="273"/>
                </a:lnTo>
                <a:lnTo>
                  <a:pt x="952" y="273"/>
                </a:lnTo>
                <a:lnTo>
                  <a:pt x="980" y="274"/>
                </a:lnTo>
                <a:lnTo>
                  <a:pt x="1028" y="274"/>
                </a:lnTo>
                <a:lnTo>
                  <a:pt x="1052" y="274"/>
                </a:lnTo>
                <a:lnTo>
                  <a:pt x="1072" y="273"/>
                </a:lnTo>
                <a:lnTo>
                  <a:pt x="1088" y="271"/>
                </a:lnTo>
                <a:lnTo>
                  <a:pt x="1092" y="269"/>
                </a:lnTo>
                <a:lnTo>
                  <a:pt x="1094" y="267"/>
                </a:lnTo>
                <a:lnTo>
                  <a:pt x="1094" y="267"/>
                </a:lnTo>
                <a:close/>
                <a:moveTo>
                  <a:pt x="265" y="332"/>
                </a:moveTo>
                <a:lnTo>
                  <a:pt x="265" y="332"/>
                </a:lnTo>
                <a:lnTo>
                  <a:pt x="264" y="327"/>
                </a:lnTo>
                <a:lnTo>
                  <a:pt x="262" y="322"/>
                </a:lnTo>
                <a:lnTo>
                  <a:pt x="262" y="322"/>
                </a:lnTo>
                <a:lnTo>
                  <a:pt x="268" y="325"/>
                </a:lnTo>
                <a:lnTo>
                  <a:pt x="277" y="330"/>
                </a:lnTo>
                <a:lnTo>
                  <a:pt x="285" y="335"/>
                </a:lnTo>
                <a:lnTo>
                  <a:pt x="288" y="335"/>
                </a:lnTo>
                <a:lnTo>
                  <a:pt x="290" y="335"/>
                </a:lnTo>
                <a:lnTo>
                  <a:pt x="290" y="335"/>
                </a:lnTo>
                <a:lnTo>
                  <a:pt x="291" y="336"/>
                </a:lnTo>
                <a:lnTo>
                  <a:pt x="291" y="336"/>
                </a:lnTo>
                <a:lnTo>
                  <a:pt x="289" y="338"/>
                </a:lnTo>
                <a:lnTo>
                  <a:pt x="288" y="342"/>
                </a:lnTo>
                <a:lnTo>
                  <a:pt x="288" y="342"/>
                </a:lnTo>
                <a:lnTo>
                  <a:pt x="282" y="342"/>
                </a:lnTo>
                <a:lnTo>
                  <a:pt x="276" y="341"/>
                </a:lnTo>
                <a:lnTo>
                  <a:pt x="271" y="338"/>
                </a:lnTo>
                <a:lnTo>
                  <a:pt x="266" y="336"/>
                </a:lnTo>
                <a:lnTo>
                  <a:pt x="266" y="336"/>
                </a:lnTo>
                <a:lnTo>
                  <a:pt x="265" y="332"/>
                </a:lnTo>
                <a:lnTo>
                  <a:pt x="265" y="332"/>
                </a:lnTo>
                <a:close/>
                <a:moveTo>
                  <a:pt x="284" y="321"/>
                </a:moveTo>
                <a:lnTo>
                  <a:pt x="284" y="321"/>
                </a:lnTo>
                <a:lnTo>
                  <a:pt x="285" y="320"/>
                </a:lnTo>
                <a:lnTo>
                  <a:pt x="285" y="320"/>
                </a:lnTo>
                <a:lnTo>
                  <a:pt x="286" y="322"/>
                </a:lnTo>
                <a:lnTo>
                  <a:pt x="288" y="325"/>
                </a:lnTo>
                <a:lnTo>
                  <a:pt x="288" y="325"/>
                </a:lnTo>
                <a:lnTo>
                  <a:pt x="284" y="321"/>
                </a:lnTo>
                <a:lnTo>
                  <a:pt x="284" y="321"/>
                </a:lnTo>
                <a:close/>
                <a:moveTo>
                  <a:pt x="924" y="316"/>
                </a:moveTo>
                <a:lnTo>
                  <a:pt x="924" y="316"/>
                </a:lnTo>
                <a:lnTo>
                  <a:pt x="932" y="324"/>
                </a:lnTo>
                <a:lnTo>
                  <a:pt x="932" y="324"/>
                </a:lnTo>
                <a:lnTo>
                  <a:pt x="930" y="325"/>
                </a:lnTo>
                <a:lnTo>
                  <a:pt x="930" y="325"/>
                </a:lnTo>
                <a:lnTo>
                  <a:pt x="923" y="326"/>
                </a:lnTo>
                <a:lnTo>
                  <a:pt x="915" y="324"/>
                </a:lnTo>
                <a:lnTo>
                  <a:pt x="908" y="321"/>
                </a:lnTo>
                <a:lnTo>
                  <a:pt x="905" y="318"/>
                </a:lnTo>
                <a:lnTo>
                  <a:pt x="903" y="315"/>
                </a:lnTo>
                <a:lnTo>
                  <a:pt x="903" y="315"/>
                </a:lnTo>
                <a:lnTo>
                  <a:pt x="906" y="313"/>
                </a:lnTo>
                <a:lnTo>
                  <a:pt x="906" y="313"/>
                </a:lnTo>
                <a:lnTo>
                  <a:pt x="911" y="316"/>
                </a:lnTo>
                <a:lnTo>
                  <a:pt x="916" y="319"/>
                </a:lnTo>
                <a:lnTo>
                  <a:pt x="920" y="319"/>
                </a:lnTo>
                <a:lnTo>
                  <a:pt x="924" y="316"/>
                </a:lnTo>
                <a:lnTo>
                  <a:pt x="924" y="316"/>
                </a:lnTo>
                <a:close/>
                <a:moveTo>
                  <a:pt x="910" y="302"/>
                </a:moveTo>
                <a:lnTo>
                  <a:pt x="910" y="302"/>
                </a:lnTo>
                <a:lnTo>
                  <a:pt x="914" y="301"/>
                </a:lnTo>
                <a:lnTo>
                  <a:pt x="914" y="301"/>
                </a:lnTo>
                <a:lnTo>
                  <a:pt x="920" y="303"/>
                </a:lnTo>
                <a:lnTo>
                  <a:pt x="920" y="303"/>
                </a:lnTo>
                <a:lnTo>
                  <a:pt x="915" y="302"/>
                </a:lnTo>
                <a:lnTo>
                  <a:pt x="910" y="302"/>
                </a:lnTo>
                <a:lnTo>
                  <a:pt x="910" y="302"/>
                </a:lnTo>
                <a:close/>
                <a:moveTo>
                  <a:pt x="942" y="265"/>
                </a:moveTo>
                <a:lnTo>
                  <a:pt x="942" y="265"/>
                </a:lnTo>
                <a:lnTo>
                  <a:pt x="909" y="265"/>
                </a:lnTo>
                <a:lnTo>
                  <a:pt x="909" y="265"/>
                </a:lnTo>
                <a:lnTo>
                  <a:pt x="906" y="259"/>
                </a:lnTo>
                <a:lnTo>
                  <a:pt x="905" y="253"/>
                </a:lnTo>
                <a:lnTo>
                  <a:pt x="905" y="247"/>
                </a:lnTo>
                <a:lnTo>
                  <a:pt x="908" y="243"/>
                </a:lnTo>
                <a:lnTo>
                  <a:pt x="908" y="243"/>
                </a:lnTo>
                <a:lnTo>
                  <a:pt x="910" y="247"/>
                </a:lnTo>
                <a:lnTo>
                  <a:pt x="912" y="249"/>
                </a:lnTo>
                <a:lnTo>
                  <a:pt x="916" y="250"/>
                </a:lnTo>
                <a:lnTo>
                  <a:pt x="918" y="251"/>
                </a:lnTo>
                <a:lnTo>
                  <a:pt x="922" y="250"/>
                </a:lnTo>
                <a:lnTo>
                  <a:pt x="926" y="248"/>
                </a:lnTo>
                <a:lnTo>
                  <a:pt x="933" y="242"/>
                </a:lnTo>
                <a:lnTo>
                  <a:pt x="933" y="242"/>
                </a:lnTo>
                <a:lnTo>
                  <a:pt x="936" y="247"/>
                </a:lnTo>
                <a:lnTo>
                  <a:pt x="936" y="247"/>
                </a:lnTo>
                <a:lnTo>
                  <a:pt x="939" y="251"/>
                </a:lnTo>
                <a:lnTo>
                  <a:pt x="941" y="255"/>
                </a:lnTo>
                <a:lnTo>
                  <a:pt x="942" y="265"/>
                </a:lnTo>
                <a:lnTo>
                  <a:pt x="942" y="265"/>
                </a:lnTo>
                <a:close/>
                <a:moveTo>
                  <a:pt x="915" y="236"/>
                </a:moveTo>
                <a:lnTo>
                  <a:pt x="915" y="236"/>
                </a:lnTo>
                <a:lnTo>
                  <a:pt x="920" y="235"/>
                </a:lnTo>
                <a:lnTo>
                  <a:pt x="924" y="236"/>
                </a:lnTo>
                <a:lnTo>
                  <a:pt x="924" y="236"/>
                </a:lnTo>
                <a:lnTo>
                  <a:pt x="917" y="241"/>
                </a:lnTo>
                <a:lnTo>
                  <a:pt x="917" y="241"/>
                </a:lnTo>
                <a:lnTo>
                  <a:pt x="915" y="236"/>
                </a:lnTo>
                <a:lnTo>
                  <a:pt x="915" y="236"/>
                </a:lnTo>
                <a:close/>
                <a:moveTo>
                  <a:pt x="927" y="178"/>
                </a:moveTo>
                <a:lnTo>
                  <a:pt x="927" y="178"/>
                </a:lnTo>
                <a:lnTo>
                  <a:pt x="928" y="177"/>
                </a:lnTo>
                <a:lnTo>
                  <a:pt x="929" y="176"/>
                </a:lnTo>
                <a:lnTo>
                  <a:pt x="929" y="172"/>
                </a:lnTo>
                <a:lnTo>
                  <a:pt x="927" y="166"/>
                </a:lnTo>
                <a:lnTo>
                  <a:pt x="927" y="166"/>
                </a:lnTo>
                <a:lnTo>
                  <a:pt x="927" y="165"/>
                </a:lnTo>
                <a:lnTo>
                  <a:pt x="927" y="165"/>
                </a:lnTo>
                <a:lnTo>
                  <a:pt x="932" y="168"/>
                </a:lnTo>
                <a:lnTo>
                  <a:pt x="938" y="176"/>
                </a:lnTo>
                <a:lnTo>
                  <a:pt x="938" y="176"/>
                </a:lnTo>
                <a:lnTo>
                  <a:pt x="941" y="182"/>
                </a:lnTo>
                <a:lnTo>
                  <a:pt x="944" y="189"/>
                </a:lnTo>
                <a:lnTo>
                  <a:pt x="944" y="196"/>
                </a:lnTo>
                <a:lnTo>
                  <a:pt x="942" y="203"/>
                </a:lnTo>
                <a:lnTo>
                  <a:pt x="940" y="210"/>
                </a:lnTo>
                <a:lnTo>
                  <a:pt x="938" y="216"/>
                </a:lnTo>
                <a:lnTo>
                  <a:pt x="932" y="229"/>
                </a:lnTo>
                <a:lnTo>
                  <a:pt x="932" y="229"/>
                </a:lnTo>
                <a:lnTo>
                  <a:pt x="927" y="226"/>
                </a:lnTo>
                <a:lnTo>
                  <a:pt x="922" y="225"/>
                </a:lnTo>
                <a:lnTo>
                  <a:pt x="917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13"/>
                </a:lnTo>
                <a:lnTo>
                  <a:pt x="912" y="198"/>
                </a:lnTo>
                <a:lnTo>
                  <a:pt x="914" y="184"/>
                </a:lnTo>
                <a:lnTo>
                  <a:pt x="917" y="173"/>
                </a:lnTo>
                <a:lnTo>
                  <a:pt x="917" y="173"/>
                </a:lnTo>
                <a:lnTo>
                  <a:pt x="917" y="176"/>
                </a:lnTo>
                <a:lnTo>
                  <a:pt x="918" y="179"/>
                </a:lnTo>
                <a:lnTo>
                  <a:pt x="922" y="184"/>
                </a:lnTo>
                <a:lnTo>
                  <a:pt x="923" y="184"/>
                </a:lnTo>
                <a:lnTo>
                  <a:pt x="926" y="184"/>
                </a:lnTo>
                <a:lnTo>
                  <a:pt x="927" y="182"/>
                </a:lnTo>
                <a:lnTo>
                  <a:pt x="927" y="178"/>
                </a:lnTo>
                <a:lnTo>
                  <a:pt x="927" y="178"/>
                </a:lnTo>
                <a:close/>
                <a:moveTo>
                  <a:pt x="915" y="115"/>
                </a:moveTo>
                <a:lnTo>
                  <a:pt x="915" y="115"/>
                </a:lnTo>
                <a:lnTo>
                  <a:pt x="920" y="117"/>
                </a:lnTo>
                <a:lnTo>
                  <a:pt x="920" y="117"/>
                </a:lnTo>
                <a:lnTo>
                  <a:pt x="917" y="118"/>
                </a:lnTo>
                <a:lnTo>
                  <a:pt x="917" y="118"/>
                </a:lnTo>
                <a:lnTo>
                  <a:pt x="915" y="118"/>
                </a:lnTo>
                <a:lnTo>
                  <a:pt x="915" y="118"/>
                </a:lnTo>
                <a:lnTo>
                  <a:pt x="915" y="115"/>
                </a:lnTo>
                <a:lnTo>
                  <a:pt x="915" y="115"/>
                </a:lnTo>
                <a:close/>
                <a:moveTo>
                  <a:pt x="904" y="20"/>
                </a:moveTo>
                <a:lnTo>
                  <a:pt x="904" y="20"/>
                </a:lnTo>
                <a:lnTo>
                  <a:pt x="906" y="21"/>
                </a:lnTo>
                <a:lnTo>
                  <a:pt x="906" y="21"/>
                </a:lnTo>
                <a:lnTo>
                  <a:pt x="905" y="24"/>
                </a:lnTo>
                <a:lnTo>
                  <a:pt x="905" y="24"/>
                </a:lnTo>
                <a:lnTo>
                  <a:pt x="904" y="24"/>
                </a:lnTo>
                <a:lnTo>
                  <a:pt x="904" y="24"/>
                </a:lnTo>
                <a:lnTo>
                  <a:pt x="904" y="20"/>
                </a:lnTo>
                <a:lnTo>
                  <a:pt x="904" y="20"/>
                </a:lnTo>
                <a:close/>
                <a:moveTo>
                  <a:pt x="904" y="44"/>
                </a:moveTo>
                <a:lnTo>
                  <a:pt x="904" y="44"/>
                </a:lnTo>
                <a:lnTo>
                  <a:pt x="904" y="50"/>
                </a:lnTo>
                <a:lnTo>
                  <a:pt x="904" y="50"/>
                </a:lnTo>
                <a:lnTo>
                  <a:pt x="903" y="44"/>
                </a:lnTo>
                <a:lnTo>
                  <a:pt x="903" y="44"/>
                </a:lnTo>
                <a:lnTo>
                  <a:pt x="904" y="44"/>
                </a:lnTo>
                <a:lnTo>
                  <a:pt x="904" y="44"/>
                </a:lnTo>
                <a:close/>
                <a:moveTo>
                  <a:pt x="902" y="79"/>
                </a:moveTo>
                <a:lnTo>
                  <a:pt x="902" y="79"/>
                </a:lnTo>
                <a:lnTo>
                  <a:pt x="902" y="85"/>
                </a:lnTo>
                <a:lnTo>
                  <a:pt x="903" y="88"/>
                </a:lnTo>
                <a:lnTo>
                  <a:pt x="906" y="89"/>
                </a:lnTo>
                <a:lnTo>
                  <a:pt x="906" y="89"/>
                </a:lnTo>
                <a:lnTo>
                  <a:pt x="909" y="88"/>
                </a:lnTo>
                <a:lnTo>
                  <a:pt x="911" y="85"/>
                </a:lnTo>
                <a:lnTo>
                  <a:pt x="911" y="82"/>
                </a:lnTo>
                <a:lnTo>
                  <a:pt x="912" y="77"/>
                </a:lnTo>
                <a:lnTo>
                  <a:pt x="912" y="62"/>
                </a:lnTo>
                <a:lnTo>
                  <a:pt x="912" y="62"/>
                </a:lnTo>
                <a:lnTo>
                  <a:pt x="918" y="66"/>
                </a:lnTo>
                <a:lnTo>
                  <a:pt x="923" y="71"/>
                </a:lnTo>
                <a:lnTo>
                  <a:pt x="928" y="77"/>
                </a:lnTo>
                <a:lnTo>
                  <a:pt x="930" y="84"/>
                </a:lnTo>
                <a:lnTo>
                  <a:pt x="930" y="84"/>
                </a:lnTo>
                <a:lnTo>
                  <a:pt x="930" y="91"/>
                </a:lnTo>
                <a:lnTo>
                  <a:pt x="930" y="98"/>
                </a:lnTo>
                <a:lnTo>
                  <a:pt x="929" y="103"/>
                </a:lnTo>
                <a:lnTo>
                  <a:pt x="927" y="108"/>
                </a:lnTo>
                <a:lnTo>
                  <a:pt x="927" y="108"/>
                </a:lnTo>
                <a:lnTo>
                  <a:pt x="923" y="106"/>
                </a:lnTo>
                <a:lnTo>
                  <a:pt x="923" y="106"/>
                </a:lnTo>
                <a:lnTo>
                  <a:pt x="922" y="102"/>
                </a:lnTo>
                <a:lnTo>
                  <a:pt x="920" y="101"/>
                </a:lnTo>
                <a:lnTo>
                  <a:pt x="917" y="102"/>
                </a:lnTo>
                <a:lnTo>
                  <a:pt x="915" y="103"/>
                </a:lnTo>
                <a:lnTo>
                  <a:pt x="915" y="103"/>
                </a:lnTo>
                <a:lnTo>
                  <a:pt x="911" y="100"/>
                </a:lnTo>
                <a:lnTo>
                  <a:pt x="909" y="98"/>
                </a:lnTo>
                <a:lnTo>
                  <a:pt x="908" y="101"/>
                </a:lnTo>
                <a:lnTo>
                  <a:pt x="906" y="104"/>
                </a:lnTo>
                <a:lnTo>
                  <a:pt x="906" y="114"/>
                </a:lnTo>
                <a:lnTo>
                  <a:pt x="906" y="120"/>
                </a:lnTo>
                <a:lnTo>
                  <a:pt x="906" y="120"/>
                </a:lnTo>
                <a:lnTo>
                  <a:pt x="904" y="120"/>
                </a:lnTo>
                <a:lnTo>
                  <a:pt x="902" y="118"/>
                </a:lnTo>
                <a:lnTo>
                  <a:pt x="902" y="118"/>
                </a:lnTo>
                <a:lnTo>
                  <a:pt x="900" y="115"/>
                </a:lnTo>
                <a:lnTo>
                  <a:pt x="898" y="110"/>
                </a:lnTo>
                <a:lnTo>
                  <a:pt x="894" y="103"/>
                </a:lnTo>
                <a:lnTo>
                  <a:pt x="894" y="103"/>
                </a:lnTo>
                <a:lnTo>
                  <a:pt x="894" y="97"/>
                </a:lnTo>
                <a:lnTo>
                  <a:pt x="893" y="94"/>
                </a:lnTo>
                <a:lnTo>
                  <a:pt x="892" y="92"/>
                </a:lnTo>
                <a:lnTo>
                  <a:pt x="891" y="91"/>
                </a:lnTo>
                <a:lnTo>
                  <a:pt x="891" y="91"/>
                </a:lnTo>
                <a:lnTo>
                  <a:pt x="889" y="84"/>
                </a:lnTo>
                <a:lnTo>
                  <a:pt x="889" y="77"/>
                </a:lnTo>
                <a:lnTo>
                  <a:pt x="889" y="73"/>
                </a:lnTo>
                <a:lnTo>
                  <a:pt x="891" y="70"/>
                </a:lnTo>
                <a:lnTo>
                  <a:pt x="893" y="67"/>
                </a:lnTo>
                <a:lnTo>
                  <a:pt x="897" y="65"/>
                </a:lnTo>
                <a:lnTo>
                  <a:pt x="897" y="65"/>
                </a:lnTo>
                <a:lnTo>
                  <a:pt x="898" y="72"/>
                </a:lnTo>
                <a:lnTo>
                  <a:pt x="902" y="79"/>
                </a:lnTo>
                <a:lnTo>
                  <a:pt x="902" y="79"/>
                </a:lnTo>
                <a:close/>
                <a:moveTo>
                  <a:pt x="791" y="35"/>
                </a:moveTo>
                <a:lnTo>
                  <a:pt x="791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91" y="35"/>
                </a:lnTo>
                <a:lnTo>
                  <a:pt x="791" y="35"/>
                </a:lnTo>
                <a:close/>
                <a:moveTo>
                  <a:pt x="691" y="32"/>
                </a:moveTo>
                <a:lnTo>
                  <a:pt x="691" y="32"/>
                </a:lnTo>
                <a:lnTo>
                  <a:pt x="713" y="33"/>
                </a:lnTo>
                <a:lnTo>
                  <a:pt x="713" y="33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close/>
                <a:moveTo>
                  <a:pt x="285" y="53"/>
                </a:moveTo>
                <a:lnTo>
                  <a:pt x="285" y="53"/>
                </a:lnTo>
                <a:lnTo>
                  <a:pt x="360" y="49"/>
                </a:lnTo>
                <a:lnTo>
                  <a:pt x="434" y="45"/>
                </a:lnTo>
                <a:lnTo>
                  <a:pt x="509" y="43"/>
                </a:lnTo>
                <a:lnTo>
                  <a:pt x="584" y="41"/>
                </a:lnTo>
                <a:lnTo>
                  <a:pt x="584" y="41"/>
                </a:lnTo>
                <a:lnTo>
                  <a:pt x="661" y="42"/>
                </a:lnTo>
                <a:lnTo>
                  <a:pt x="738" y="44"/>
                </a:lnTo>
                <a:lnTo>
                  <a:pt x="816" y="45"/>
                </a:lnTo>
                <a:lnTo>
                  <a:pt x="855" y="45"/>
                </a:lnTo>
                <a:lnTo>
                  <a:pt x="893" y="44"/>
                </a:lnTo>
                <a:lnTo>
                  <a:pt x="893" y="44"/>
                </a:lnTo>
                <a:lnTo>
                  <a:pt x="894" y="55"/>
                </a:lnTo>
                <a:lnTo>
                  <a:pt x="894" y="55"/>
                </a:lnTo>
                <a:lnTo>
                  <a:pt x="887" y="59"/>
                </a:lnTo>
                <a:lnTo>
                  <a:pt x="883" y="65"/>
                </a:lnTo>
                <a:lnTo>
                  <a:pt x="881" y="71"/>
                </a:lnTo>
                <a:lnTo>
                  <a:pt x="880" y="78"/>
                </a:lnTo>
                <a:lnTo>
                  <a:pt x="880" y="85"/>
                </a:lnTo>
                <a:lnTo>
                  <a:pt x="881" y="92"/>
                </a:lnTo>
                <a:lnTo>
                  <a:pt x="886" y="107"/>
                </a:lnTo>
                <a:lnTo>
                  <a:pt x="886" y="107"/>
                </a:lnTo>
                <a:lnTo>
                  <a:pt x="888" y="115"/>
                </a:lnTo>
                <a:lnTo>
                  <a:pt x="892" y="123"/>
                </a:lnTo>
                <a:lnTo>
                  <a:pt x="896" y="126"/>
                </a:lnTo>
                <a:lnTo>
                  <a:pt x="899" y="129"/>
                </a:lnTo>
                <a:lnTo>
                  <a:pt x="903" y="130"/>
                </a:lnTo>
                <a:lnTo>
                  <a:pt x="908" y="130"/>
                </a:lnTo>
                <a:lnTo>
                  <a:pt x="908" y="130"/>
                </a:lnTo>
                <a:lnTo>
                  <a:pt x="911" y="145"/>
                </a:lnTo>
                <a:lnTo>
                  <a:pt x="915" y="159"/>
                </a:lnTo>
                <a:lnTo>
                  <a:pt x="915" y="159"/>
                </a:lnTo>
                <a:lnTo>
                  <a:pt x="912" y="162"/>
                </a:lnTo>
                <a:lnTo>
                  <a:pt x="910" y="166"/>
                </a:lnTo>
                <a:lnTo>
                  <a:pt x="906" y="176"/>
                </a:lnTo>
                <a:lnTo>
                  <a:pt x="904" y="188"/>
                </a:lnTo>
                <a:lnTo>
                  <a:pt x="903" y="198"/>
                </a:lnTo>
                <a:lnTo>
                  <a:pt x="903" y="198"/>
                </a:lnTo>
                <a:lnTo>
                  <a:pt x="900" y="202"/>
                </a:lnTo>
                <a:lnTo>
                  <a:pt x="900" y="206"/>
                </a:lnTo>
                <a:lnTo>
                  <a:pt x="899" y="215"/>
                </a:lnTo>
                <a:lnTo>
                  <a:pt x="902" y="225"/>
                </a:lnTo>
                <a:lnTo>
                  <a:pt x="903" y="232"/>
                </a:lnTo>
                <a:lnTo>
                  <a:pt x="903" y="232"/>
                </a:lnTo>
                <a:lnTo>
                  <a:pt x="898" y="238"/>
                </a:lnTo>
                <a:lnTo>
                  <a:pt x="897" y="245"/>
                </a:lnTo>
                <a:lnTo>
                  <a:pt x="896" y="255"/>
                </a:lnTo>
                <a:lnTo>
                  <a:pt x="898" y="265"/>
                </a:lnTo>
                <a:lnTo>
                  <a:pt x="898" y="265"/>
                </a:lnTo>
                <a:lnTo>
                  <a:pt x="750" y="268"/>
                </a:lnTo>
                <a:lnTo>
                  <a:pt x="602" y="272"/>
                </a:lnTo>
                <a:lnTo>
                  <a:pt x="454" y="275"/>
                </a:lnTo>
                <a:lnTo>
                  <a:pt x="379" y="277"/>
                </a:lnTo>
                <a:lnTo>
                  <a:pt x="306" y="275"/>
                </a:lnTo>
                <a:lnTo>
                  <a:pt x="306" y="275"/>
                </a:lnTo>
                <a:lnTo>
                  <a:pt x="306" y="265"/>
                </a:lnTo>
                <a:lnTo>
                  <a:pt x="306" y="260"/>
                </a:lnTo>
                <a:lnTo>
                  <a:pt x="303" y="255"/>
                </a:lnTo>
                <a:lnTo>
                  <a:pt x="303" y="255"/>
                </a:lnTo>
                <a:lnTo>
                  <a:pt x="301" y="250"/>
                </a:lnTo>
                <a:lnTo>
                  <a:pt x="298" y="245"/>
                </a:lnTo>
                <a:lnTo>
                  <a:pt x="295" y="242"/>
                </a:lnTo>
                <a:lnTo>
                  <a:pt x="290" y="239"/>
                </a:lnTo>
                <a:lnTo>
                  <a:pt x="290" y="239"/>
                </a:lnTo>
                <a:lnTo>
                  <a:pt x="294" y="231"/>
                </a:lnTo>
                <a:lnTo>
                  <a:pt x="295" y="221"/>
                </a:lnTo>
                <a:lnTo>
                  <a:pt x="296" y="210"/>
                </a:lnTo>
                <a:lnTo>
                  <a:pt x="296" y="200"/>
                </a:lnTo>
                <a:lnTo>
                  <a:pt x="295" y="189"/>
                </a:lnTo>
                <a:lnTo>
                  <a:pt x="292" y="179"/>
                </a:lnTo>
                <a:lnTo>
                  <a:pt x="289" y="170"/>
                </a:lnTo>
                <a:lnTo>
                  <a:pt x="283" y="162"/>
                </a:lnTo>
                <a:lnTo>
                  <a:pt x="283" y="162"/>
                </a:lnTo>
                <a:lnTo>
                  <a:pt x="284" y="151"/>
                </a:lnTo>
                <a:lnTo>
                  <a:pt x="284" y="142"/>
                </a:lnTo>
                <a:lnTo>
                  <a:pt x="284" y="142"/>
                </a:lnTo>
                <a:lnTo>
                  <a:pt x="288" y="138"/>
                </a:lnTo>
                <a:lnTo>
                  <a:pt x="290" y="135"/>
                </a:lnTo>
                <a:lnTo>
                  <a:pt x="295" y="125"/>
                </a:lnTo>
                <a:lnTo>
                  <a:pt x="296" y="114"/>
                </a:lnTo>
                <a:lnTo>
                  <a:pt x="296" y="103"/>
                </a:lnTo>
                <a:lnTo>
                  <a:pt x="295" y="92"/>
                </a:lnTo>
                <a:lnTo>
                  <a:pt x="292" y="82"/>
                </a:lnTo>
                <a:lnTo>
                  <a:pt x="288" y="72"/>
                </a:lnTo>
                <a:lnTo>
                  <a:pt x="283" y="64"/>
                </a:lnTo>
                <a:lnTo>
                  <a:pt x="283" y="64"/>
                </a:lnTo>
                <a:lnTo>
                  <a:pt x="285" y="53"/>
                </a:lnTo>
                <a:lnTo>
                  <a:pt x="285" y="53"/>
                </a:lnTo>
                <a:close/>
                <a:moveTo>
                  <a:pt x="272" y="24"/>
                </a:moveTo>
                <a:lnTo>
                  <a:pt x="272" y="24"/>
                </a:lnTo>
                <a:lnTo>
                  <a:pt x="273" y="27"/>
                </a:lnTo>
                <a:lnTo>
                  <a:pt x="273" y="27"/>
                </a:lnTo>
                <a:lnTo>
                  <a:pt x="271" y="27"/>
                </a:lnTo>
                <a:lnTo>
                  <a:pt x="271" y="27"/>
                </a:lnTo>
                <a:lnTo>
                  <a:pt x="272" y="24"/>
                </a:lnTo>
                <a:lnTo>
                  <a:pt x="272" y="24"/>
                </a:lnTo>
                <a:close/>
                <a:moveTo>
                  <a:pt x="270" y="43"/>
                </a:moveTo>
                <a:lnTo>
                  <a:pt x="270" y="43"/>
                </a:lnTo>
                <a:lnTo>
                  <a:pt x="273" y="42"/>
                </a:lnTo>
                <a:lnTo>
                  <a:pt x="273" y="42"/>
                </a:lnTo>
                <a:lnTo>
                  <a:pt x="277" y="43"/>
                </a:lnTo>
                <a:lnTo>
                  <a:pt x="277" y="43"/>
                </a:lnTo>
                <a:lnTo>
                  <a:pt x="277" y="44"/>
                </a:lnTo>
                <a:lnTo>
                  <a:pt x="277" y="44"/>
                </a:lnTo>
                <a:lnTo>
                  <a:pt x="270" y="44"/>
                </a:lnTo>
                <a:lnTo>
                  <a:pt x="270" y="44"/>
                </a:lnTo>
                <a:lnTo>
                  <a:pt x="270" y="43"/>
                </a:lnTo>
                <a:lnTo>
                  <a:pt x="270" y="43"/>
                </a:lnTo>
                <a:close/>
                <a:moveTo>
                  <a:pt x="271" y="54"/>
                </a:moveTo>
                <a:lnTo>
                  <a:pt x="271" y="54"/>
                </a:lnTo>
                <a:lnTo>
                  <a:pt x="271" y="54"/>
                </a:lnTo>
                <a:lnTo>
                  <a:pt x="271" y="54"/>
                </a:lnTo>
                <a:lnTo>
                  <a:pt x="276" y="54"/>
                </a:lnTo>
                <a:lnTo>
                  <a:pt x="276" y="54"/>
                </a:lnTo>
                <a:lnTo>
                  <a:pt x="274" y="56"/>
                </a:lnTo>
                <a:lnTo>
                  <a:pt x="274" y="56"/>
                </a:lnTo>
                <a:lnTo>
                  <a:pt x="271" y="54"/>
                </a:lnTo>
                <a:lnTo>
                  <a:pt x="271" y="54"/>
                </a:lnTo>
                <a:close/>
                <a:moveTo>
                  <a:pt x="272" y="66"/>
                </a:moveTo>
                <a:lnTo>
                  <a:pt x="272" y="66"/>
                </a:lnTo>
                <a:lnTo>
                  <a:pt x="271" y="68"/>
                </a:lnTo>
                <a:lnTo>
                  <a:pt x="271" y="68"/>
                </a:lnTo>
                <a:lnTo>
                  <a:pt x="271" y="66"/>
                </a:lnTo>
                <a:lnTo>
                  <a:pt x="271" y="66"/>
                </a:lnTo>
                <a:lnTo>
                  <a:pt x="272" y="66"/>
                </a:lnTo>
                <a:lnTo>
                  <a:pt x="272" y="66"/>
                </a:lnTo>
                <a:close/>
                <a:moveTo>
                  <a:pt x="279" y="76"/>
                </a:moveTo>
                <a:lnTo>
                  <a:pt x="279" y="76"/>
                </a:lnTo>
                <a:lnTo>
                  <a:pt x="284" y="88"/>
                </a:lnTo>
                <a:lnTo>
                  <a:pt x="286" y="102"/>
                </a:lnTo>
                <a:lnTo>
                  <a:pt x="286" y="109"/>
                </a:lnTo>
                <a:lnTo>
                  <a:pt x="286" y="117"/>
                </a:lnTo>
                <a:lnTo>
                  <a:pt x="284" y="123"/>
                </a:lnTo>
                <a:lnTo>
                  <a:pt x="282" y="129"/>
                </a:lnTo>
                <a:lnTo>
                  <a:pt x="282" y="129"/>
                </a:lnTo>
                <a:lnTo>
                  <a:pt x="279" y="124"/>
                </a:lnTo>
                <a:lnTo>
                  <a:pt x="276" y="120"/>
                </a:lnTo>
                <a:lnTo>
                  <a:pt x="273" y="119"/>
                </a:lnTo>
                <a:lnTo>
                  <a:pt x="270" y="119"/>
                </a:lnTo>
                <a:lnTo>
                  <a:pt x="267" y="120"/>
                </a:lnTo>
                <a:lnTo>
                  <a:pt x="266" y="121"/>
                </a:lnTo>
                <a:lnTo>
                  <a:pt x="267" y="124"/>
                </a:lnTo>
                <a:lnTo>
                  <a:pt x="270" y="127"/>
                </a:lnTo>
                <a:lnTo>
                  <a:pt x="270" y="127"/>
                </a:lnTo>
                <a:lnTo>
                  <a:pt x="267" y="129"/>
                </a:lnTo>
                <a:lnTo>
                  <a:pt x="266" y="131"/>
                </a:lnTo>
                <a:lnTo>
                  <a:pt x="265" y="133"/>
                </a:lnTo>
                <a:lnTo>
                  <a:pt x="266" y="136"/>
                </a:lnTo>
                <a:lnTo>
                  <a:pt x="266" y="136"/>
                </a:lnTo>
                <a:lnTo>
                  <a:pt x="262" y="133"/>
                </a:lnTo>
                <a:lnTo>
                  <a:pt x="259" y="130"/>
                </a:lnTo>
                <a:lnTo>
                  <a:pt x="256" y="125"/>
                </a:lnTo>
                <a:lnTo>
                  <a:pt x="254" y="119"/>
                </a:lnTo>
                <a:lnTo>
                  <a:pt x="254" y="119"/>
                </a:lnTo>
                <a:lnTo>
                  <a:pt x="255" y="115"/>
                </a:lnTo>
                <a:lnTo>
                  <a:pt x="255" y="112"/>
                </a:lnTo>
                <a:lnTo>
                  <a:pt x="254" y="109"/>
                </a:lnTo>
                <a:lnTo>
                  <a:pt x="252" y="106"/>
                </a:lnTo>
                <a:lnTo>
                  <a:pt x="252" y="106"/>
                </a:lnTo>
                <a:lnTo>
                  <a:pt x="250" y="97"/>
                </a:lnTo>
                <a:lnTo>
                  <a:pt x="250" y="92"/>
                </a:lnTo>
                <a:lnTo>
                  <a:pt x="248" y="90"/>
                </a:lnTo>
                <a:lnTo>
                  <a:pt x="248" y="90"/>
                </a:lnTo>
                <a:lnTo>
                  <a:pt x="248" y="82"/>
                </a:lnTo>
                <a:lnTo>
                  <a:pt x="250" y="74"/>
                </a:lnTo>
                <a:lnTo>
                  <a:pt x="253" y="71"/>
                </a:lnTo>
                <a:lnTo>
                  <a:pt x="255" y="67"/>
                </a:lnTo>
                <a:lnTo>
                  <a:pt x="258" y="65"/>
                </a:lnTo>
                <a:lnTo>
                  <a:pt x="261" y="64"/>
                </a:lnTo>
                <a:lnTo>
                  <a:pt x="261" y="64"/>
                </a:lnTo>
                <a:lnTo>
                  <a:pt x="262" y="76"/>
                </a:lnTo>
                <a:lnTo>
                  <a:pt x="264" y="80"/>
                </a:lnTo>
                <a:lnTo>
                  <a:pt x="266" y="85"/>
                </a:lnTo>
                <a:lnTo>
                  <a:pt x="268" y="86"/>
                </a:lnTo>
                <a:lnTo>
                  <a:pt x="271" y="86"/>
                </a:lnTo>
                <a:lnTo>
                  <a:pt x="274" y="83"/>
                </a:lnTo>
                <a:lnTo>
                  <a:pt x="279" y="76"/>
                </a:lnTo>
                <a:lnTo>
                  <a:pt x="279" y="76"/>
                </a:lnTo>
                <a:close/>
                <a:moveTo>
                  <a:pt x="254" y="37"/>
                </a:moveTo>
                <a:lnTo>
                  <a:pt x="254" y="37"/>
                </a:lnTo>
                <a:lnTo>
                  <a:pt x="241" y="38"/>
                </a:lnTo>
                <a:lnTo>
                  <a:pt x="226" y="38"/>
                </a:lnTo>
                <a:lnTo>
                  <a:pt x="226" y="38"/>
                </a:lnTo>
                <a:lnTo>
                  <a:pt x="254" y="37"/>
                </a:lnTo>
                <a:lnTo>
                  <a:pt x="254" y="37"/>
                </a:lnTo>
                <a:close/>
                <a:moveTo>
                  <a:pt x="67" y="31"/>
                </a:moveTo>
                <a:lnTo>
                  <a:pt x="67" y="31"/>
                </a:lnTo>
                <a:lnTo>
                  <a:pt x="49" y="33"/>
                </a:lnTo>
                <a:lnTo>
                  <a:pt x="41" y="33"/>
                </a:lnTo>
                <a:lnTo>
                  <a:pt x="32" y="35"/>
                </a:lnTo>
                <a:lnTo>
                  <a:pt x="32" y="35"/>
                </a:lnTo>
                <a:lnTo>
                  <a:pt x="41" y="32"/>
                </a:lnTo>
                <a:lnTo>
                  <a:pt x="49" y="31"/>
                </a:lnTo>
                <a:lnTo>
                  <a:pt x="67" y="31"/>
                </a:lnTo>
                <a:lnTo>
                  <a:pt x="67" y="31"/>
                </a:lnTo>
                <a:close/>
                <a:moveTo>
                  <a:pt x="16" y="41"/>
                </a:moveTo>
                <a:lnTo>
                  <a:pt x="16" y="41"/>
                </a:lnTo>
                <a:lnTo>
                  <a:pt x="18" y="43"/>
                </a:lnTo>
                <a:lnTo>
                  <a:pt x="18" y="43"/>
                </a:lnTo>
                <a:lnTo>
                  <a:pt x="14" y="43"/>
                </a:lnTo>
                <a:lnTo>
                  <a:pt x="14" y="43"/>
                </a:lnTo>
                <a:lnTo>
                  <a:pt x="16" y="41"/>
                </a:lnTo>
                <a:lnTo>
                  <a:pt x="16" y="41"/>
                </a:lnTo>
                <a:close/>
              </a:path>
            </a:pathLst>
          </a:custGeom>
          <a:solidFill>
            <a:srgbClr val="2E2E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任意多边形 18"/>
          <p:cNvSpPr/>
          <p:nvPr>
            <p:custDataLst>
              <p:tags r:id="rId4"/>
            </p:custDataLst>
          </p:nvPr>
        </p:nvSpPr>
        <p:spPr>
          <a:xfrm>
            <a:off x="5582844" y="3653646"/>
            <a:ext cx="4721216" cy="36476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85000"/>
                <a:lumOff val="1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4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0273583" y="337169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custDataLst>
      <p:tags r:id="rId6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217773" y="195595"/>
            <a:ext cx="2361654" cy="4857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钟齐王庆华毛笔简体" panose="02000600000000000000" pitchFamily="2" charset="-122"/>
                <a:sym typeface="Wingdings" panose="05000000000000000000" pitchFamily="2" charset="2"/>
              </a:rPr>
              <a:t>学会说不</a:t>
            </a:r>
            <a:endParaRPr lang="zh-CN" altLang="en-US" sz="32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5886427" y="1027847"/>
            <a:ext cx="4775200" cy="8953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indent="805180" defTabSz="96393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u="sng" dirty="0">
                <a:latin typeface="Times New Roman" panose="02020603050405020304" pitchFamily="18" charset="0"/>
                <a:ea typeface="楷体" panose="02010609060101010101" charset="-122"/>
              </a:rPr>
              <a:t>拒绝危害有方法</a:t>
            </a:r>
            <a:endParaRPr lang="zh-CN" altLang="en-US" sz="3000" u="sng" dirty="0">
              <a:latin typeface="Times New Roman" panose="02020603050405020304" pitchFamily="18" charset="0"/>
              <a:ea typeface="楷体" panose="02010609060101010101" charset="-122"/>
            </a:endParaRPr>
          </a:p>
          <a:p>
            <a:pPr indent="805180" defTabSz="963930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charset="-122"/>
              </a:rPr>
              <a:t>远离烟酒，拒绝毒品，首先要提高防范意识。意识不到有危险才是最大的危险。让我们“远离第一支烟、第一口酒、第一次毒”。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  <p:pic>
        <p:nvPicPr>
          <p:cNvPr id="7" name="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261133" y="1541060"/>
            <a:ext cx="4525962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2"/>
          <p:cNvSpPr>
            <a:spLocks noChangeArrowheads="1"/>
          </p:cNvSpPr>
          <p:nvPr/>
        </p:nvSpPr>
        <p:spPr bwMode="auto">
          <a:xfrm>
            <a:off x="1532341" y="4894784"/>
            <a:ext cx="233838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</a:rPr>
              <a:t>拒绝危害有方法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255963" y="0"/>
            <a:ext cx="8936037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81888" y="109184"/>
            <a:ext cx="2702848" cy="4857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钟齐王庆华毛笔简体" panose="02000600000000000000" pitchFamily="2" charset="-122"/>
                <a:sym typeface="Wingdings" panose="05000000000000000000" pitchFamily="2" charset="2"/>
              </a:rPr>
              <a:t>说不三步曲</a:t>
            </a:r>
            <a:endParaRPr lang="zh-CN" altLang="en-US" sz="32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pic>
        <p:nvPicPr>
          <p:cNvPr id="7" name="图片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5963" y="2238234"/>
            <a:ext cx="8936037" cy="4619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91320" y="982639"/>
            <a:ext cx="245659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charset="-122"/>
              </a:rPr>
              <a:t>        要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charset="-122"/>
              </a:rPr>
              <a:t>学会拒绝和求助。如果有人劝我们吸烟、喝酒、吸毒，我们要勇敢、坚决地说“不”：如果我们对事情的危险性判断不清，就要及时寻求家长或老师的帮助</a:t>
            </a:r>
            <a:endParaRPr lang="zh-CN" altLang="en-US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/>
          <p:cNvSpPr>
            <a:spLocks noGrp="1" noChangeArrowheads="1"/>
          </p:cNvSpPr>
          <p:nvPr>
            <p:ph type="title"/>
          </p:nvPr>
        </p:nvSpPr>
        <p:spPr bwMode="auto">
          <a:xfrm>
            <a:off x="231419" y="68240"/>
            <a:ext cx="2211528" cy="485775"/>
          </a:xfrm>
          <a:noFill/>
          <a:ln>
            <a:miter lim="800000"/>
          </a:ln>
        </p:spPr>
        <p:txBody>
          <a:bodyPr vert="horz" wrap="square" lIns="91440" tIns="45720" rIns="91440" bIns="45720" numCol="1" anchor="t" anchorCtr="0" compatLnSpc="1">
            <a:no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钟齐王庆华毛笔简体" panose="02000600000000000000" pitchFamily="2" charset="-122"/>
                <a:sym typeface="Wingdings" panose="05000000000000000000" pitchFamily="2" charset="2"/>
              </a:rPr>
              <a:t>敢于说不</a:t>
            </a:r>
            <a:endParaRPr lang="zh-CN" altLang="en-US" sz="32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pic>
        <p:nvPicPr>
          <p:cNvPr id="9" name="图片 1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055948" y="768777"/>
            <a:ext cx="10102850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图片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4525" y="3650350"/>
            <a:ext cx="10145713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12526" y="1750663"/>
            <a:ext cx="6096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3200" dirty="0" smtClean="0">
                <a:latin typeface="Times New Roman" panose="02020603050405020304" pitchFamily="18" charset="0"/>
                <a:ea typeface="楷体" panose="02010609060101010101" charset="-122"/>
              </a:rPr>
              <a:t>        远离</a:t>
            </a:r>
            <a:r>
              <a:rPr lang="zh-CN" altLang="en-US" sz="3200" dirty="0" smtClean="0">
                <a:latin typeface="Times New Roman" panose="02020603050405020304" pitchFamily="18" charset="0"/>
                <a:ea typeface="楷体" panose="02010609060101010101" charset="-122"/>
              </a:rPr>
              <a:t>烟酒，拒绝毒品，关键在我们自己。要增强防范意识，养成良好的学习和生活习惯，养成遵纪守法的习惯。主动拒绝烟酒，坚决抵制毒品，是我们健康生活、成长的保障，也是对自己、家庭和社会负责的</a:t>
            </a:r>
            <a:r>
              <a:rPr lang="zh-CN" altLang="en-US" sz="3200" dirty="0" smtClean="0">
                <a:latin typeface="Times New Roman" panose="02020603050405020304" pitchFamily="18" charset="0"/>
                <a:ea typeface="楷体" panose="02010609060101010101" charset="-122"/>
              </a:rPr>
              <a:t>表现。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622879" y="941695"/>
            <a:ext cx="2565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我们要牢记</a:t>
            </a:r>
            <a:endParaRPr lang="zh-CN" altLang="en-US" sz="3600" b="1" dirty="0">
              <a:solidFill>
                <a:srgbClr val="FF00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22"/>
          <p:cNvSpPr txBox="1"/>
          <p:nvPr>
            <p:custDataLst>
              <p:tags r:id="rId1"/>
            </p:custDataLst>
          </p:nvPr>
        </p:nvSpPr>
        <p:spPr>
          <a:xfrm>
            <a:off x="2292824" y="3087805"/>
            <a:ext cx="2142699" cy="830997"/>
          </a:xfrm>
          <a:prstGeom prst="rect">
            <a:avLst/>
          </a:prstGeom>
          <a:noFill/>
        </p:spPr>
        <p:txBody>
          <a:bodyPr wrap="square" rtlCol="0">
            <a:normAutofit fontScale="97500"/>
          </a:bodyPr>
          <a:lstStyle/>
          <a:p>
            <a:r>
              <a:rPr lang="zh-CN" altLang="en-US" sz="48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</a:rPr>
              <a:t>活动一</a:t>
            </a:r>
            <a:endParaRPr lang="zh-CN" altLang="en-US" sz="48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</a:endParaRPr>
          </a:p>
        </p:txBody>
      </p:sp>
      <p:sp>
        <p:nvSpPr>
          <p:cNvPr id="5" name="标题 4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124569" y="3120328"/>
            <a:ext cx="4400694" cy="743730"/>
          </a:xfrm>
        </p:spPr>
        <p:txBody>
          <a:bodyPr>
            <a:normAutofit/>
          </a:bodyPr>
          <a:lstStyle/>
          <a:p>
            <a:r>
              <a:rPr lang="zh-CN" altLang="en-US" dirty="0" smtClean="0"/>
              <a:t>认识烟酒</a:t>
            </a:r>
            <a:r>
              <a:rPr lang="zh-CN" altLang="en-US" dirty="0" smtClean="0"/>
              <a:t>的危害</a:t>
            </a:r>
            <a:endParaRPr lang="zh-CN" altLang="en-US" dirty="0"/>
          </a:p>
        </p:txBody>
      </p:sp>
      <p:sp>
        <p:nvSpPr>
          <p:cNvPr id="4" name="Freeform 197"/>
          <p:cNvSpPr>
            <a:spLocks noEditPoints="1"/>
          </p:cNvSpPr>
          <p:nvPr>
            <p:custDataLst>
              <p:tags r:id="rId3"/>
            </p:custDataLst>
          </p:nvPr>
        </p:nvSpPr>
        <p:spPr bwMode="auto">
          <a:xfrm>
            <a:off x="1201818" y="2027760"/>
            <a:ext cx="4400694" cy="2169900"/>
          </a:xfrm>
          <a:custGeom>
            <a:avLst/>
            <a:gdLst>
              <a:gd name="T0" fmla="*/ 238 w 1347"/>
              <a:gd name="T1" fmla="*/ 94 h 671"/>
              <a:gd name="T2" fmla="*/ 264 w 1347"/>
              <a:gd name="T3" fmla="*/ 254 h 671"/>
              <a:gd name="T4" fmla="*/ 296 w 1347"/>
              <a:gd name="T5" fmla="*/ 275 h 671"/>
              <a:gd name="T6" fmla="*/ 85 w 1347"/>
              <a:gd name="T7" fmla="*/ 295 h 671"/>
              <a:gd name="T8" fmla="*/ 89 w 1347"/>
              <a:gd name="T9" fmla="*/ 658 h 671"/>
              <a:gd name="T10" fmla="*/ 599 w 1347"/>
              <a:gd name="T11" fmla="*/ 658 h 671"/>
              <a:gd name="T12" fmla="*/ 1159 w 1347"/>
              <a:gd name="T13" fmla="*/ 608 h 671"/>
              <a:gd name="T14" fmla="*/ 1287 w 1347"/>
              <a:gd name="T15" fmla="*/ 397 h 671"/>
              <a:gd name="T16" fmla="*/ 948 w 1347"/>
              <a:gd name="T17" fmla="*/ 248 h 671"/>
              <a:gd name="T18" fmla="*/ 940 w 1347"/>
              <a:gd name="T19" fmla="*/ 85 h 671"/>
              <a:gd name="T20" fmla="*/ 1148 w 1347"/>
              <a:gd name="T21" fmla="*/ 64 h 671"/>
              <a:gd name="T22" fmla="*/ 1115 w 1347"/>
              <a:gd name="T23" fmla="*/ 14 h 671"/>
              <a:gd name="T24" fmla="*/ 755 w 1347"/>
              <a:gd name="T25" fmla="*/ 23 h 671"/>
              <a:gd name="T26" fmla="*/ 268 w 1347"/>
              <a:gd name="T27" fmla="*/ 8 h 671"/>
              <a:gd name="T28" fmla="*/ 19 w 1347"/>
              <a:gd name="T29" fmla="*/ 29 h 671"/>
              <a:gd name="T30" fmla="*/ 1201 w 1347"/>
              <a:gd name="T31" fmla="*/ 47 h 671"/>
              <a:gd name="T32" fmla="*/ 1190 w 1347"/>
              <a:gd name="T33" fmla="*/ 21 h 671"/>
              <a:gd name="T34" fmla="*/ 1140 w 1347"/>
              <a:gd name="T35" fmla="*/ 42 h 671"/>
              <a:gd name="T36" fmla="*/ 1110 w 1347"/>
              <a:gd name="T37" fmla="*/ 31 h 671"/>
              <a:gd name="T38" fmla="*/ 270 w 1347"/>
              <a:gd name="T39" fmla="*/ 190 h 671"/>
              <a:gd name="T40" fmla="*/ 77 w 1347"/>
              <a:gd name="T41" fmla="*/ 339 h 671"/>
              <a:gd name="T42" fmla="*/ 95 w 1347"/>
              <a:gd name="T43" fmla="*/ 651 h 671"/>
              <a:gd name="T44" fmla="*/ 100 w 1347"/>
              <a:gd name="T45" fmla="*/ 578 h 671"/>
              <a:gd name="T46" fmla="*/ 146 w 1347"/>
              <a:gd name="T47" fmla="*/ 643 h 671"/>
              <a:gd name="T48" fmla="*/ 243 w 1347"/>
              <a:gd name="T49" fmla="*/ 636 h 671"/>
              <a:gd name="T50" fmla="*/ 416 w 1347"/>
              <a:gd name="T51" fmla="*/ 654 h 671"/>
              <a:gd name="T52" fmla="*/ 590 w 1347"/>
              <a:gd name="T53" fmla="*/ 639 h 671"/>
              <a:gd name="T54" fmla="*/ 693 w 1347"/>
              <a:gd name="T55" fmla="*/ 644 h 671"/>
              <a:gd name="T56" fmla="*/ 764 w 1347"/>
              <a:gd name="T57" fmla="*/ 644 h 671"/>
              <a:gd name="T58" fmla="*/ 1069 w 1347"/>
              <a:gd name="T59" fmla="*/ 636 h 671"/>
              <a:gd name="T60" fmla="*/ 1202 w 1347"/>
              <a:gd name="T61" fmla="*/ 548 h 671"/>
              <a:gd name="T62" fmla="*/ 1317 w 1347"/>
              <a:gd name="T63" fmla="*/ 474 h 671"/>
              <a:gd name="T64" fmla="*/ 1318 w 1347"/>
              <a:gd name="T65" fmla="*/ 460 h 671"/>
              <a:gd name="T66" fmla="*/ 879 w 1347"/>
              <a:gd name="T67" fmla="*/ 615 h 671"/>
              <a:gd name="T68" fmla="*/ 219 w 1347"/>
              <a:gd name="T69" fmla="*/ 628 h 671"/>
              <a:gd name="T70" fmla="*/ 87 w 1347"/>
              <a:gd name="T71" fmla="*/ 347 h 671"/>
              <a:gd name="T72" fmla="*/ 278 w 1347"/>
              <a:gd name="T73" fmla="*/ 301 h 671"/>
              <a:gd name="T74" fmla="*/ 313 w 1347"/>
              <a:gd name="T75" fmla="*/ 320 h 671"/>
              <a:gd name="T76" fmla="*/ 899 w 1347"/>
              <a:gd name="T77" fmla="*/ 298 h 671"/>
              <a:gd name="T78" fmla="*/ 826 w 1347"/>
              <a:gd name="T79" fmla="*/ 330 h 671"/>
              <a:gd name="T80" fmla="*/ 889 w 1347"/>
              <a:gd name="T81" fmla="*/ 296 h 671"/>
              <a:gd name="T82" fmla="*/ 791 w 1347"/>
              <a:gd name="T83" fmla="*/ 343 h 671"/>
              <a:gd name="T84" fmla="*/ 1030 w 1347"/>
              <a:gd name="T85" fmla="*/ 327 h 671"/>
              <a:gd name="T86" fmla="*/ 1000 w 1347"/>
              <a:gd name="T87" fmla="*/ 307 h 671"/>
              <a:gd name="T88" fmla="*/ 951 w 1347"/>
              <a:gd name="T89" fmla="*/ 280 h 671"/>
              <a:gd name="T90" fmla="*/ 288 w 1347"/>
              <a:gd name="T91" fmla="*/ 342 h 671"/>
              <a:gd name="T92" fmla="*/ 905 w 1347"/>
              <a:gd name="T93" fmla="*/ 318 h 671"/>
              <a:gd name="T94" fmla="*/ 908 w 1347"/>
              <a:gd name="T95" fmla="*/ 243 h 671"/>
              <a:gd name="T96" fmla="*/ 927 w 1347"/>
              <a:gd name="T97" fmla="*/ 178 h 671"/>
              <a:gd name="T98" fmla="*/ 914 w 1347"/>
              <a:gd name="T99" fmla="*/ 184 h 671"/>
              <a:gd name="T100" fmla="*/ 905 w 1347"/>
              <a:gd name="T101" fmla="*/ 24 h 671"/>
              <a:gd name="T102" fmla="*/ 923 w 1347"/>
              <a:gd name="T103" fmla="*/ 71 h 671"/>
              <a:gd name="T104" fmla="*/ 900 w 1347"/>
              <a:gd name="T105" fmla="*/ 115 h 671"/>
              <a:gd name="T106" fmla="*/ 791 w 1347"/>
              <a:gd name="T107" fmla="*/ 35 h 671"/>
              <a:gd name="T108" fmla="*/ 881 w 1347"/>
              <a:gd name="T109" fmla="*/ 71 h 671"/>
              <a:gd name="T110" fmla="*/ 903 w 1347"/>
              <a:gd name="T111" fmla="*/ 232 h 671"/>
              <a:gd name="T112" fmla="*/ 295 w 1347"/>
              <a:gd name="T113" fmla="*/ 189 h 671"/>
              <a:gd name="T114" fmla="*/ 272 w 1347"/>
              <a:gd name="T115" fmla="*/ 24 h 671"/>
              <a:gd name="T116" fmla="*/ 271 w 1347"/>
              <a:gd name="T117" fmla="*/ 68 h 671"/>
              <a:gd name="T118" fmla="*/ 265 w 1347"/>
              <a:gd name="T119" fmla="*/ 133 h 671"/>
              <a:gd name="T120" fmla="*/ 266 w 1347"/>
              <a:gd name="T121" fmla="*/ 85 h 671"/>
              <a:gd name="T122" fmla="*/ 18 w 1347"/>
              <a:gd name="T123" fmla="*/ 43 h 6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47" h="671">
                <a:moveTo>
                  <a:pt x="4" y="49"/>
                </a:moveTo>
                <a:lnTo>
                  <a:pt x="4" y="49"/>
                </a:lnTo>
                <a:lnTo>
                  <a:pt x="11" y="51"/>
                </a:lnTo>
                <a:lnTo>
                  <a:pt x="18" y="53"/>
                </a:lnTo>
                <a:lnTo>
                  <a:pt x="32" y="54"/>
                </a:lnTo>
                <a:lnTo>
                  <a:pt x="48" y="54"/>
                </a:lnTo>
                <a:lnTo>
                  <a:pt x="63" y="51"/>
                </a:lnTo>
                <a:lnTo>
                  <a:pt x="63" y="51"/>
                </a:lnTo>
                <a:lnTo>
                  <a:pt x="75" y="54"/>
                </a:lnTo>
                <a:lnTo>
                  <a:pt x="85" y="54"/>
                </a:lnTo>
                <a:lnTo>
                  <a:pt x="108" y="53"/>
                </a:lnTo>
                <a:lnTo>
                  <a:pt x="108" y="53"/>
                </a:lnTo>
                <a:lnTo>
                  <a:pt x="111" y="54"/>
                </a:lnTo>
                <a:lnTo>
                  <a:pt x="114" y="55"/>
                </a:lnTo>
                <a:lnTo>
                  <a:pt x="130" y="58"/>
                </a:lnTo>
                <a:lnTo>
                  <a:pt x="153" y="58"/>
                </a:lnTo>
                <a:lnTo>
                  <a:pt x="178" y="58"/>
                </a:lnTo>
                <a:lnTo>
                  <a:pt x="229" y="55"/>
                </a:lnTo>
                <a:lnTo>
                  <a:pt x="259" y="54"/>
                </a:lnTo>
                <a:lnTo>
                  <a:pt x="259" y="54"/>
                </a:lnTo>
                <a:lnTo>
                  <a:pt x="252" y="58"/>
                </a:lnTo>
                <a:lnTo>
                  <a:pt x="245" y="62"/>
                </a:lnTo>
                <a:lnTo>
                  <a:pt x="242" y="70"/>
                </a:lnTo>
                <a:lnTo>
                  <a:pt x="239" y="77"/>
                </a:lnTo>
                <a:lnTo>
                  <a:pt x="238" y="85"/>
                </a:lnTo>
                <a:lnTo>
                  <a:pt x="238" y="94"/>
                </a:lnTo>
                <a:lnTo>
                  <a:pt x="239" y="101"/>
                </a:lnTo>
                <a:lnTo>
                  <a:pt x="242" y="108"/>
                </a:lnTo>
                <a:lnTo>
                  <a:pt x="242" y="108"/>
                </a:lnTo>
                <a:lnTo>
                  <a:pt x="244" y="120"/>
                </a:lnTo>
                <a:lnTo>
                  <a:pt x="249" y="132"/>
                </a:lnTo>
                <a:lnTo>
                  <a:pt x="252" y="137"/>
                </a:lnTo>
                <a:lnTo>
                  <a:pt x="256" y="142"/>
                </a:lnTo>
                <a:lnTo>
                  <a:pt x="260" y="144"/>
                </a:lnTo>
                <a:lnTo>
                  <a:pt x="266" y="147"/>
                </a:lnTo>
                <a:lnTo>
                  <a:pt x="266" y="147"/>
                </a:lnTo>
                <a:lnTo>
                  <a:pt x="266" y="159"/>
                </a:lnTo>
                <a:lnTo>
                  <a:pt x="266" y="159"/>
                </a:lnTo>
                <a:lnTo>
                  <a:pt x="262" y="162"/>
                </a:lnTo>
                <a:lnTo>
                  <a:pt x="259" y="166"/>
                </a:lnTo>
                <a:lnTo>
                  <a:pt x="258" y="171"/>
                </a:lnTo>
                <a:lnTo>
                  <a:pt x="255" y="176"/>
                </a:lnTo>
                <a:lnTo>
                  <a:pt x="254" y="188"/>
                </a:lnTo>
                <a:lnTo>
                  <a:pt x="255" y="200"/>
                </a:lnTo>
                <a:lnTo>
                  <a:pt x="258" y="212"/>
                </a:lnTo>
                <a:lnTo>
                  <a:pt x="261" y="224"/>
                </a:lnTo>
                <a:lnTo>
                  <a:pt x="266" y="235"/>
                </a:lnTo>
                <a:lnTo>
                  <a:pt x="270" y="242"/>
                </a:lnTo>
                <a:lnTo>
                  <a:pt x="270" y="242"/>
                </a:lnTo>
                <a:lnTo>
                  <a:pt x="267" y="245"/>
                </a:lnTo>
                <a:lnTo>
                  <a:pt x="265" y="249"/>
                </a:lnTo>
                <a:lnTo>
                  <a:pt x="264" y="254"/>
                </a:lnTo>
                <a:lnTo>
                  <a:pt x="262" y="259"/>
                </a:lnTo>
                <a:lnTo>
                  <a:pt x="262" y="263"/>
                </a:lnTo>
                <a:lnTo>
                  <a:pt x="264" y="268"/>
                </a:lnTo>
                <a:lnTo>
                  <a:pt x="265" y="272"/>
                </a:lnTo>
                <a:lnTo>
                  <a:pt x="268" y="274"/>
                </a:lnTo>
                <a:lnTo>
                  <a:pt x="268" y="274"/>
                </a:lnTo>
                <a:lnTo>
                  <a:pt x="272" y="274"/>
                </a:lnTo>
                <a:lnTo>
                  <a:pt x="273" y="273"/>
                </a:lnTo>
                <a:lnTo>
                  <a:pt x="274" y="269"/>
                </a:lnTo>
                <a:lnTo>
                  <a:pt x="274" y="265"/>
                </a:lnTo>
                <a:lnTo>
                  <a:pt x="274" y="256"/>
                </a:lnTo>
                <a:lnTo>
                  <a:pt x="274" y="253"/>
                </a:lnTo>
                <a:lnTo>
                  <a:pt x="276" y="250"/>
                </a:lnTo>
                <a:lnTo>
                  <a:pt x="276" y="250"/>
                </a:lnTo>
                <a:lnTo>
                  <a:pt x="278" y="251"/>
                </a:lnTo>
                <a:lnTo>
                  <a:pt x="278" y="251"/>
                </a:lnTo>
                <a:lnTo>
                  <a:pt x="282" y="254"/>
                </a:lnTo>
                <a:lnTo>
                  <a:pt x="285" y="255"/>
                </a:lnTo>
                <a:lnTo>
                  <a:pt x="289" y="256"/>
                </a:lnTo>
                <a:lnTo>
                  <a:pt x="294" y="255"/>
                </a:lnTo>
                <a:lnTo>
                  <a:pt x="294" y="255"/>
                </a:lnTo>
                <a:lnTo>
                  <a:pt x="295" y="260"/>
                </a:lnTo>
                <a:lnTo>
                  <a:pt x="296" y="265"/>
                </a:lnTo>
                <a:lnTo>
                  <a:pt x="296" y="271"/>
                </a:lnTo>
                <a:lnTo>
                  <a:pt x="296" y="275"/>
                </a:lnTo>
                <a:lnTo>
                  <a:pt x="296" y="275"/>
                </a:lnTo>
                <a:lnTo>
                  <a:pt x="268" y="275"/>
                </a:lnTo>
                <a:lnTo>
                  <a:pt x="242" y="275"/>
                </a:lnTo>
                <a:lnTo>
                  <a:pt x="189" y="277"/>
                </a:lnTo>
                <a:lnTo>
                  <a:pt x="189" y="277"/>
                </a:lnTo>
                <a:lnTo>
                  <a:pt x="165" y="275"/>
                </a:lnTo>
                <a:lnTo>
                  <a:pt x="153" y="274"/>
                </a:lnTo>
                <a:lnTo>
                  <a:pt x="141" y="272"/>
                </a:lnTo>
                <a:lnTo>
                  <a:pt x="141" y="272"/>
                </a:lnTo>
                <a:lnTo>
                  <a:pt x="136" y="271"/>
                </a:lnTo>
                <a:lnTo>
                  <a:pt x="130" y="272"/>
                </a:lnTo>
                <a:lnTo>
                  <a:pt x="128" y="273"/>
                </a:lnTo>
                <a:lnTo>
                  <a:pt x="126" y="274"/>
                </a:lnTo>
                <a:lnTo>
                  <a:pt x="128" y="275"/>
                </a:lnTo>
                <a:lnTo>
                  <a:pt x="130" y="278"/>
                </a:lnTo>
                <a:lnTo>
                  <a:pt x="130" y="278"/>
                </a:lnTo>
                <a:lnTo>
                  <a:pt x="124" y="280"/>
                </a:lnTo>
                <a:lnTo>
                  <a:pt x="118" y="282"/>
                </a:lnTo>
                <a:lnTo>
                  <a:pt x="111" y="284"/>
                </a:lnTo>
                <a:lnTo>
                  <a:pt x="105" y="286"/>
                </a:lnTo>
                <a:lnTo>
                  <a:pt x="105" y="286"/>
                </a:lnTo>
                <a:lnTo>
                  <a:pt x="102" y="285"/>
                </a:lnTo>
                <a:lnTo>
                  <a:pt x="100" y="284"/>
                </a:lnTo>
                <a:lnTo>
                  <a:pt x="99" y="284"/>
                </a:lnTo>
                <a:lnTo>
                  <a:pt x="96" y="285"/>
                </a:lnTo>
                <a:lnTo>
                  <a:pt x="90" y="289"/>
                </a:lnTo>
                <a:lnTo>
                  <a:pt x="85" y="295"/>
                </a:lnTo>
                <a:lnTo>
                  <a:pt x="76" y="308"/>
                </a:lnTo>
                <a:lnTo>
                  <a:pt x="71" y="316"/>
                </a:lnTo>
                <a:lnTo>
                  <a:pt x="71" y="316"/>
                </a:lnTo>
                <a:lnTo>
                  <a:pt x="69" y="318"/>
                </a:lnTo>
                <a:lnTo>
                  <a:pt x="66" y="320"/>
                </a:lnTo>
                <a:lnTo>
                  <a:pt x="63" y="327"/>
                </a:lnTo>
                <a:lnTo>
                  <a:pt x="61" y="337"/>
                </a:lnTo>
                <a:lnTo>
                  <a:pt x="61" y="349"/>
                </a:lnTo>
                <a:lnTo>
                  <a:pt x="61" y="372"/>
                </a:lnTo>
                <a:lnTo>
                  <a:pt x="64" y="387"/>
                </a:lnTo>
                <a:lnTo>
                  <a:pt x="64" y="387"/>
                </a:lnTo>
                <a:lnTo>
                  <a:pt x="66" y="409"/>
                </a:lnTo>
                <a:lnTo>
                  <a:pt x="70" y="431"/>
                </a:lnTo>
                <a:lnTo>
                  <a:pt x="70" y="431"/>
                </a:lnTo>
                <a:lnTo>
                  <a:pt x="75" y="471"/>
                </a:lnTo>
                <a:lnTo>
                  <a:pt x="77" y="510"/>
                </a:lnTo>
                <a:lnTo>
                  <a:pt x="77" y="550"/>
                </a:lnTo>
                <a:lnTo>
                  <a:pt x="76" y="589"/>
                </a:lnTo>
                <a:lnTo>
                  <a:pt x="76" y="589"/>
                </a:lnTo>
                <a:lnTo>
                  <a:pt x="75" y="607"/>
                </a:lnTo>
                <a:lnTo>
                  <a:pt x="75" y="616"/>
                </a:lnTo>
                <a:lnTo>
                  <a:pt x="75" y="626"/>
                </a:lnTo>
                <a:lnTo>
                  <a:pt x="77" y="636"/>
                </a:lnTo>
                <a:lnTo>
                  <a:pt x="79" y="644"/>
                </a:lnTo>
                <a:lnTo>
                  <a:pt x="83" y="652"/>
                </a:lnTo>
                <a:lnTo>
                  <a:pt x="89" y="658"/>
                </a:lnTo>
                <a:lnTo>
                  <a:pt x="89" y="658"/>
                </a:lnTo>
                <a:lnTo>
                  <a:pt x="90" y="661"/>
                </a:lnTo>
                <a:lnTo>
                  <a:pt x="91" y="662"/>
                </a:lnTo>
                <a:lnTo>
                  <a:pt x="93" y="663"/>
                </a:lnTo>
                <a:lnTo>
                  <a:pt x="95" y="663"/>
                </a:lnTo>
                <a:lnTo>
                  <a:pt x="95" y="663"/>
                </a:lnTo>
                <a:lnTo>
                  <a:pt x="101" y="666"/>
                </a:lnTo>
                <a:lnTo>
                  <a:pt x="108" y="668"/>
                </a:lnTo>
                <a:lnTo>
                  <a:pt x="124" y="671"/>
                </a:lnTo>
                <a:lnTo>
                  <a:pt x="141" y="671"/>
                </a:lnTo>
                <a:lnTo>
                  <a:pt x="158" y="671"/>
                </a:lnTo>
                <a:lnTo>
                  <a:pt x="193" y="667"/>
                </a:lnTo>
                <a:lnTo>
                  <a:pt x="223" y="663"/>
                </a:lnTo>
                <a:lnTo>
                  <a:pt x="223" y="663"/>
                </a:lnTo>
                <a:lnTo>
                  <a:pt x="260" y="662"/>
                </a:lnTo>
                <a:lnTo>
                  <a:pt x="297" y="663"/>
                </a:lnTo>
                <a:lnTo>
                  <a:pt x="335" y="664"/>
                </a:lnTo>
                <a:lnTo>
                  <a:pt x="373" y="666"/>
                </a:lnTo>
                <a:lnTo>
                  <a:pt x="373" y="666"/>
                </a:lnTo>
                <a:lnTo>
                  <a:pt x="410" y="663"/>
                </a:lnTo>
                <a:lnTo>
                  <a:pt x="448" y="661"/>
                </a:lnTo>
                <a:lnTo>
                  <a:pt x="485" y="657"/>
                </a:lnTo>
                <a:lnTo>
                  <a:pt x="504" y="657"/>
                </a:lnTo>
                <a:lnTo>
                  <a:pt x="524" y="657"/>
                </a:lnTo>
                <a:lnTo>
                  <a:pt x="524" y="657"/>
                </a:lnTo>
                <a:lnTo>
                  <a:pt x="599" y="658"/>
                </a:lnTo>
                <a:lnTo>
                  <a:pt x="675" y="657"/>
                </a:lnTo>
                <a:lnTo>
                  <a:pt x="675" y="657"/>
                </a:lnTo>
                <a:lnTo>
                  <a:pt x="693" y="658"/>
                </a:lnTo>
                <a:lnTo>
                  <a:pt x="711" y="660"/>
                </a:lnTo>
                <a:lnTo>
                  <a:pt x="729" y="662"/>
                </a:lnTo>
                <a:lnTo>
                  <a:pt x="747" y="662"/>
                </a:lnTo>
                <a:lnTo>
                  <a:pt x="747" y="662"/>
                </a:lnTo>
                <a:lnTo>
                  <a:pt x="764" y="661"/>
                </a:lnTo>
                <a:lnTo>
                  <a:pt x="782" y="660"/>
                </a:lnTo>
                <a:lnTo>
                  <a:pt x="799" y="658"/>
                </a:lnTo>
                <a:lnTo>
                  <a:pt x="816" y="657"/>
                </a:lnTo>
                <a:lnTo>
                  <a:pt x="816" y="657"/>
                </a:lnTo>
                <a:lnTo>
                  <a:pt x="891" y="657"/>
                </a:lnTo>
                <a:lnTo>
                  <a:pt x="927" y="656"/>
                </a:lnTo>
                <a:lnTo>
                  <a:pt x="964" y="654"/>
                </a:lnTo>
                <a:lnTo>
                  <a:pt x="964" y="654"/>
                </a:lnTo>
                <a:lnTo>
                  <a:pt x="998" y="652"/>
                </a:lnTo>
                <a:lnTo>
                  <a:pt x="1033" y="650"/>
                </a:lnTo>
                <a:lnTo>
                  <a:pt x="1051" y="649"/>
                </a:lnTo>
                <a:lnTo>
                  <a:pt x="1068" y="646"/>
                </a:lnTo>
                <a:lnTo>
                  <a:pt x="1085" y="643"/>
                </a:lnTo>
                <a:lnTo>
                  <a:pt x="1100" y="637"/>
                </a:lnTo>
                <a:lnTo>
                  <a:pt x="1100" y="637"/>
                </a:lnTo>
                <a:lnTo>
                  <a:pt x="1116" y="631"/>
                </a:lnTo>
                <a:lnTo>
                  <a:pt x="1130" y="624"/>
                </a:lnTo>
                <a:lnTo>
                  <a:pt x="1159" y="608"/>
                </a:lnTo>
                <a:lnTo>
                  <a:pt x="1215" y="573"/>
                </a:lnTo>
                <a:lnTo>
                  <a:pt x="1215" y="573"/>
                </a:lnTo>
                <a:lnTo>
                  <a:pt x="1224" y="571"/>
                </a:lnTo>
                <a:lnTo>
                  <a:pt x="1234" y="566"/>
                </a:lnTo>
                <a:lnTo>
                  <a:pt x="1243" y="561"/>
                </a:lnTo>
                <a:lnTo>
                  <a:pt x="1253" y="555"/>
                </a:lnTo>
                <a:lnTo>
                  <a:pt x="1271" y="540"/>
                </a:lnTo>
                <a:lnTo>
                  <a:pt x="1286" y="527"/>
                </a:lnTo>
                <a:lnTo>
                  <a:pt x="1286" y="527"/>
                </a:lnTo>
                <a:lnTo>
                  <a:pt x="1306" y="510"/>
                </a:lnTo>
                <a:lnTo>
                  <a:pt x="1323" y="495"/>
                </a:lnTo>
                <a:lnTo>
                  <a:pt x="1330" y="487"/>
                </a:lnTo>
                <a:lnTo>
                  <a:pt x="1336" y="480"/>
                </a:lnTo>
                <a:lnTo>
                  <a:pt x="1340" y="472"/>
                </a:lnTo>
                <a:lnTo>
                  <a:pt x="1343" y="466"/>
                </a:lnTo>
                <a:lnTo>
                  <a:pt x="1343" y="466"/>
                </a:lnTo>
                <a:lnTo>
                  <a:pt x="1346" y="460"/>
                </a:lnTo>
                <a:lnTo>
                  <a:pt x="1347" y="455"/>
                </a:lnTo>
                <a:lnTo>
                  <a:pt x="1347" y="449"/>
                </a:lnTo>
                <a:lnTo>
                  <a:pt x="1345" y="444"/>
                </a:lnTo>
                <a:lnTo>
                  <a:pt x="1342" y="438"/>
                </a:lnTo>
                <a:lnTo>
                  <a:pt x="1338" y="433"/>
                </a:lnTo>
                <a:lnTo>
                  <a:pt x="1329" y="425"/>
                </a:lnTo>
                <a:lnTo>
                  <a:pt x="1318" y="416"/>
                </a:lnTo>
                <a:lnTo>
                  <a:pt x="1306" y="408"/>
                </a:lnTo>
                <a:lnTo>
                  <a:pt x="1287" y="397"/>
                </a:lnTo>
                <a:lnTo>
                  <a:pt x="1287" y="397"/>
                </a:lnTo>
                <a:lnTo>
                  <a:pt x="1275" y="389"/>
                </a:lnTo>
                <a:lnTo>
                  <a:pt x="1264" y="379"/>
                </a:lnTo>
                <a:lnTo>
                  <a:pt x="1243" y="360"/>
                </a:lnTo>
                <a:lnTo>
                  <a:pt x="1223" y="339"/>
                </a:lnTo>
                <a:lnTo>
                  <a:pt x="1212" y="330"/>
                </a:lnTo>
                <a:lnTo>
                  <a:pt x="1201" y="320"/>
                </a:lnTo>
                <a:lnTo>
                  <a:pt x="1201" y="320"/>
                </a:lnTo>
                <a:lnTo>
                  <a:pt x="1181" y="306"/>
                </a:lnTo>
                <a:lnTo>
                  <a:pt x="1159" y="291"/>
                </a:lnTo>
                <a:lnTo>
                  <a:pt x="1137" y="277"/>
                </a:lnTo>
                <a:lnTo>
                  <a:pt x="1115" y="266"/>
                </a:lnTo>
                <a:lnTo>
                  <a:pt x="1115" y="266"/>
                </a:lnTo>
                <a:lnTo>
                  <a:pt x="1105" y="262"/>
                </a:lnTo>
                <a:lnTo>
                  <a:pt x="1088" y="257"/>
                </a:lnTo>
                <a:lnTo>
                  <a:pt x="1080" y="256"/>
                </a:lnTo>
                <a:lnTo>
                  <a:pt x="1072" y="256"/>
                </a:lnTo>
                <a:lnTo>
                  <a:pt x="1070" y="256"/>
                </a:lnTo>
                <a:lnTo>
                  <a:pt x="1069" y="257"/>
                </a:lnTo>
                <a:lnTo>
                  <a:pt x="1068" y="260"/>
                </a:lnTo>
                <a:lnTo>
                  <a:pt x="1069" y="262"/>
                </a:lnTo>
                <a:lnTo>
                  <a:pt x="1069" y="262"/>
                </a:lnTo>
                <a:lnTo>
                  <a:pt x="952" y="263"/>
                </a:lnTo>
                <a:lnTo>
                  <a:pt x="952" y="263"/>
                </a:lnTo>
                <a:lnTo>
                  <a:pt x="951" y="256"/>
                </a:lnTo>
                <a:lnTo>
                  <a:pt x="948" y="248"/>
                </a:lnTo>
                <a:lnTo>
                  <a:pt x="944" y="241"/>
                </a:lnTo>
                <a:lnTo>
                  <a:pt x="939" y="235"/>
                </a:lnTo>
                <a:lnTo>
                  <a:pt x="939" y="235"/>
                </a:lnTo>
                <a:lnTo>
                  <a:pt x="944" y="226"/>
                </a:lnTo>
                <a:lnTo>
                  <a:pt x="948" y="214"/>
                </a:lnTo>
                <a:lnTo>
                  <a:pt x="951" y="202"/>
                </a:lnTo>
                <a:lnTo>
                  <a:pt x="952" y="190"/>
                </a:lnTo>
                <a:lnTo>
                  <a:pt x="951" y="178"/>
                </a:lnTo>
                <a:lnTo>
                  <a:pt x="948" y="172"/>
                </a:lnTo>
                <a:lnTo>
                  <a:pt x="946" y="167"/>
                </a:lnTo>
                <a:lnTo>
                  <a:pt x="942" y="163"/>
                </a:lnTo>
                <a:lnTo>
                  <a:pt x="939" y="160"/>
                </a:lnTo>
                <a:lnTo>
                  <a:pt x="933" y="157"/>
                </a:lnTo>
                <a:lnTo>
                  <a:pt x="927" y="155"/>
                </a:lnTo>
                <a:lnTo>
                  <a:pt x="927" y="155"/>
                </a:lnTo>
                <a:lnTo>
                  <a:pt x="926" y="141"/>
                </a:lnTo>
                <a:lnTo>
                  <a:pt x="924" y="133"/>
                </a:lnTo>
                <a:lnTo>
                  <a:pt x="922" y="126"/>
                </a:lnTo>
                <a:lnTo>
                  <a:pt x="922" y="126"/>
                </a:lnTo>
                <a:lnTo>
                  <a:pt x="927" y="123"/>
                </a:lnTo>
                <a:lnTo>
                  <a:pt x="930" y="118"/>
                </a:lnTo>
                <a:lnTo>
                  <a:pt x="934" y="114"/>
                </a:lnTo>
                <a:lnTo>
                  <a:pt x="936" y="108"/>
                </a:lnTo>
                <a:lnTo>
                  <a:pt x="939" y="103"/>
                </a:lnTo>
                <a:lnTo>
                  <a:pt x="940" y="97"/>
                </a:lnTo>
                <a:lnTo>
                  <a:pt x="940" y="85"/>
                </a:lnTo>
                <a:lnTo>
                  <a:pt x="939" y="80"/>
                </a:lnTo>
                <a:lnTo>
                  <a:pt x="938" y="74"/>
                </a:lnTo>
                <a:lnTo>
                  <a:pt x="935" y="70"/>
                </a:lnTo>
                <a:lnTo>
                  <a:pt x="932" y="65"/>
                </a:lnTo>
                <a:lnTo>
                  <a:pt x="928" y="61"/>
                </a:lnTo>
                <a:lnTo>
                  <a:pt x="924" y="58"/>
                </a:lnTo>
                <a:lnTo>
                  <a:pt x="918" y="54"/>
                </a:lnTo>
                <a:lnTo>
                  <a:pt x="914" y="53"/>
                </a:lnTo>
                <a:lnTo>
                  <a:pt x="914" y="53"/>
                </a:lnTo>
                <a:lnTo>
                  <a:pt x="914" y="43"/>
                </a:lnTo>
                <a:lnTo>
                  <a:pt x="914" y="43"/>
                </a:lnTo>
                <a:lnTo>
                  <a:pt x="965" y="41"/>
                </a:lnTo>
                <a:lnTo>
                  <a:pt x="1018" y="38"/>
                </a:lnTo>
                <a:lnTo>
                  <a:pt x="1018" y="38"/>
                </a:lnTo>
                <a:lnTo>
                  <a:pt x="1044" y="38"/>
                </a:lnTo>
                <a:lnTo>
                  <a:pt x="1070" y="41"/>
                </a:lnTo>
                <a:lnTo>
                  <a:pt x="1095" y="42"/>
                </a:lnTo>
                <a:lnTo>
                  <a:pt x="1109" y="41"/>
                </a:lnTo>
                <a:lnTo>
                  <a:pt x="1121" y="39"/>
                </a:lnTo>
                <a:lnTo>
                  <a:pt x="1121" y="39"/>
                </a:lnTo>
                <a:lnTo>
                  <a:pt x="1123" y="44"/>
                </a:lnTo>
                <a:lnTo>
                  <a:pt x="1125" y="49"/>
                </a:lnTo>
                <a:lnTo>
                  <a:pt x="1128" y="53"/>
                </a:lnTo>
                <a:lnTo>
                  <a:pt x="1131" y="56"/>
                </a:lnTo>
                <a:lnTo>
                  <a:pt x="1140" y="61"/>
                </a:lnTo>
                <a:lnTo>
                  <a:pt x="1148" y="64"/>
                </a:lnTo>
                <a:lnTo>
                  <a:pt x="1159" y="65"/>
                </a:lnTo>
                <a:lnTo>
                  <a:pt x="1169" y="65"/>
                </a:lnTo>
                <a:lnTo>
                  <a:pt x="1178" y="64"/>
                </a:lnTo>
                <a:lnTo>
                  <a:pt x="1188" y="61"/>
                </a:lnTo>
                <a:lnTo>
                  <a:pt x="1188" y="61"/>
                </a:lnTo>
                <a:lnTo>
                  <a:pt x="1202" y="55"/>
                </a:lnTo>
                <a:lnTo>
                  <a:pt x="1224" y="45"/>
                </a:lnTo>
                <a:lnTo>
                  <a:pt x="1234" y="39"/>
                </a:lnTo>
                <a:lnTo>
                  <a:pt x="1241" y="33"/>
                </a:lnTo>
                <a:lnTo>
                  <a:pt x="1242" y="31"/>
                </a:lnTo>
                <a:lnTo>
                  <a:pt x="1242" y="29"/>
                </a:lnTo>
                <a:lnTo>
                  <a:pt x="1241" y="26"/>
                </a:lnTo>
                <a:lnTo>
                  <a:pt x="1239" y="24"/>
                </a:lnTo>
                <a:lnTo>
                  <a:pt x="1239" y="24"/>
                </a:lnTo>
                <a:lnTo>
                  <a:pt x="1213" y="14"/>
                </a:lnTo>
                <a:lnTo>
                  <a:pt x="1196" y="8"/>
                </a:lnTo>
                <a:lnTo>
                  <a:pt x="1177" y="3"/>
                </a:lnTo>
                <a:lnTo>
                  <a:pt x="1160" y="0"/>
                </a:lnTo>
                <a:lnTo>
                  <a:pt x="1152" y="0"/>
                </a:lnTo>
                <a:lnTo>
                  <a:pt x="1143" y="0"/>
                </a:lnTo>
                <a:lnTo>
                  <a:pt x="1137" y="2"/>
                </a:lnTo>
                <a:lnTo>
                  <a:pt x="1131" y="5"/>
                </a:lnTo>
                <a:lnTo>
                  <a:pt x="1128" y="9"/>
                </a:lnTo>
                <a:lnTo>
                  <a:pt x="1124" y="15"/>
                </a:lnTo>
                <a:lnTo>
                  <a:pt x="1124" y="15"/>
                </a:lnTo>
                <a:lnTo>
                  <a:pt x="1115" y="14"/>
                </a:lnTo>
                <a:lnTo>
                  <a:pt x="1115" y="14"/>
                </a:lnTo>
                <a:lnTo>
                  <a:pt x="1089" y="11"/>
                </a:lnTo>
                <a:lnTo>
                  <a:pt x="1065" y="11"/>
                </a:lnTo>
                <a:lnTo>
                  <a:pt x="1040" y="12"/>
                </a:lnTo>
                <a:lnTo>
                  <a:pt x="1015" y="14"/>
                </a:lnTo>
                <a:lnTo>
                  <a:pt x="965" y="20"/>
                </a:lnTo>
                <a:lnTo>
                  <a:pt x="940" y="23"/>
                </a:lnTo>
                <a:lnTo>
                  <a:pt x="915" y="24"/>
                </a:lnTo>
                <a:lnTo>
                  <a:pt x="915" y="24"/>
                </a:lnTo>
                <a:lnTo>
                  <a:pt x="916" y="20"/>
                </a:lnTo>
                <a:lnTo>
                  <a:pt x="917" y="12"/>
                </a:lnTo>
                <a:lnTo>
                  <a:pt x="916" y="8"/>
                </a:lnTo>
                <a:lnTo>
                  <a:pt x="915" y="6"/>
                </a:lnTo>
                <a:lnTo>
                  <a:pt x="914" y="5"/>
                </a:lnTo>
                <a:lnTo>
                  <a:pt x="910" y="6"/>
                </a:lnTo>
                <a:lnTo>
                  <a:pt x="910" y="6"/>
                </a:lnTo>
                <a:lnTo>
                  <a:pt x="906" y="1"/>
                </a:lnTo>
                <a:lnTo>
                  <a:pt x="904" y="1"/>
                </a:lnTo>
                <a:lnTo>
                  <a:pt x="903" y="1"/>
                </a:lnTo>
                <a:lnTo>
                  <a:pt x="900" y="2"/>
                </a:lnTo>
                <a:lnTo>
                  <a:pt x="898" y="7"/>
                </a:lnTo>
                <a:lnTo>
                  <a:pt x="896" y="17"/>
                </a:lnTo>
                <a:lnTo>
                  <a:pt x="894" y="24"/>
                </a:lnTo>
                <a:lnTo>
                  <a:pt x="894" y="24"/>
                </a:lnTo>
                <a:lnTo>
                  <a:pt x="824" y="24"/>
                </a:lnTo>
                <a:lnTo>
                  <a:pt x="755" y="23"/>
                </a:lnTo>
                <a:lnTo>
                  <a:pt x="616" y="18"/>
                </a:lnTo>
                <a:lnTo>
                  <a:pt x="616" y="18"/>
                </a:lnTo>
                <a:lnTo>
                  <a:pt x="583" y="17"/>
                </a:lnTo>
                <a:lnTo>
                  <a:pt x="549" y="17"/>
                </a:lnTo>
                <a:lnTo>
                  <a:pt x="481" y="18"/>
                </a:lnTo>
                <a:lnTo>
                  <a:pt x="345" y="24"/>
                </a:lnTo>
                <a:lnTo>
                  <a:pt x="345" y="24"/>
                </a:lnTo>
                <a:lnTo>
                  <a:pt x="343" y="21"/>
                </a:lnTo>
                <a:lnTo>
                  <a:pt x="341" y="21"/>
                </a:lnTo>
                <a:lnTo>
                  <a:pt x="333" y="21"/>
                </a:lnTo>
                <a:lnTo>
                  <a:pt x="320" y="25"/>
                </a:lnTo>
                <a:lnTo>
                  <a:pt x="320" y="25"/>
                </a:lnTo>
                <a:lnTo>
                  <a:pt x="284" y="26"/>
                </a:lnTo>
                <a:lnTo>
                  <a:pt x="284" y="26"/>
                </a:lnTo>
                <a:lnTo>
                  <a:pt x="280" y="19"/>
                </a:lnTo>
                <a:lnTo>
                  <a:pt x="277" y="13"/>
                </a:lnTo>
                <a:lnTo>
                  <a:pt x="277" y="13"/>
                </a:lnTo>
                <a:lnTo>
                  <a:pt x="278" y="11"/>
                </a:lnTo>
                <a:lnTo>
                  <a:pt x="278" y="9"/>
                </a:lnTo>
                <a:lnTo>
                  <a:pt x="278" y="7"/>
                </a:lnTo>
                <a:lnTo>
                  <a:pt x="277" y="6"/>
                </a:lnTo>
                <a:lnTo>
                  <a:pt x="274" y="6"/>
                </a:lnTo>
                <a:lnTo>
                  <a:pt x="272" y="6"/>
                </a:lnTo>
                <a:lnTo>
                  <a:pt x="271" y="7"/>
                </a:lnTo>
                <a:lnTo>
                  <a:pt x="268" y="8"/>
                </a:lnTo>
                <a:lnTo>
                  <a:pt x="268" y="8"/>
                </a:lnTo>
                <a:lnTo>
                  <a:pt x="267" y="9"/>
                </a:lnTo>
                <a:lnTo>
                  <a:pt x="266" y="12"/>
                </a:lnTo>
                <a:lnTo>
                  <a:pt x="264" y="17"/>
                </a:lnTo>
                <a:lnTo>
                  <a:pt x="261" y="27"/>
                </a:lnTo>
                <a:lnTo>
                  <a:pt x="261" y="27"/>
                </a:lnTo>
                <a:lnTo>
                  <a:pt x="235" y="27"/>
                </a:lnTo>
                <a:lnTo>
                  <a:pt x="208" y="29"/>
                </a:lnTo>
                <a:lnTo>
                  <a:pt x="182" y="30"/>
                </a:lnTo>
                <a:lnTo>
                  <a:pt x="155" y="30"/>
                </a:lnTo>
                <a:lnTo>
                  <a:pt x="155" y="30"/>
                </a:lnTo>
                <a:lnTo>
                  <a:pt x="153" y="27"/>
                </a:lnTo>
                <a:lnTo>
                  <a:pt x="149" y="26"/>
                </a:lnTo>
                <a:lnTo>
                  <a:pt x="140" y="25"/>
                </a:lnTo>
                <a:lnTo>
                  <a:pt x="129" y="25"/>
                </a:lnTo>
                <a:lnTo>
                  <a:pt x="122" y="26"/>
                </a:lnTo>
                <a:lnTo>
                  <a:pt x="122" y="26"/>
                </a:lnTo>
                <a:lnTo>
                  <a:pt x="115" y="23"/>
                </a:lnTo>
                <a:lnTo>
                  <a:pt x="108" y="21"/>
                </a:lnTo>
                <a:lnTo>
                  <a:pt x="99" y="20"/>
                </a:lnTo>
                <a:lnTo>
                  <a:pt x="88" y="20"/>
                </a:lnTo>
                <a:lnTo>
                  <a:pt x="67" y="20"/>
                </a:lnTo>
                <a:lnTo>
                  <a:pt x="53" y="21"/>
                </a:lnTo>
                <a:lnTo>
                  <a:pt x="53" y="21"/>
                </a:lnTo>
                <a:lnTo>
                  <a:pt x="35" y="24"/>
                </a:lnTo>
                <a:lnTo>
                  <a:pt x="26" y="25"/>
                </a:lnTo>
                <a:lnTo>
                  <a:pt x="19" y="29"/>
                </a:lnTo>
                <a:lnTo>
                  <a:pt x="19" y="29"/>
                </a:lnTo>
                <a:lnTo>
                  <a:pt x="13" y="32"/>
                </a:lnTo>
                <a:lnTo>
                  <a:pt x="5" y="38"/>
                </a:lnTo>
                <a:lnTo>
                  <a:pt x="2" y="41"/>
                </a:lnTo>
                <a:lnTo>
                  <a:pt x="0" y="44"/>
                </a:lnTo>
                <a:lnTo>
                  <a:pt x="0" y="48"/>
                </a:lnTo>
                <a:lnTo>
                  <a:pt x="4" y="49"/>
                </a:lnTo>
                <a:lnTo>
                  <a:pt x="4" y="49"/>
                </a:lnTo>
                <a:close/>
                <a:moveTo>
                  <a:pt x="1196" y="37"/>
                </a:moveTo>
                <a:lnTo>
                  <a:pt x="1196" y="37"/>
                </a:lnTo>
                <a:lnTo>
                  <a:pt x="1193" y="37"/>
                </a:lnTo>
                <a:lnTo>
                  <a:pt x="1193" y="37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2" y="35"/>
                </a:lnTo>
                <a:lnTo>
                  <a:pt x="1195" y="35"/>
                </a:lnTo>
                <a:lnTo>
                  <a:pt x="1198" y="36"/>
                </a:lnTo>
                <a:lnTo>
                  <a:pt x="1198" y="36"/>
                </a:lnTo>
                <a:lnTo>
                  <a:pt x="1196" y="37"/>
                </a:lnTo>
                <a:lnTo>
                  <a:pt x="1196" y="37"/>
                </a:lnTo>
                <a:close/>
                <a:moveTo>
                  <a:pt x="1199" y="48"/>
                </a:moveTo>
                <a:lnTo>
                  <a:pt x="1199" y="48"/>
                </a:lnTo>
                <a:lnTo>
                  <a:pt x="1200" y="47"/>
                </a:lnTo>
                <a:lnTo>
                  <a:pt x="1200" y="47"/>
                </a:lnTo>
                <a:lnTo>
                  <a:pt x="1201" y="47"/>
                </a:lnTo>
                <a:lnTo>
                  <a:pt x="1201" y="47"/>
                </a:lnTo>
                <a:lnTo>
                  <a:pt x="1199" y="48"/>
                </a:lnTo>
                <a:lnTo>
                  <a:pt x="1199" y="48"/>
                </a:lnTo>
                <a:close/>
                <a:moveTo>
                  <a:pt x="1210" y="35"/>
                </a:moveTo>
                <a:lnTo>
                  <a:pt x="1210" y="35"/>
                </a:lnTo>
                <a:lnTo>
                  <a:pt x="1210" y="33"/>
                </a:lnTo>
                <a:lnTo>
                  <a:pt x="1210" y="33"/>
                </a:lnTo>
                <a:lnTo>
                  <a:pt x="1212" y="35"/>
                </a:lnTo>
                <a:lnTo>
                  <a:pt x="1212" y="35"/>
                </a:lnTo>
                <a:lnTo>
                  <a:pt x="1210" y="35"/>
                </a:lnTo>
                <a:lnTo>
                  <a:pt x="1210" y="35"/>
                </a:lnTo>
                <a:close/>
                <a:moveTo>
                  <a:pt x="1227" y="33"/>
                </a:moveTo>
                <a:lnTo>
                  <a:pt x="1227" y="33"/>
                </a:lnTo>
                <a:lnTo>
                  <a:pt x="1225" y="31"/>
                </a:lnTo>
                <a:lnTo>
                  <a:pt x="1223" y="29"/>
                </a:lnTo>
                <a:lnTo>
                  <a:pt x="1217" y="26"/>
                </a:lnTo>
                <a:lnTo>
                  <a:pt x="1217" y="26"/>
                </a:lnTo>
                <a:lnTo>
                  <a:pt x="1230" y="31"/>
                </a:lnTo>
                <a:lnTo>
                  <a:pt x="1230" y="31"/>
                </a:lnTo>
                <a:lnTo>
                  <a:pt x="1227" y="33"/>
                </a:lnTo>
                <a:lnTo>
                  <a:pt x="1227" y="33"/>
                </a:lnTo>
                <a:close/>
                <a:moveTo>
                  <a:pt x="1210" y="24"/>
                </a:moveTo>
                <a:lnTo>
                  <a:pt x="1210" y="24"/>
                </a:lnTo>
                <a:lnTo>
                  <a:pt x="1200" y="21"/>
                </a:lnTo>
                <a:lnTo>
                  <a:pt x="1190" y="21"/>
                </a:lnTo>
                <a:lnTo>
                  <a:pt x="1190" y="21"/>
                </a:lnTo>
                <a:lnTo>
                  <a:pt x="1183" y="15"/>
                </a:lnTo>
                <a:lnTo>
                  <a:pt x="1183" y="15"/>
                </a:lnTo>
                <a:lnTo>
                  <a:pt x="1210" y="24"/>
                </a:lnTo>
                <a:lnTo>
                  <a:pt x="1210" y="24"/>
                </a:lnTo>
                <a:close/>
                <a:moveTo>
                  <a:pt x="1180" y="54"/>
                </a:moveTo>
                <a:lnTo>
                  <a:pt x="1180" y="54"/>
                </a:lnTo>
                <a:lnTo>
                  <a:pt x="1176" y="54"/>
                </a:lnTo>
                <a:lnTo>
                  <a:pt x="1176" y="54"/>
                </a:lnTo>
                <a:lnTo>
                  <a:pt x="1177" y="54"/>
                </a:lnTo>
                <a:lnTo>
                  <a:pt x="1177" y="54"/>
                </a:lnTo>
                <a:lnTo>
                  <a:pt x="1180" y="54"/>
                </a:lnTo>
                <a:lnTo>
                  <a:pt x="1180" y="54"/>
                </a:lnTo>
                <a:close/>
                <a:moveTo>
                  <a:pt x="1176" y="43"/>
                </a:moveTo>
                <a:lnTo>
                  <a:pt x="1176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7" y="43"/>
                </a:lnTo>
                <a:lnTo>
                  <a:pt x="1176" y="44"/>
                </a:lnTo>
                <a:lnTo>
                  <a:pt x="1176" y="44"/>
                </a:lnTo>
                <a:lnTo>
                  <a:pt x="1172" y="44"/>
                </a:lnTo>
                <a:lnTo>
                  <a:pt x="1172" y="44"/>
                </a:lnTo>
                <a:lnTo>
                  <a:pt x="1176" y="43"/>
                </a:lnTo>
                <a:lnTo>
                  <a:pt x="1176" y="43"/>
                </a:lnTo>
                <a:close/>
                <a:moveTo>
                  <a:pt x="1140" y="42"/>
                </a:moveTo>
                <a:lnTo>
                  <a:pt x="1140" y="42"/>
                </a:lnTo>
                <a:lnTo>
                  <a:pt x="1145" y="45"/>
                </a:lnTo>
                <a:lnTo>
                  <a:pt x="1150" y="47"/>
                </a:lnTo>
                <a:lnTo>
                  <a:pt x="1150" y="47"/>
                </a:lnTo>
                <a:lnTo>
                  <a:pt x="1145" y="45"/>
                </a:lnTo>
                <a:lnTo>
                  <a:pt x="1140" y="42"/>
                </a:lnTo>
                <a:lnTo>
                  <a:pt x="1140" y="42"/>
                </a:lnTo>
                <a:close/>
                <a:moveTo>
                  <a:pt x="1157" y="11"/>
                </a:moveTo>
                <a:lnTo>
                  <a:pt x="1157" y="11"/>
                </a:lnTo>
                <a:lnTo>
                  <a:pt x="1156" y="12"/>
                </a:lnTo>
                <a:lnTo>
                  <a:pt x="1156" y="12"/>
                </a:lnTo>
                <a:lnTo>
                  <a:pt x="1145" y="13"/>
                </a:lnTo>
                <a:lnTo>
                  <a:pt x="1140" y="14"/>
                </a:lnTo>
                <a:lnTo>
                  <a:pt x="1136" y="18"/>
                </a:lnTo>
                <a:lnTo>
                  <a:pt x="1136" y="18"/>
                </a:lnTo>
                <a:lnTo>
                  <a:pt x="1134" y="18"/>
                </a:lnTo>
                <a:lnTo>
                  <a:pt x="1134" y="18"/>
                </a:lnTo>
                <a:lnTo>
                  <a:pt x="1135" y="14"/>
                </a:lnTo>
                <a:lnTo>
                  <a:pt x="1137" y="13"/>
                </a:lnTo>
                <a:lnTo>
                  <a:pt x="1145" y="11"/>
                </a:lnTo>
                <a:lnTo>
                  <a:pt x="1151" y="11"/>
                </a:lnTo>
                <a:lnTo>
                  <a:pt x="1157" y="11"/>
                </a:lnTo>
                <a:lnTo>
                  <a:pt x="1157" y="11"/>
                </a:lnTo>
                <a:close/>
                <a:moveTo>
                  <a:pt x="1106" y="31"/>
                </a:moveTo>
                <a:lnTo>
                  <a:pt x="1106" y="31"/>
                </a:lnTo>
                <a:lnTo>
                  <a:pt x="1110" y="31"/>
                </a:lnTo>
                <a:lnTo>
                  <a:pt x="1110" y="31"/>
                </a:lnTo>
                <a:lnTo>
                  <a:pt x="1104" y="31"/>
                </a:lnTo>
                <a:lnTo>
                  <a:pt x="1104" y="31"/>
                </a:lnTo>
                <a:lnTo>
                  <a:pt x="1106" y="31"/>
                </a:lnTo>
                <a:lnTo>
                  <a:pt x="1106" y="31"/>
                </a:lnTo>
                <a:close/>
                <a:moveTo>
                  <a:pt x="915" y="33"/>
                </a:moveTo>
                <a:lnTo>
                  <a:pt x="915" y="33"/>
                </a:lnTo>
                <a:lnTo>
                  <a:pt x="927" y="32"/>
                </a:lnTo>
                <a:lnTo>
                  <a:pt x="940" y="32"/>
                </a:lnTo>
                <a:lnTo>
                  <a:pt x="940" y="32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lnTo>
                  <a:pt x="915" y="33"/>
                </a:lnTo>
                <a:close/>
                <a:moveTo>
                  <a:pt x="282" y="238"/>
                </a:moveTo>
                <a:lnTo>
                  <a:pt x="282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9" y="238"/>
                </a:lnTo>
                <a:lnTo>
                  <a:pt x="273" y="227"/>
                </a:lnTo>
                <a:lnTo>
                  <a:pt x="270" y="215"/>
                </a:lnTo>
                <a:lnTo>
                  <a:pt x="267" y="203"/>
                </a:lnTo>
                <a:lnTo>
                  <a:pt x="265" y="191"/>
                </a:lnTo>
                <a:lnTo>
                  <a:pt x="265" y="191"/>
                </a:lnTo>
                <a:lnTo>
                  <a:pt x="267" y="191"/>
                </a:lnTo>
                <a:lnTo>
                  <a:pt x="270" y="190"/>
                </a:lnTo>
                <a:lnTo>
                  <a:pt x="272" y="188"/>
                </a:lnTo>
                <a:lnTo>
                  <a:pt x="272" y="188"/>
                </a:lnTo>
                <a:lnTo>
                  <a:pt x="272" y="191"/>
                </a:lnTo>
                <a:lnTo>
                  <a:pt x="273" y="194"/>
                </a:lnTo>
                <a:lnTo>
                  <a:pt x="274" y="194"/>
                </a:lnTo>
                <a:lnTo>
                  <a:pt x="277" y="192"/>
                </a:lnTo>
                <a:lnTo>
                  <a:pt x="280" y="188"/>
                </a:lnTo>
                <a:lnTo>
                  <a:pt x="282" y="180"/>
                </a:lnTo>
                <a:lnTo>
                  <a:pt x="282" y="180"/>
                </a:lnTo>
                <a:lnTo>
                  <a:pt x="285" y="195"/>
                </a:lnTo>
                <a:lnTo>
                  <a:pt x="286" y="209"/>
                </a:lnTo>
                <a:lnTo>
                  <a:pt x="285" y="224"/>
                </a:lnTo>
                <a:lnTo>
                  <a:pt x="284" y="231"/>
                </a:lnTo>
                <a:lnTo>
                  <a:pt x="282" y="238"/>
                </a:lnTo>
                <a:lnTo>
                  <a:pt x="282" y="238"/>
                </a:lnTo>
                <a:close/>
                <a:moveTo>
                  <a:pt x="72" y="386"/>
                </a:moveTo>
                <a:lnTo>
                  <a:pt x="72" y="386"/>
                </a:lnTo>
                <a:lnTo>
                  <a:pt x="71" y="363"/>
                </a:lnTo>
                <a:lnTo>
                  <a:pt x="71" y="363"/>
                </a:lnTo>
                <a:lnTo>
                  <a:pt x="73" y="385"/>
                </a:lnTo>
                <a:lnTo>
                  <a:pt x="76" y="398"/>
                </a:lnTo>
                <a:lnTo>
                  <a:pt x="76" y="398"/>
                </a:lnTo>
                <a:lnTo>
                  <a:pt x="72" y="386"/>
                </a:lnTo>
                <a:lnTo>
                  <a:pt x="72" y="386"/>
                </a:lnTo>
                <a:close/>
                <a:moveTo>
                  <a:pt x="77" y="339"/>
                </a:moveTo>
                <a:lnTo>
                  <a:pt x="77" y="339"/>
                </a:lnTo>
                <a:lnTo>
                  <a:pt x="76" y="339"/>
                </a:lnTo>
                <a:lnTo>
                  <a:pt x="75" y="341"/>
                </a:lnTo>
                <a:lnTo>
                  <a:pt x="72" y="345"/>
                </a:lnTo>
                <a:lnTo>
                  <a:pt x="72" y="345"/>
                </a:lnTo>
                <a:lnTo>
                  <a:pt x="76" y="331"/>
                </a:lnTo>
                <a:lnTo>
                  <a:pt x="78" y="324"/>
                </a:lnTo>
                <a:lnTo>
                  <a:pt x="81" y="316"/>
                </a:lnTo>
                <a:lnTo>
                  <a:pt x="81" y="316"/>
                </a:lnTo>
                <a:lnTo>
                  <a:pt x="78" y="327"/>
                </a:lnTo>
                <a:lnTo>
                  <a:pt x="77" y="339"/>
                </a:lnTo>
                <a:lnTo>
                  <a:pt x="77" y="339"/>
                </a:lnTo>
                <a:close/>
                <a:moveTo>
                  <a:pt x="87" y="503"/>
                </a:moveTo>
                <a:lnTo>
                  <a:pt x="87" y="503"/>
                </a:lnTo>
                <a:lnTo>
                  <a:pt x="84" y="471"/>
                </a:lnTo>
                <a:lnTo>
                  <a:pt x="81" y="440"/>
                </a:lnTo>
                <a:lnTo>
                  <a:pt x="81" y="440"/>
                </a:lnTo>
                <a:lnTo>
                  <a:pt x="82" y="443"/>
                </a:lnTo>
                <a:lnTo>
                  <a:pt x="82" y="443"/>
                </a:lnTo>
                <a:lnTo>
                  <a:pt x="85" y="473"/>
                </a:lnTo>
                <a:lnTo>
                  <a:pt x="87" y="487"/>
                </a:lnTo>
                <a:lnTo>
                  <a:pt x="87" y="503"/>
                </a:lnTo>
                <a:lnTo>
                  <a:pt x="87" y="503"/>
                </a:lnTo>
                <a:close/>
                <a:moveTo>
                  <a:pt x="95" y="651"/>
                </a:moveTo>
                <a:lnTo>
                  <a:pt x="95" y="651"/>
                </a:lnTo>
                <a:lnTo>
                  <a:pt x="95" y="651"/>
                </a:lnTo>
                <a:lnTo>
                  <a:pt x="95" y="651"/>
                </a:lnTo>
                <a:lnTo>
                  <a:pt x="91" y="646"/>
                </a:lnTo>
                <a:lnTo>
                  <a:pt x="91" y="646"/>
                </a:lnTo>
                <a:lnTo>
                  <a:pt x="93" y="646"/>
                </a:lnTo>
                <a:lnTo>
                  <a:pt x="93" y="646"/>
                </a:lnTo>
                <a:lnTo>
                  <a:pt x="96" y="649"/>
                </a:lnTo>
                <a:lnTo>
                  <a:pt x="96" y="649"/>
                </a:lnTo>
                <a:lnTo>
                  <a:pt x="95" y="651"/>
                </a:lnTo>
                <a:lnTo>
                  <a:pt x="95" y="651"/>
                </a:lnTo>
                <a:close/>
                <a:moveTo>
                  <a:pt x="96" y="493"/>
                </a:moveTo>
                <a:lnTo>
                  <a:pt x="96" y="493"/>
                </a:lnTo>
                <a:lnTo>
                  <a:pt x="95" y="480"/>
                </a:lnTo>
                <a:lnTo>
                  <a:pt x="95" y="480"/>
                </a:lnTo>
                <a:lnTo>
                  <a:pt x="97" y="495"/>
                </a:lnTo>
                <a:lnTo>
                  <a:pt x="97" y="495"/>
                </a:lnTo>
                <a:lnTo>
                  <a:pt x="96" y="493"/>
                </a:lnTo>
                <a:lnTo>
                  <a:pt x="96" y="493"/>
                </a:lnTo>
                <a:close/>
                <a:moveTo>
                  <a:pt x="100" y="578"/>
                </a:moveTo>
                <a:lnTo>
                  <a:pt x="100" y="578"/>
                </a:lnTo>
                <a:lnTo>
                  <a:pt x="99" y="540"/>
                </a:lnTo>
                <a:lnTo>
                  <a:pt x="99" y="522"/>
                </a:lnTo>
                <a:lnTo>
                  <a:pt x="99" y="503"/>
                </a:lnTo>
                <a:lnTo>
                  <a:pt x="99" y="503"/>
                </a:lnTo>
                <a:lnTo>
                  <a:pt x="101" y="534"/>
                </a:lnTo>
                <a:lnTo>
                  <a:pt x="102" y="567"/>
                </a:lnTo>
                <a:lnTo>
                  <a:pt x="102" y="567"/>
                </a:lnTo>
                <a:lnTo>
                  <a:pt x="100" y="578"/>
                </a:lnTo>
                <a:lnTo>
                  <a:pt x="100" y="578"/>
                </a:lnTo>
                <a:close/>
                <a:moveTo>
                  <a:pt x="103" y="656"/>
                </a:moveTo>
                <a:lnTo>
                  <a:pt x="103" y="656"/>
                </a:lnTo>
                <a:lnTo>
                  <a:pt x="105" y="654"/>
                </a:lnTo>
                <a:lnTo>
                  <a:pt x="105" y="654"/>
                </a:lnTo>
                <a:lnTo>
                  <a:pt x="117" y="657"/>
                </a:lnTo>
                <a:lnTo>
                  <a:pt x="129" y="660"/>
                </a:lnTo>
                <a:lnTo>
                  <a:pt x="129" y="660"/>
                </a:lnTo>
                <a:lnTo>
                  <a:pt x="115" y="658"/>
                </a:lnTo>
                <a:lnTo>
                  <a:pt x="108" y="657"/>
                </a:lnTo>
                <a:lnTo>
                  <a:pt x="103" y="656"/>
                </a:lnTo>
                <a:lnTo>
                  <a:pt x="103" y="656"/>
                </a:lnTo>
                <a:close/>
                <a:moveTo>
                  <a:pt x="102" y="619"/>
                </a:moveTo>
                <a:lnTo>
                  <a:pt x="102" y="619"/>
                </a:lnTo>
                <a:lnTo>
                  <a:pt x="102" y="616"/>
                </a:lnTo>
                <a:lnTo>
                  <a:pt x="102" y="616"/>
                </a:lnTo>
                <a:lnTo>
                  <a:pt x="103" y="620"/>
                </a:lnTo>
                <a:lnTo>
                  <a:pt x="103" y="620"/>
                </a:lnTo>
                <a:lnTo>
                  <a:pt x="102" y="619"/>
                </a:lnTo>
                <a:lnTo>
                  <a:pt x="102" y="619"/>
                </a:lnTo>
                <a:close/>
                <a:moveTo>
                  <a:pt x="142" y="644"/>
                </a:moveTo>
                <a:lnTo>
                  <a:pt x="142" y="644"/>
                </a:lnTo>
                <a:lnTo>
                  <a:pt x="140" y="642"/>
                </a:lnTo>
                <a:lnTo>
                  <a:pt x="140" y="642"/>
                </a:lnTo>
                <a:lnTo>
                  <a:pt x="146" y="643"/>
                </a:lnTo>
                <a:lnTo>
                  <a:pt x="146" y="643"/>
                </a:lnTo>
                <a:lnTo>
                  <a:pt x="142" y="644"/>
                </a:lnTo>
                <a:lnTo>
                  <a:pt x="142" y="644"/>
                </a:lnTo>
                <a:close/>
                <a:moveTo>
                  <a:pt x="209" y="655"/>
                </a:moveTo>
                <a:lnTo>
                  <a:pt x="209" y="655"/>
                </a:lnTo>
                <a:lnTo>
                  <a:pt x="182" y="656"/>
                </a:lnTo>
                <a:lnTo>
                  <a:pt x="182" y="656"/>
                </a:lnTo>
                <a:lnTo>
                  <a:pt x="214" y="654"/>
                </a:lnTo>
                <a:lnTo>
                  <a:pt x="245" y="651"/>
                </a:lnTo>
                <a:lnTo>
                  <a:pt x="309" y="651"/>
                </a:lnTo>
                <a:lnTo>
                  <a:pt x="309" y="651"/>
                </a:lnTo>
                <a:lnTo>
                  <a:pt x="313" y="652"/>
                </a:lnTo>
                <a:lnTo>
                  <a:pt x="313" y="652"/>
                </a:lnTo>
                <a:lnTo>
                  <a:pt x="286" y="651"/>
                </a:lnTo>
                <a:lnTo>
                  <a:pt x="261" y="651"/>
                </a:lnTo>
                <a:lnTo>
                  <a:pt x="209" y="655"/>
                </a:lnTo>
                <a:lnTo>
                  <a:pt x="209" y="655"/>
                </a:lnTo>
                <a:close/>
                <a:moveTo>
                  <a:pt x="220" y="637"/>
                </a:moveTo>
                <a:lnTo>
                  <a:pt x="220" y="637"/>
                </a:lnTo>
                <a:lnTo>
                  <a:pt x="238" y="634"/>
                </a:lnTo>
                <a:lnTo>
                  <a:pt x="254" y="633"/>
                </a:lnTo>
                <a:lnTo>
                  <a:pt x="271" y="632"/>
                </a:lnTo>
                <a:lnTo>
                  <a:pt x="289" y="632"/>
                </a:lnTo>
                <a:lnTo>
                  <a:pt x="289" y="632"/>
                </a:lnTo>
                <a:lnTo>
                  <a:pt x="266" y="634"/>
                </a:lnTo>
                <a:lnTo>
                  <a:pt x="266" y="634"/>
                </a:lnTo>
                <a:lnTo>
                  <a:pt x="243" y="636"/>
                </a:lnTo>
                <a:lnTo>
                  <a:pt x="220" y="637"/>
                </a:lnTo>
                <a:lnTo>
                  <a:pt x="220" y="637"/>
                </a:lnTo>
                <a:close/>
                <a:moveTo>
                  <a:pt x="318" y="654"/>
                </a:moveTo>
                <a:lnTo>
                  <a:pt x="318" y="654"/>
                </a:lnTo>
                <a:lnTo>
                  <a:pt x="320" y="651"/>
                </a:lnTo>
                <a:lnTo>
                  <a:pt x="320" y="651"/>
                </a:lnTo>
                <a:lnTo>
                  <a:pt x="337" y="651"/>
                </a:lnTo>
                <a:lnTo>
                  <a:pt x="337" y="651"/>
                </a:lnTo>
                <a:lnTo>
                  <a:pt x="338" y="655"/>
                </a:lnTo>
                <a:lnTo>
                  <a:pt x="338" y="655"/>
                </a:lnTo>
                <a:lnTo>
                  <a:pt x="318" y="654"/>
                </a:lnTo>
                <a:lnTo>
                  <a:pt x="318" y="654"/>
                </a:lnTo>
                <a:close/>
                <a:moveTo>
                  <a:pt x="363" y="640"/>
                </a:moveTo>
                <a:lnTo>
                  <a:pt x="363" y="640"/>
                </a:lnTo>
                <a:lnTo>
                  <a:pt x="341" y="640"/>
                </a:lnTo>
                <a:lnTo>
                  <a:pt x="341" y="640"/>
                </a:lnTo>
                <a:lnTo>
                  <a:pt x="354" y="639"/>
                </a:lnTo>
                <a:lnTo>
                  <a:pt x="368" y="638"/>
                </a:lnTo>
                <a:lnTo>
                  <a:pt x="368" y="638"/>
                </a:lnTo>
                <a:lnTo>
                  <a:pt x="363" y="640"/>
                </a:lnTo>
                <a:lnTo>
                  <a:pt x="363" y="640"/>
                </a:lnTo>
                <a:close/>
                <a:moveTo>
                  <a:pt x="382" y="656"/>
                </a:moveTo>
                <a:lnTo>
                  <a:pt x="382" y="656"/>
                </a:lnTo>
                <a:lnTo>
                  <a:pt x="398" y="654"/>
                </a:lnTo>
                <a:lnTo>
                  <a:pt x="398" y="654"/>
                </a:lnTo>
                <a:lnTo>
                  <a:pt x="416" y="654"/>
                </a:lnTo>
                <a:lnTo>
                  <a:pt x="416" y="654"/>
                </a:lnTo>
                <a:lnTo>
                  <a:pt x="382" y="656"/>
                </a:lnTo>
                <a:lnTo>
                  <a:pt x="382" y="656"/>
                </a:lnTo>
                <a:close/>
                <a:moveTo>
                  <a:pt x="507" y="628"/>
                </a:moveTo>
                <a:lnTo>
                  <a:pt x="507" y="628"/>
                </a:lnTo>
                <a:lnTo>
                  <a:pt x="473" y="630"/>
                </a:lnTo>
                <a:lnTo>
                  <a:pt x="438" y="632"/>
                </a:lnTo>
                <a:lnTo>
                  <a:pt x="438" y="632"/>
                </a:lnTo>
                <a:lnTo>
                  <a:pt x="438" y="631"/>
                </a:lnTo>
                <a:lnTo>
                  <a:pt x="438" y="631"/>
                </a:lnTo>
                <a:lnTo>
                  <a:pt x="512" y="628"/>
                </a:lnTo>
                <a:lnTo>
                  <a:pt x="512" y="628"/>
                </a:lnTo>
                <a:lnTo>
                  <a:pt x="507" y="628"/>
                </a:lnTo>
                <a:lnTo>
                  <a:pt x="507" y="628"/>
                </a:lnTo>
                <a:close/>
                <a:moveTo>
                  <a:pt x="534" y="642"/>
                </a:moveTo>
                <a:lnTo>
                  <a:pt x="534" y="642"/>
                </a:lnTo>
                <a:lnTo>
                  <a:pt x="557" y="640"/>
                </a:lnTo>
                <a:lnTo>
                  <a:pt x="557" y="640"/>
                </a:lnTo>
                <a:lnTo>
                  <a:pt x="534" y="642"/>
                </a:lnTo>
                <a:lnTo>
                  <a:pt x="534" y="642"/>
                </a:lnTo>
                <a:close/>
                <a:moveTo>
                  <a:pt x="615" y="640"/>
                </a:moveTo>
                <a:lnTo>
                  <a:pt x="615" y="640"/>
                </a:lnTo>
                <a:lnTo>
                  <a:pt x="587" y="640"/>
                </a:lnTo>
                <a:lnTo>
                  <a:pt x="587" y="640"/>
                </a:lnTo>
                <a:lnTo>
                  <a:pt x="590" y="639"/>
                </a:lnTo>
                <a:lnTo>
                  <a:pt x="590" y="639"/>
                </a:lnTo>
                <a:lnTo>
                  <a:pt x="591" y="638"/>
                </a:lnTo>
                <a:lnTo>
                  <a:pt x="591" y="638"/>
                </a:lnTo>
                <a:lnTo>
                  <a:pt x="616" y="638"/>
                </a:lnTo>
                <a:lnTo>
                  <a:pt x="616" y="638"/>
                </a:lnTo>
                <a:lnTo>
                  <a:pt x="615" y="640"/>
                </a:lnTo>
                <a:lnTo>
                  <a:pt x="615" y="640"/>
                </a:lnTo>
                <a:close/>
                <a:moveTo>
                  <a:pt x="674" y="643"/>
                </a:moveTo>
                <a:lnTo>
                  <a:pt x="674" y="643"/>
                </a:lnTo>
                <a:lnTo>
                  <a:pt x="631" y="640"/>
                </a:lnTo>
                <a:lnTo>
                  <a:pt x="631" y="640"/>
                </a:lnTo>
                <a:lnTo>
                  <a:pt x="626" y="638"/>
                </a:lnTo>
                <a:lnTo>
                  <a:pt x="626" y="638"/>
                </a:lnTo>
                <a:lnTo>
                  <a:pt x="675" y="638"/>
                </a:lnTo>
                <a:lnTo>
                  <a:pt x="675" y="638"/>
                </a:lnTo>
                <a:lnTo>
                  <a:pt x="674" y="640"/>
                </a:lnTo>
                <a:lnTo>
                  <a:pt x="674" y="643"/>
                </a:lnTo>
                <a:lnTo>
                  <a:pt x="674" y="643"/>
                </a:lnTo>
                <a:close/>
                <a:moveTo>
                  <a:pt x="693" y="644"/>
                </a:moveTo>
                <a:lnTo>
                  <a:pt x="693" y="644"/>
                </a:lnTo>
                <a:lnTo>
                  <a:pt x="688" y="642"/>
                </a:lnTo>
                <a:lnTo>
                  <a:pt x="688" y="642"/>
                </a:lnTo>
                <a:lnTo>
                  <a:pt x="694" y="639"/>
                </a:lnTo>
                <a:lnTo>
                  <a:pt x="694" y="639"/>
                </a:lnTo>
                <a:lnTo>
                  <a:pt x="709" y="645"/>
                </a:lnTo>
                <a:lnTo>
                  <a:pt x="709" y="645"/>
                </a:lnTo>
                <a:lnTo>
                  <a:pt x="693" y="644"/>
                </a:lnTo>
                <a:lnTo>
                  <a:pt x="693" y="644"/>
                </a:lnTo>
                <a:close/>
                <a:moveTo>
                  <a:pt x="723" y="628"/>
                </a:moveTo>
                <a:lnTo>
                  <a:pt x="723" y="628"/>
                </a:lnTo>
                <a:lnTo>
                  <a:pt x="817" y="626"/>
                </a:lnTo>
                <a:lnTo>
                  <a:pt x="817" y="626"/>
                </a:lnTo>
                <a:lnTo>
                  <a:pt x="815" y="626"/>
                </a:lnTo>
                <a:lnTo>
                  <a:pt x="815" y="626"/>
                </a:lnTo>
                <a:lnTo>
                  <a:pt x="800" y="627"/>
                </a:lnTo>
                <a:lnTo>
                  <a:pt x="786" y="630"/>
                </a:lnTo>
                <a:lnTo>
                  <a:pt x="786" y="630"/>
                </a:lnTo>
                <a:lnTo>
                  <a:pt x="755" y="630"/>
                </a:lnTo>
                <a:lnTo>
                  <a:pt x="723" y="628"/>
                </a:lnTo>
                <a:lnTo>
                  <a:pt x="723" y="628"/>
                </a:lnTo>
                <a:close/>
                <a:moveTo>
                  <a:pt x="764" y="644"/>
                </a:moveTo>
                <a:lnTo>
                  <a:pt x="764" y="644"/>
                </a:lnTo>
                <a:lnTo>
                  <a:pt x="775" y="642"/>
                </a:lnTo>
                <a:lnTo>
                  <a:pt x="775" y="642"/>
                </a:lnTo>
                <a:lnTo>
                  <a:pt x="784" y="640"/>
                </a:lnTo>
                <a:lnTo>
                  <a:pt x="784" y="640"/>
                </a:lnTo>
                <a:lnTo>
                  <a:pt x="815" y="637"/>
                </a:lnTo>
                <a:lnTo>
                  <a:pt x="831" y="637"/>
                </a:lnTo>
                <a:lnTo>
                  <a:pt x="845" y="638"/>
                </a:lnTo>
                <a:lnTo>
                  <a:pt x="845" y="638"/>
                </a:lnTo>
                <a:lnTo>
                  <a:pt x="805" y="643"/>
                </a:lnTo>
                <a:lnTo>
                  <a:pt x="785" y="644"/>
                </a:lnTo>
                <a:lnTo>
                  <a:pt x="764" y="644"/>
                </a:lnTo>
                <a:lnTo>
                  <a:pt x="764" y="644"/>
                </a:lnTo>
                <a:close/>
                <a:moveTo>
                  <a:pt x="880" y="628"/>
                </a:moveTo>
                <a:lnTo>
                  <a:pt x="880" y="628"/>
                </a:lnTo>
                <a:lnTo>
                  <a:pt x="881" y="626"/>
                </a:lnTo>
                <a:lnTo>
                  <a:pt x="881" y="625"/>
                </a:lnTo>
                <a:lnTo>
                  <a:pt x="881" y="625"/>
                </a:lnTo>
                <a:lnTo>
                  <a:pt x="920" y="625"/>
                </a:lnTo>
                <a:lnTo>
                  <a:pt x="959" y="627"/>
                </a:lnTo>
                <a:lnTo>
                  <a:pt x="959" y="627"/>
                </a:lnTo>
                <a:lnTo>
                  <a:pt x="920" y="628"/>
                </a:lnTo>
                <a:lnTo>
                  <a:pt x="880" y="628"/>
                </a:lnTo>
                <a:lnTo>
                  <a:pt x="880" y="628"/>
                </a:lnTo>
                <a:close/>
                <a:moveTo>
                  <a:pt x="1029" y="633"/>
                </a:moveTo>
                <a:lnTo>
                  <a:pt x="1029" y="633"/>
                </a:lnTo>
                <a:lnTo>
                  <a:pt x="1027" y="632"/>
                </a:lnTo>
                <a:lnTo>
                  <a:pt x="1024" y="631"/>
                </a:lnTo>
                <a:lnTo>
                  <a:pt x="1024" y="631"/>
                </a:lnTo>
                <a:lnTo>
                  <a:pt x="1038" y="630"/>
                </a:lnTo>
                <a:lnTo>
                  <a:pt x="1052" y="630"/>
                </a:lnTo>
                <a:lnTo>
                  <a:pt x="1052" y="630"/>
                </a:lnTo>
                <a:lnTo>
                  <a:pt x="1029" y="633"/>
                </a:lnTo>
                <a:lnTo>
                  <a:pt x="1029" y="633"/>
                </a:lnTo>
                <a:close/>
                <a:moveTo>
                  <a:pt x="1097" y="628"/>
                </a:moveTo>
                <a:lnTo>
                  <a:pt x="1097" y="628"/>
                </a:lnTo>
                <a:lnTo>
                  <a:pt x="1083" y="633"/>
                </a:lnTo>
                <a:lnTo>
                  <a:pt x="1069" y="636"/>
                </a:lnTo>
                <a:lnTo>
                  <a:pt x="1069" y="636"/>
                </a:lnTo>
                <a:lnTo>
                  <a:pt x="1087" y="630"/>
                </a:lnTo>
                <a:lnTo>
                  <a:pt x="1104" y="624"/>
                </a:lnTo>
                <a:lnTo>
                  <a:pt x="1137" y="608"/>
                </a:lnTo>
                <a:lnTo>
                  <a:pt x="1137" y="608"/>
                </a:lnTo>
                <a:lnTo>
                  <a:pt x="1117" y="619"/>
                </a:lnTo>
                <a:lnTo>
                  <a:pt x="1097" y="628"/>
                </a:lnTo>
                <a:lnTo>
                  <a:pt x="1097" y="628"/>
                </a:lnTo>
                <a:close/>
                <a:moveTo>
                  <a:pt x="1064" y="621"/>
                </a:moveTo>
                <a:lnTo>
                  <a:pt x="1064" y="621"/>
                </a:lnTo>
                <a:lnTo>
                  <a:pt x="1071" y="619"/>
                </a:lnTo>
                <a:lnTo>
                  <a:pt x="1071" y="619"/>
                </a:lnTo>
                <a:lnTo>
                  <a:pt x="1071" y="621"/>
                </a:lnTo>
                <a:lnTo>
                  <a:pt x="1071" y="621"/>
                </a:lnTo>
                <a:lnTo>
                  <a:pt x="1064" y="621"/>
                </a:lnTo>
                <a:lnTo>
                  <a:pt x="1064" y="621"/>
                </a:lnTo>
                <a:close/>
                <a:moveTo>
                  <a:pt x="1202" y="548"/>
                </a:moveTo>
                <a:lnTo>
                  <a:pt x="1202" y="548"/>
                </a:lnTo>
                <a:lnTo>
                  <a:pt x="1231" y="528"/>
                </a:lnTo>
                <a:lnTo>
                  <a:pt x="1246" y="519"/>
                </a:lnTo>
                <a:lnTo>
                  <a:pt x="1260" y="510"/>
                </a:lnTo>
                <a:lnTo>
                  <a:pt x="1260" y="510"/>
                </a:lnTo>
                <a:lnTo>
                  <a:pt x="1224" y="533"/>
                </a:lnTo>
                <a:lnTo>
                  <a:pt x="1224" y="533"/>
                </a:lnTo>
                <a:lnTo>
                  <a:pt x="1202" y="548"/>
                </a:lnTo>
                <a:lnTo>
                  <a:pt x="1202" y="548"/>
                </a:lnTo>
                <a:close/>
                <a:moveTo>
                  <a:pt x="1254" y="527"/>
                </a:moveTo>
                <a:lnTo>
                  <a:pt x="1254" y="527"/>
                </a:lnTo>
                <a:lnTo>
                  <a:pt x="1233" y="539"/>
                </a:lnTo>
                <a:lnTo>
                  <a:pt x="1233" y="539"/>
                </a:lnTo>
                <a:lnTo>
                  <a:pt x="1264" y="519"/>
                </a:lnTo>
                <a:lnTo>
                  <a:pt x="1264" y="519"/>
                </a:lnTo>
                <a:lnTo>
                  <a:pt x="1254" y="527"/>
                </a:lnTo>
                <a:lnTo>
                  <a:pt x="1254" y="527"/>
                </a:lnTo>
                <a:close/>
                <a:moveTo>
                  <a:pt x="1290" y="504"/>
                </a:moveTo>
                <a:lnTo>
                  <a:pt x="1290" y="504"/>
                </a:lnTo>
                <a:lnTo>
                  <a:pt x="1278" y="510"/>
                </a:lnTo>
                <a:lnTo>
                  <a:pt x="1278" y="510"/>
                </a:lnTo>
                <a:lnTo>
                  <a:pt x="1294" y="500"/>
                </a:lnTo>
                <a:lnTo>
                  <a:pt x="1294" y="500"/>
                </a:lnTo>
                <a:lnTo>
                  <a:pt x="1290" y="504"/>
                </a:lnTo>
                <a:lnTo>
                  <a:pt x="1290" y="504"/>
                </a:lnTo>
                <a:close/>
                <a:moveTo>
                  <a:pt x="1310" y="495"/>
                </a:moveTo>
                <a:lnTo>
                  <a:pt x="1310" y="495"/>
                </a:lnTo>
                <a:lnTo>
                  <a:pt x="1314" y="487"/>
                </a:lnTo>
                <a:lnTo>
                  <a:pt x="1314" y="487"/>
                </a:lnTo>
                <a:lnTo>
                  <a:pt x="1320" y="484"/>
                </a:lnTo>
                <a:lnTo>
                  <a:pt x="1320" y="484"/>
                </a:lnTo>
                <a:lnTo>
                  <a:pt x="1310" y="495"/>
                </a:lnTo>
                <a:lnTo>
                  <a:pt x="1310" y="495"/>
                </a:lnTo>
                <a:close/>
                <a:moveTo>
                  <a:pt x="1317" y="474"/>
                </a:moveTo>
                <a:lnTo>
                  <a:pt x="1317" y="474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9" y="473"/>
                </a:lnTo>
                <a:lnTo>
                  <a:pt x="1317" y="474"/>
                </a:lnTo>
                <a:lnTo>
                  <a:pt x="1317" y="474"/>
                </a:lnTo>
                <a:close/>
                <a:moveTo>
                  <a:pt x="1094" y="267"/>
                </a:moveTo>
                <a:lnTo>
                  <a:pt x="1094" y="267"/>
                </a:lnTo>
                <a:lnTo>
                  <a:pt x="1112" y="274"/>
                </a:lnTo>
                <a:lnTo>
                  <a:pt x="1131" y="283"/>
                </a:lnTo>
                <a:lnTo>
                  <a:pt x="1150" y="294"/>
                </a:lnTo>
                <a:lnTo>
                  <a:pt x="1168" y="306"/>
                </a:lnTo>
                <a:lnTo>
                  <a:pt x="1184" y="319"/>
                </a:lnTo>
                <a:lnTo>
                  <a:pt x="1200" y="332"/>
                </a:lnTo>
                <a:lnTo>
                  <a:pt x="1216" y="347"/>
                </a:lnTo>
                <a:lnTo>
                  <a:pt x="1230" y="361"/>
                </a:lnTo>
                <a:lnTo>
                  <a:pt x="1230" y="361"/>
                </a:lnTo>
                <a:lnTo>
                  <a:pt x="1241" y="372"/>
                </a:lnTo>
                <a:lnTo>
                  <a:pt x="1253" y="381"/>
                </a:lnTo>
                <a:lnTo>
                  <a:pt x="1280" y="400"/>
                </a:lnTo>
                <a:lnTo>
                  <a:pt x="1305" y="418"/>
                </a:lnTo>
                <a:lnTo>
                  <a:pt x="1317" y="427"/>
                </a:lnTo>
                <a:lnTo>
                  <a:pt x="1329" y="438"/>
                </a:lnTo>
                <a:lnTo>
                  <a:pt x="1329" y="438"/>
                </a:lnTo>
                <a:lnTo>
                  <a:pt x="1322" y="454"/>
                </a:lnTo>
                <a:lnTo>
                  <a:pt x="1318" y="460"/>
                </a:lnTo>
                <a:lnTo>
                  <a:pt x="1311" y="467"/>
                </a:lnTo>
                <a:lnTo>
                  <a:pt x="1311" y="467"/>
                </a:lnTo>
                <a:lnTo>
                  <a:pt x="1292" y="478"/>
                </a:lnTo>
                <a:lnTo>
                  <a:pt x="1281" y="485"/>
                </a:lnTo>
                <a:lnTo>
                  <a:pt x="1278" y="489"/>
                </a:lnTo>
                <a:lnTo>
                  <a:pt x="1277" y="491"/>
                </a:lnTo>
                <a:lnTo>
                  <a:pt x="1277" y="491"/>
                </a:lnTo>
                <a:lnTo>
                  <a:pt x="1260" y="500"/>
                </a:lnTo>
                <a:lnTo>
                  <a:pt x="1243" y="508"/>
                </a:lnTo>
                <a:lnTo>
                  <a:pt x="1228" y="518"/>
                </a:lnTo>
                <a:lnTo>
                  <a:pt x="1213" y="528"/>
                </a:lnTo>
                <a:lnTo>
                  <a:pt x="1183" y="550"/>
                </a:lnTo>
                <a:lnTo>
                  <a:pt x="1153" y="571"/>
                </a:lnTo>
                <a:lnTo>
                  <a:pt x="1153" y="571"/>
                </a:lnTo>
                <a:lnTo>
                  <a:pt x="1135" y="581"/>
                </a:lnTo>
                <a:lnTo>
                  <a:pt x="1117" y="591"/>
                </a:lnTo>
                <a:lnTo>
                  <a:pt x="1098" y="599"/>
                </a:lnTo>
                <a:lnTo>
                  <a:pt x="1080" y="605"/>
                </a:lnTo>
                <a:lnTo>
                  <a:pt x="1060" y="610"/>
                </a:lnTo>
                <a:lnTo>
                  <a:pt x="1040" y="614"/>
                </a:lnTo>
                <a:lnTo>
                  <a:pt x="1020" y="616"/>
                </a:lnTo>
                <a:lnTo>
                  <a:pt x="999" y="618"/>
                </a:lnTo>
                <a:lnTo>
                  <a:pt x="999" y="618"/>
                </a:lnTo>
                <a:lnTo>
                  <a:pt x="959" y="618"/>
                </a:lnTo>
                <a:lnTo>
                  <a:pt x="920" y="616"/>
                </a:lnTo>
                <a:lnTo>
                  <a:pt x="879" y="615"/>
                </a:lnTo>
                <a:lnTo>
                  <a:pt x="839" y="615"/>
                </a:lnTo>
                <a:lnTo>
                  <a:pt x="839" y="615"/>
                </a:lnTo>
                <a:lnTo>
                  <a:pt x="753" y="619"/>
                </a:lnTo>
                <a:lnTo>
                  <a:pt x="711" y="620"/>
                </a:lnTo>
                <a:lnTo>
                  <a:pt x="668" y="620"/>
                </a:lnTo>
                <a:lnTo>
                  <a:pt x="668" y="620"/>
                </a:lnTo>
                <a:lnTo>
                  <a:pt x="655" y="618"/>
                </a:lnTo>
                <a:lnTo>
                  <a:pt x="642" y="616"/>
                </a:lnTo>
                <a:lnTo>
                  <a:pt x="613" y="616"/>
                </a:lnTo>
                <a:lnTo>
                  <a:pt x="583" y="618"/>
                </a:lnTo>
                <a:lnTo>
                  <a:pt x="555" y="618"/>
                </a:lnTo>
                <a:lnTo>
                  <a:pt x="555" y="618"/>
                </a:lnTo>
                <a:lnTo>
                  <a:pt x="487" y="619"/>
                </a:lnTo>
                <a:lnTo>
                  <a:pt x="420" y="621"/>
                </a:lnTo>
                <a:lnTo>
                  <a:pt x="420" y="621"/>
                </a:lnTo>
                <a:lnTo>
                  <a:pt x="406" y="620"/>
                </a:lnTo>
                <a:lnTo>
                  <a:pt x="391" y="620"/>
                </a:lnTo>
                <a:lnTo>
                  <a:pt x="377" y="621"/>
                </a:lnTo>
                <a:lnTo>
                  <a:pt x="362" y="622"/>
                </a:lnTo>
                <a:lnTo>
                  <a:pt x="362" y="622"/>
                </a:lnTo>
                <a:lnTo>
                  <a:pt x="324" y="624"/>
                </a:lnTo>
                <a:lnTo>
                  <a:pt x="284" y="622"/>
                </a:lnTo>
                <a:lnTo>
                  <a:pt x="284" y="622"/>
                </a:lnTo>
                <a:lnTo>
                  <a:pt x="268" y="622"/>
                </a:lnTo>
                <a:lnTo>
                  <a:pt x="252" y="624"/>
                </a:lnTo>
                <a:lnTo>
                  <a:pt x="219" y="628"/>
                </a:lnTo>
                <a:lnTo>
                  <a:pt x="188" y="632"/>
                </a:lnTo>
                <a:lnTo>
                  <a:pt x="171" y="633"/>
                </a:lnTo>
                <a:lnTo>
                  <a:pt x="155" y="634"/>
                </a:lnTo>
                <a:lnTo>
                  <a:pt x="155" y="634"/>
                </a:lnTo>
                <a:lnTo>
                  <a:pt x="141" y="633"/>
                </a:lnTo>
                <a:lnTo>
                  <a:pt x="131" y="630"/>
                </a:lnTo>
                <a:lnTo>
                  <a:pt x="123" y="626"/>
                </a:lnTo>
                <a:lnTo>
                  <a:pt x="118" y="620"/>
                </a:lnTo>
                <a:lnTo>
                  <a:pt x="114" y="613"/>
                </a:lnTo>
                <a:lnTo>
                  <a:pt x="112" y="603"/>
                </a:lnTo>
                <a:lnTo>
                  <a:pt x="111" y="592"/>
                </a:lnTo>
                <a:lnTo>
                  <a:pt x="112" y="580"/>
                </a:lnTo>
                <a:lnTo>
                  <a:pt x="112" y="580"/>
                </a:lnTo>
                <a:lnTo>
                  <a:pt x="113" y="554"/>
                </a:lnTo>
                <a:lnTo>
                  <a:pt x="114" y="527"/>
                </a:lnTo>
                <a:lnTo>
                  <a:pt x="114" y="514"/>
                </a:lnTo>
                <a:lnTo>
                  <a:pt x="113" y="500"/>
                </a:lnTo>
                <a:lnTo>
                  <a:pt x="111" y="486"/>
                </a:lnTo>
                <a:lnTo>
                  <a:pt x="107" y="474"/>
                </a:lnTo>
                <a:lnTo>
                  <a:pt x="107" y="474"/>
                </a:lnTo>
                <a:lnTo>
                  <a:pt x="102" y="460"/>
                </a:lnTo>
                <a:lnTo>
                  <a:pt x="99" y="444"/>
                </a:lnTo>
                <a:lnTo>
                  <a:pt x="91" y="412"/>
                </a:lnTo>
                <a:lnTo>
                  <a:pt x="88" y="378"/>
                </a:lnTo>
                <a:lnTo>
                  <a:pt x="87" y="347"/>
                </a:lnTo>
                <a:lnTo>
                  <a:pt x="87" y="347"/>
                </a:lnTo>
                <a:lnTo>
                  <a:pt x="88" y="333"/>
                </a:lnTo>
                <a:lnTo>
                  <a:pt x="90" y="320"/>
                </a:lnTo>
                <a:lnTo>
                  <a:pt x="93" y="313"/>
                </a:lnTo>
                <a:lnTo>
                  <a:pt x="95" y="307"/>
                </a:lnTo>
                <a:lnTo>
                  <a:pt x="99" y="302"/>
                </a:lnTo>
                <a:lnTo>
                  <a:pt x="105" y="297"/>
                </a:lnTo>
                <a:lnTo>
                  <a:pt x="105" y="297"/>
                </a:lnTo>
                <a:lnTo>
                  <a:pt x="108" y="295"/>
                </a:lnTo>
                <a:lnTo>
                  <a:pt x="114" y="294"/>
                </a:lnTo>
                <a:lnTo>
                  <a:pt x="126" y="290"/>
                </a:lnTo>
                <a:lnTo>
                  <a:pt x="137" y="288"/>
                </a:lnTo>
                <a:lnTo>
                  <a:pt x="142" y="285"/>
                </a:lnTo>
                <a:lnTo>
                  <a:pt x="146" y="283"/>
                </a:lnTo>
                <a:lnTo>
                  <a:pt x="146" y="283"/>
                </a:lnTo>
                <a:lnTo>
                  <a:pt x="164" y="285"/>
                </a:lnTo>
                <a:lnTo>
                  <a:pt x="182" y="288"/>
                </a:lnTo>
                <a:lnTo>
                  <a:pt x="201" y="288"/>
                </a:lnTo>
                <a:lnTo>
                  <a:pt x="219" y="288"/>
                </a:lnTo>
                <a:lnTo>
                  <a:pt x="256" y="285"/>
                </a:lnTo>
                <a:lnTo>
                  <a:pt x="276" y="285"/>
                </a:lnTo>
                <a:lnTo>
                  <a:pt x="294" y="285"/>
                </a:lnTo>
                <a:lnTo>
                  <a:pt x="294" y="285"/>
                </a:lnTo>
                <a:lnTo>
                  <a:pt x="290" y="292"/>
                </a:lnTo>
                <a:lnTo>
                  <a:pt x="286" y="301"/>
                </a:lnTo>
                <a:lnTo>
                  <a:pt x="286" y="301"/>
                </a:lnTo>
                <a:lnTo>
                  <a:pt x="278" y="301"/>
                </a:lnTo>
                <a:lnTo>
                  <a:pt x="266" y="304"/>
                </a:lnTo>
                <a:lnTo>
                  <a:pt x="261" y="307"/>
                </a:lnTo>
                <a:lnTo>
                  <a:pt x="256" y="309"/>
                </a:lnTo>
                <a:lnTo>
                  <a:pt x="253" y="313"/>
                </a:lnTo>
                <a:lnTo>
                  <a:pt x="253" y="314"/>
                </a:lnTo>
                <a:lnTo>
                  <a:pt x="253" y="316"/>
                </a:lnTo>
                <a:lnTo>
                  <a:pt x="253" y="316"/>
                </a:lnTo>
                <a:lnTo>
                  <a:pt x="252" y="321"/>
                </a:lnTo>
                <a:lnTo>
                  <a:pt x="250" y="325"/>
                </a:lnTo>
                <a:lnTo>
                  <a:pt x="250" y="328"/>
                </a:lnTo>
                <a:lnTo>
                  <a:pt x="252" y="332"/>
                </a:lnTo>
                <a:lnTo>
                  <a:pt x="253" y="336"/>
                </a:lnTo>
                <a:lnTo>
                  <a:pt x="255" y="339"/>
                </a:lnTo>
                <a:lnTo>
                  <a:pt x="261" y="344"/>
                </a:lnTo>
                <a:lnTo>
                  <a:pt x="270" y="348"/>
                </a:lnTo>
                <a:lnTo>
                  <a:pt x="278" y="350"/>
                </a:lnTo>
                <a:lnTo>
                  <a:pt x="286" y="351"/>
                </a:lnTo>
                <a:lnTo>
                  <a:pt x="294" y="350"/>
                </a:lnTo>
                <a:lnTo>
                  <a:pt x="294" y="350"/>
                </a:lnTo>
                <a:lnTo>
                  <a:pt x="298" y="349"/>
                </a:lnTo>
                <a:lnTo>
                  <a:pt x="302" y="348"/>
                </a:lnTo>
                <a:lnTo>
                  <a:pt x="306" y="345"/>
                </a:lnTo>
                <a:lnTo>
                  <a:pt x="308" y="342"/>
                </a:lnTo>
                <a:lnTo>
                  <a:pt x="312" y="336"/>
                </a:lnTo>
                <a:lnTo>
                  <a:pt x="314" y="327"/>
                </a:lnTo>
                <a:lnTo>
                  <a:pt x="313" y="320"/>
                </a:lnTo>
                <a:lnTo>
                  <a:pt x="309" y="313"/>
                </a:lnTo>
                <a:lnTo>
                  <a:pt x="304" y="307"/>
                </a:lnTo>
                <a:lnTo>
                  <a:pt x="301" y="304"/>
                </a:lnTo>
                <a:lnTo>
                  <a:pt x="296" y="302"/>
                </a:lnTo>
                <a:lnTo>
                  <a:pt x="296" y="302"/>
                </a:lnTo>
                <a:lnTo>
                  <a:pt x="300" y="294"/>
                </a:lnTo>
                <a:lnTo>
                  <a:pt x="303" y="285"/>
                </a:lnTo>
                <a:lnTo>
                  <a:pt x="303" y="285"/>
                </a:lnTo>
                <a:lnTo>
                  <a:pt x="383" y="286"/>
                </a:lnTo>
                <a:lnTo>
                  <a:pt x="463" y="285"/>
                </a:lnTo>
                <a:lnTo>
                  <a:pt x="622" y="282"/>
                </a:lnTo>
                <a:lnTo>
                  <a:pt x="782" y="278"/>
                </a:lnTo>
                <a:lnTo>
                  <a:pt x="942" y="274"/>
                </a:lnTo>
                <a:lnTo>
                  <a:pt x="942" y="274"/>
                </a:lnTo>
                <a:lnTo>
                  <a:pt x="939" y="284"/>
                </a:lnTo>
                <a:lnTo>
                  <a:pt x="934" y="294"/>
                </a:lnTo>
                <a:lnTo>
                  <a:pt x="934" y="294"/>
                </a:lnTo>
                <a:lnTo>
                  <a:pt x="926" y="291"/>
                </a:lnTo>
                <a:lnTo>
                  <a:pt x="912" y="291"/>
                </a:lnTo>
                <a:lnTo>
                  <a:pt x="905" y="291"/>
                </a:lnTo>
                <a:lnTo>
                  <a:pt x="900" y="292"/>
                </a:lnTo>
                <a:lnTo>
                  <a:pt x="898" y="294"/>
                </a:lnTo>
                <a:lnTo>
                  <a:pt x="898" y="295"/>
                </a:lnTo>
                <a:lnTo>
                  <a:pt x="898" y="296"/>
                </a:lnTo>
                <a:lnTo>
                  <a:pt x="899" y="298"/>
                </a:lnTo>
                <a:lnTo>
                  <a:pt x="899" y="298"/>
                </a:lnTo>
                <a:lnTo>
                  <a:pt x="896" y="303"/>
                </a:lnTo>
                <a:lnTo>
                  <a:pt x="896" y="303"/>
                </a:lnTo>
                <a:lnTo>
                  <a:pt x="894" y="304"/>
                </a:lnTo>
                <a:lnTo>
                  <a:pt x="892" y="306"/>
                </a:lnTo>
                <a:lnTo>
                  <a:pt x="892" y="309"/>
                </a:lnTo>
                <a:lnTo>
                  <a:pt x="892" y="314"/>
                </a:lnTo>
                <a:lnTo>
                  <a:pt x="893" y="318"/>
                </a:lnTo>
                <a:lnTo>
                  <a:pt x="893" y="318"/>
                </a:lnTo>
                <a:lnTo>
                  <a:pt x="896" y="321"/>
                </a:lnTo>
                <a:lnTo>
                  <a:pt x="898" y="325"/>
                </a:lnTo>
                <a:lnTo>
                  <a:pt x="902" y="328"/>
                </a:lnTo>
                <a:lnTo>
                  <a:pt x="906" y="331"/>
                </a:lnTo>
                <a:lnTo>
                  <a:pt x="915" y="335"/>
                </a:lnTo>
                <a:lnTo>
                  <a:pt x="924" y="336"/>
                </a:lnTo>
                <a:lnTo>
                  <a:pt x="924" y="336"/>
                </a:lnTo>
                <a:lnTo>
                  <a:pt x="909" y="339"/>
                </a:lnTo>
                <a:lnTo>
                  <a:pt x="893" y="343"/>
                </a:lnTo>
                <a:lnTo>
                  <a:pt x="877" y="344"/>
                </a:lnTo>
                <a:lnTo>
                  <a:pt x="870" y="344"/>
                </a:lnTo>
                <a:lnTo>
                  <a:pt x="862" y="343"/>
                </a:lnTo>
                <a:lnTo>
                  <a:pt x="862" y="343"/>
                </a:lnTo>
                <a:lnTo>
                  <a:pt x="852" y="339"/>
                </a:lnTo>
                <a:lnTo>
                  <a:pt x="844" y="336"/>
                </a:lnTo>
                <a:lnTo>
                  <a:pt x="835" y="332"/>
                </a:lnTo>
                <a:lnTo>
                  <a:pt x="826" y="330"/>
                </a:lnTo>
                <a:lnTo>
                  <a:pt x="826" y="330"/>
                </a:lnTo>
                <a:lnTo>
                  <a:pt x="821" y="330"/>
                </a:lnTo>
                <a:lnTo>
                  <a:pt x="817" y="331"/>
                </a:lnTo>
                <a:lnTo>
                  <a:pt x="808" y="333"/>
                </a:lnTo>
                <a:lnTo>
                  <a:pt x="799" y="335"/>
                </a:lnTo>
                <a:lnTo>
                  <a:pt x="796" y="335"/>
                </a:lnTo>
                <a:lnTo>
                  <a:pt x="792" y="332"/>
                </a:lnTo>
                <a:lnTo>
                  <a:pt x="792" y="332"/>
                </a:lnTo>
                <a:lnTo>
                  <a:pt x="787" y="328"/>
                </a:lnTo>
                <a:lnTo>
                  <a:pt x="786" y="325"/>
                </a:lnTo>
                <a:lnTo>
                  <a:pt x="787" y="322"/>
                </a:lnTo>
                <a:lnTo>
                  <a:pt x="790" y="320"/>
                </a:lnTo>
                <a:lnTo>
                  <a:pt x="793" y="318"/>
                </a:lnTo>
                <a:lnTo>
                  <a:pt x="797" y="315"/>
                </a:lnTo>
                <a:lnTo>
                  <a:pt x="804" y="314"/>
                </a:lnTo>
                <a:lnTo>
                  <a:pt x="804" y="314"/>
                </a:lnTo>
                <a:lnTo>
                  <a:pt x="812" y="314"/>
                </a:lnTo>
                <a:lnTo>
                  <a:pt x="821" y="315"/>
                </a:lnTo>
                <a:lnTo>
                  <a:pt x="838" y="319"/>
                </a:lnTo>
                <a:lnTo>
                  <a:pt x="846" y="319"/>
                </a:lnTo>
                <a:lnTo>
                  <a:pt x="853" y="319"/>
                </a:lnTo>
                <a:lnTo>
                  <a:pt x="861" y="316"/>
                </a:lnTo>
                <a:lnTo>
                  <a:pt x="867" y="313"/>
                </a:lnTo>
                <a:lnTo>
                  <a:pt x="867" y="313"/>
                </a:lnTo>
                <a:lnTo>
                  <a:pt x="873" y="308"/>
                </a:lnTo>
                <a:lnTo>
                  <a:pt x="881" y="302"/>
                </a:lnTo>
                <a:lnTo>
                  <a:pt x="889" y="296"/>
                </a:lnTo>
                <a:lnTo>
                  <a:pt x="891" y="294"/>
                </a:lnTo>
                <a:lnTo>
                  <a:pt x="891" y="290"/>
                </a:lnTo>
                <a:lnTo>
                  <a:pt x="891" y="290"/>
                </a:lnTo>
                <a:lnTo>
                  <a:pt x="889" y="289"/>
                </a:lnTo>
                <a:lnTo>
                  <a:pt x="888" y="288"/>
                </a:lnTo>
                <a:lnTo>
                  <a:pt x="883" y="288"/>
                </a:lnTo>
                <a:lnTo>
                  <a:pt x="879" y="290"/>
                </a:lnTo>
                <a:lnTo>
                  <a:pt x="873" y="295"/>
                </a:lnTo>
                <a:lnTo>
                  <a:pt x="862" y="304"/>
                </a:lnTo>
                <a:lnTo>
                  <a:pt x="856" y="310"/>
                </a:lnTo>
                <a:lnTo>
                  <a:pt x="856" y="310"/>
                </a:lnTo>
                <a:lnTo>
                  <a:pt x="840" y="307"/>
                </a:lnTo>
                <a:lnTo>
                  <a:pt x="826" y="304"/>
                </a:lnTo>
                <a:lnTo>
                  <a:pt x="809" y="303"/>
                </a:lnTo>
                <a:lnTo>
                  <a:pt x="802" y="304"/>
                </a:lnTo>
                <a:lnTo>
                  <a:pt x="794" y="306"/>
                </a:lnTo>
                <a:lnTo>
                  <a:pt x="794" y="306"/>
                </a:lnTo>
                <a:lnTo>
                  <a:pt x="791" y="307"/>
                </a:lnTo>
                <a:lnTo>
                  <a:pt x="787" y="309"/>
                </a:lnTo>
                <a:lnTo>
                  <a:pt x="782" y="314"/>
                </a:lnTo>
                <a:lnTo>
                  <a:pt x="779" y="320"/>
                </a:lnTo>
                <a:lnTo>
                  <a:pt x="779" y="327"/>
                </a:lnTo>
                <a:lnTo>
                  <a:pt x="781" y="333"/>
                </a:lnTo>
                <a:lnTo>
                  <a:pt x="785" y="339"/>
                </a:lnTo>
                <a:lnTo>
                  <a:pt x="787" y="341"/>
                </a:lnTo>
                <a:lnTo>
                  <a:pt x="791" y="343"/>
                </a:lnTo>
                <a:lnTo>
                  <a:pt x="794" y="343"/>
                </a:lnTo>
                <a:lnTo>
                  <a:pt x="799" y="344"/>
                </a:lnTo>
                <a:lnTo>
                  <a:pt x="799" y="344"/>
                </a:lnTo>
                <a:lnTo>
                  <a:pt x="808" y="343"/>
                </a:lnTo>
                <a:lnTo>
                  <a:pt x="816" y="341"/>
                </a:lnTo>
                <a:lnTo>
                  <a:pt x="824" y="341"/>
                </a:lnTo>
                <a:lnTo>
                  <a:pt x="833" y="341"/>
                </a:lnTo>
                <a:lnTo>
                  <a:pt x="833" y="341"/>
                </a:lnTo>
                <a:lnTo>
                  <a:pt x="840" y="343"/>
                </a:lnTo>
                <a:lnTo>
                  <a:pt x="846" y="347"/>
                </a:lnTo>
                <a:lnTo>
                  <a:pt x="853" y="350"/>
                </a:lnTo>
                <a:lnTo>
                  <a:pt x="859" y="353"/>
                </a:lnTo>
                <a:lnTo>
                  <a:pt x="859" y="353"/>
                </a:lnTo>
                <a:lnTo>
                  <a:pt x="871" y="354"/>
                </a:lnTo>
                <a:lnTo>
                  <a:pt x="882" y="354"/>
                </a:lnTo>
                <a:lnTo>
                  <a:pt x="894" y="353"/>
                </a:lnTo>
                <a:lnTo>
                  <a:pt x="905" y="351"/>
                </a:lnTo>
                <a:lnTo>
                  <a:pt x="927" y="344"/>
                </a:lnTo>
                <a:lnTo>
                  <a:pt x="948" y="338"/>
                </a:lnTo>
                <a:lnTo>
                  <a:pt x="948" y="338"/>
                </a:lnTo>
                <a:lnTo>
                  <a:pt x="959" y="336"/>
                </a:lnTo>
                <a:lnTo>
                  <a:pt x="969" y="335"/>
                </a:lnTo>
                <a:lnTo>
                  <a:pt x="989" y="333"/>
                </a:lnTo>
                <a:lnTo>
                  <a:pt x="1010" y="332"/>
                </a:lnTo>
                <a:lnTo>
                  <a:pt x="1021" y="330"/>
                </a:lnTo>
                <a:lnTo>
                  <a:pt x="1030" y="327"/>
                </a:lnTo>
                <a:lnTo>
                  <a:pt x="1030" y="327"/>
                </a:lnTo>
                <a:lnTo>
                  <a:pt x="1036" y="325"/>
                </a:lnTo>
                <a:lnTo>
                  <a:pt x="1041" y="322"/>
                </a:lnTo>
                <a:lnTo>
                  <a:pt x="1045" y="320"/>
                </a:lnTo>
                <a:lnTo>
                  <a:pt x="1047" y="316"/>
                </a:lnTo>
                <a:lnTo>
                  <a:pt x="1048" y="314"/>
                </a:lnTo>
                <a:lnTo>
                  <a:pt x="1048" y="312"/>
                </a:lnTo>
                <a:lnTo>
                  <a:pt x="1047" y="308"/>
                </a:lnTo>
                <a:lnTo>
                  <a:pt x="1046" y="306"/>
                </a:lnTo>
                <a:lnTo>
                  <a:pt x="1040" y="301"/>
                </a:lnTo>
                <a:lnTo>
                  <a:pt x="1033" y="297"/>
                </a:lnTo>
                <a:lnTo>
                  <a:pt x="1024" y="294"/>
                </a:lnTo>
                <a:lnTo>
                  <a:pt x="1015" y="294"/>
                </a:lnTo>
                <a:lnTo>
                  <a:pt x="1015" y="294"/>
                </a:lnTo>
                <a:lnTo>
                  <a:pt x="1004" y="295"/>
                </a:lnTo>
                <a:lnTo>
                  <a:pt x="988" y="297"/>
                </a:lnTo>
                <a:lnTo>
                  <a:pt x="980" y="300"/>
                </a:lnTo>
                <a:lnTo>
                  <a:pt x="974" y="303"/>
                </a:lnTo>
                <a:lnTo>
                  <a:pt x="969" y="306"/>
                </a:lnTo>
                <a:lnTo>
                  <a:pt x="969" y="308"/>
                </a:lnTo>
                <a:lnTo>
                  <a:pt x="969" y="310"/>
                </a:lnTo>
                <a:lnTo>
                  <a:pt x="969" y="310"/>
                </a:lnTo>
                <a:lnTo>
                  <a:pt x="970" y="310"/>
                </a:lnTo>
                <a:lnTo>
                  <a:pt x="971" y="312"/>
                </a:lnTo>
                <a:lnTo>
                  <a:pt x="979" y="310"/>
                </a:lnTo>
                <a:lnTo>
                  <a:pt x="1000" y="307"/>
                </a:lnTo>
                <a:lnTo>
                  <a:pt x="1011" y="306"/>
                </a:lnTo>
                <a:lnTo>
                  <a:pt x="1023" y="306"/>
                </a:lnTo>
                <a:lnTo>
                  <a:pt x="1033" y="307"/>
                </a:lnTo>
                <a:lnTo>
                  <a:pt x="1036" y="309"/>
                </a:lnTo>
                <a:lnTo>
                  <a:pt x="1040" y="312"/>
                </a:lnTo>
                <a:lnTo>
                  <a:pt x="1040" y="312"/>
                </a:lnTo>
                <a:lnTo>
                  <a:pt x="1035" y="315"/>
                </a:lnTo>
                <a:lnTo>
                  <a:pt x="1030" y="318"/>
                </a:lnTo>
                <a:lnTo>
                  <a:pt x="1020" y="322"/>
                </a:lnTo>
                <a:lnTo>
                  <a:pt x="1007" y="324"/>
                </a:lnTo>
                <a:lnTo>
                  <a:pt x="994" y="325"/>
                </a:lnTo>
                <a:lnTo>
                  <a:pt x="969" y="326"/>
                </a:lnTo>
                <a:lnTo>
                  <a:pt x="957" y="326"/>
                </a:lnTo>
                <a:lnTo>
                  <a:pt x="946" y="328"/>
                </a:lnTo>
                <a:lnTo>
                  <a:pt x="946" y="328"/>
                </a:lnTo>
                <a:lnTo>
                  <a:pt x="948" y="325"/>
                </a:lnTo>
                <a:lnTo>
                  <a:pt x="951" y="321"/>
                </a:lnTo>
                <a:lnTo>
                  <a:pt x="952" y="316"/>
                </a:lnTo>
                <a:lnTo>
                  <a:pt x="952" y="313"/>
                </a:lnTo>
                <a:lnTo>
                  <a:pt x="951" y="308"/>
                </a:lnTo>
                <a:lnTo>
                  <a:pt x="948" y="304"/>
                </a:lnTo>
                <a:lnTo>
                  <a:pt x="946" y="301"/>
                </a:lnTo>
                <a:lnTo>
                  <a:pt x="942" y="297"/>
                </a:lnTo>
                <a:lnTo>
                  <a:pt x="942" y="297"/>
                </a:lnTo>
                <a:lnTo>
                  <a:pt x="948" y="286"/>
                </a:lnTo>
                <a:lnTo>
                  <a:pt x="951" y="280"/>
                </a:lnTo>
                <a:lnTo>
                  <a:pt x="952" y="273"/>
                </a:lnTo>
                <a:lnTo>
                  <a:pt x="952" y="273"/>
                </a:lnTo>
                <a:lnTo>
                  <a:pt x="980" y="274"/>
                </a:lnTo>
                <a:lnTo>
                  <a:pt x="1028" y="274"/>
                </a:lnTo>
                <a:lnTo>
                  <a:pt x="1052" y="274"/>
                </a:lnTo>
                <a:lnTo>
                  <a:pt x="1072" y="273"/>
                </a:lnTo>
                <a:lnTo>
                  <a:pt x="1088" y="271"/>
                </a:lnTo>
                <a:lnTo>
                  <a:pt x="1092" y="269"/>
                </a:lnTo>
                <a:lnTo>
                  <a:pt x="1094" y="267"/>
                </a:lnTo>
                <a:lnTo>
                  <a:pt x="1094" y="267"/>
                </a:lnTo>
                <a:close/>
                <a:moveTo>
                  <a:pt x="265" y="332"/>
                </a:moveTo>
                <a:lnTo>
                  <a:pt x="265" y="332"/>
                </a:lnTo>
                <a:lnTo>
                  <a:pt x="264" y="327"/>
                </a:lnTo>
                <a:lnTo>
                  <a:pt x="262" y="322"/>
                </a:lnTo>
                <a:lnTo>
                  <a:pt x="262" y="322"/>
                </a:lnTo>
                <a:lnTo>
                  <a:pt x="268" y="325"/>
                </a:lnTo>
                <a:lnTo>
                  <a:pt x="277" y="330"/>
                </a:lnTo>
                <a:lnTo>
                  <a:pt x="285" y="335"/>
                </a:lnTo>
                <a:lnTo>
                  <a:pt x="288" y="335"/>
                </a:lnTo>
                <a:lnTo>
                  <a:pt x="290" y="335"/>
                </a:lnTo>
                <a:lnTo>
                  <a:pt x="290" y="335"/>
                </a:lnTo>
                <a:lnTo>
                  <a:pt x="291" y="336"/>
                </a:lnTo>
                <a:lnTo>
                  <a:pt x="291" y="336"/>
                </a:lnTo>
                <a:lnTo>
                  <a:pt x="289" y="338"/>
                </a:lnTo>
                <a:lnTo>
                  <a:pt x="288" y="342"/>
                </a:lnTo>
                <a:lnTo>
                  <a:pt x="288" y="342"/>
                </a:lnTo>
                <a:lnTo>
                  <a:pt x="282" y="342"/>
                </a:lnTo>
                <a:lnTo>
                  <a:pt x="276" y="341"/>
                </a:lnTo>
                <a:lnTo>
                  <a:pt x="271" y="338"/>
                </a:lnTo>
                <a:lnTo>
                  <a:pt x="266" y="336"/>
                </a:lnTo>
                <a:lnTo>
                  <a:pt x="266" y="336"/>
                </a:lnTo>
                <a:lnTo>
                  <a:pt x="265" y="332"/>
                </a:lnTo>
                <a:lnTo>
                  <a:pt x="265" y="332"/>
                </a:lnTo>
                <a:close/>
                <a:moveTo>
                  <a:pt x="284" y="321"/>
                </a:moveTo>
                <a:lnTo>
                  <a:pt x="284" y="321"/>
                </a:lnTo>
                <a:lnTo>
                  <a:pt x="285" y="320"/>
                </a:lnTo>
                <a:lnTo>
                  <a:pt x="285" y="320"/>
                </a:lnTo>
                <a:lnTo>
                  <a:pt x="286" y="322"/>
                </a:lnTo>
                <a:lnTo>
                  <a:pt x="288" y="325"/>
                </a:lnTo>
                <a:lnTo>
                  <a:pt x="288" y="325"/>
                </a:lnTo>
                <a:lnTo>
                  <a:pt x="284" y="321"/>
                </a:lnTo>
                <a:lnTo>
                  <a:pt x="284" y="321"/>
                </a:lnTo>
                <a:close/>
                <a:moveTo>
                  <a:pt x="924" y="316"/>
                </a:moveTo>
                <a:lnTo>
                  <a:pt x="924" y="316"/>
                </a:lnTo>
                <a:lnTo>
                  <a:pt x="932" y="324"/>
                </a:lnTo>
                <a:lnTo>
                  <a:pt x="932" y="324"/>
                </a:lnTo>
                <a:lnTo>
                  <a:pt x="930" y="325"/>
                </a:lnTo>
                <a:lnTo>
                  <a:pt x="930" y="325"/>
                </a:lnTo>
                <a:lnTo>
                  <a:pt x="923" y="326"/>
                </a:lnTo>
                <a:lnTo>
                  <a:pt x="915" y="324"/>
                </a:lnTo>
                <a:lnTo>
                  <a:pt x="908" y="321"/>
                </a:lnTo>
                <a:lnTo>
                  <a:pt x="905" y="318"/>
                </a:lnTo>
                <a:lnTo>
                  <a:pt x="903" y="315"/>
                </a:lnTo>
                <a:lnTo>
                  <a:pt x="903" y="315"/>
                </a:lnTo>
                <a:lnTo>
                  <a:pt x="906" y="313"/>
                </a:lnTo>
                <a:lnTo>
                  <a:pt x="906" y="313"/>
                </a:lnTo>
                <a:lnTo>
                  <a:pt x="911" y="316"/>
                </a:lnTo>
                <a:lnTo>
                  <a:pt x="916" y="319"/>
                </a:lnTo>
                <a:lnTo>
                  <a:pt x="920" y="319"/>
                </a:lnTo>
                <a:lnTo>
                  <a:pt x="924" y="316"/>
                </a:lnTo>
                <a:lnTo>
                  <a:pt x="924" y="316"/>
                </a:lnTo>
                <a:close/>
                <a:moveTo>
                  <a:pt x="910" y="302"/>
                </a:moveTo>
                <a:lnTo>
                  <a:pt x="910" y="302"/>
                </a:lnTo>
                <a:lnTo>
                  <a:pt x="914" y="301"/>
                </a:lnTo>
                <a:lnTo>
                  <a:pt x="914" y="301"/>
                </a:lnTo>
                <a:lnTo>
                  <a:pt x="920" y="303"/>
                </a:lnTo>
                <a:lnTo>
                  <a:pt x="920" y="303"/>
                </a:lnTo>
                <a:lnTo>
                  <a:pt x="915" y="302"/>
                </a:lnTo>
                <a:lnTo>
                  <a:pt x="910" y="302"/>
                </a:lnTo>
                <a:lnTo>
                  <a:pt x="910" y="302"/>
                </a:lnTo>
                <a:close/>
                <a:moveTo>
                  <a:pt x="942" y="265"/>
                </a:moveTo>
                <a:lnTo>
                  <a:pt x="942" y="265"/>
                </a:lnTo>
                <a:lnTo>
                  <a:pt x="909" y="265"/>
                </a:lnTo>
                <a:lnTo>
                  <a:pt x="909" y="265"/>
                </a:lnTo>
                <a:lnTo>
                  <a:pt x="906" y="259"/>
                </a:lnTo>
                <a:lnTo>
                  <a:pt x="905" y="253"/>
                </a:lnTo>
                <a:lnTo>
                  <a:pt x="905" y="247"/>
                </a:lnTo>
                <a:lnTo>
                  <a:pt x="908" y="243"/>
                </a:lnTo>
                <a:lnTo>
                  <a:pt x="908" y="243"/>
                </a:lnTo>
                <a:lnTo>
                  <a:pt x="910" y="247"/>
                </a:lnTo>
                <a:lnTo>
                  <a:pt x="912" y="249"/>
                </a:lnTo>
                <a:lnTo>
                  <a:pt x="916" y="250"/>
                </a:lnTo>
                <a:lnTo>
                  <a:pt x="918" y="251"/>
                </a:lnTo>
                <a:lnTo>
                  <a:pt x="922" y="250"/>
                </a:lnTo>
                <a:lnTo>
                  <a:pt x="926" y="248"/>
                </a:lnTo>
                <a:lnTo>
                  <a:pt x="933" y="242"/>
                </a:lnTo>
                <a:lnTo>
                  <a:pt x="933" y="242"/>
                </a:lnTo>
                <a:lnTo>
                  <a:pt x="936" y="247"/>
                </a:lnTo>
                <a:lnTo>
                  <a:pt x="936" y="247"/>
                </a:lnTo>
                <a:lnTo>
                  <a:pt x="939" y="251"/>
                </a:lnTo>
                <a:lnTo>
                  <a:pt x="941" y="255"/>
                </a:lnTo>
                <a:lnTo>
                  <a:pt x="942" y="265"/>
                </a:lnTo>
                <a:lnTo>
                  <a:pt x="942" y="265"/>
                </a:lnTo>
                <a:close/>
                <a:moveTo>
                  <a:pt x="915" y="236"/>
                </a:moveTo>
                <a:lnTo>
                  <a:pt x="915" y="236"/>
                </a:lnTo>
                <a:lnTo>
                  <a:pt x="920" y="235"/>
                </a:lnTo>
                <a:lnTo>
                  <a:pt x="924" y="236"/>
                </a:lnTo>
                <a:lnTo>
                  <a:pt x="924" y="236"/>
                </a:lnTo>
                <a:lnTo>
                  <a:pt x="917" y="241"/>
                </a:lnTo>
                <a:lnTo>
                  <a:pt x="917" y="241"/>
                </a:lnTo>
                <a:lnTo>
                  <a:pt x="915" y="236"/>
                </a:lnTo>
                <a:lnTo>
                  <a:pt x="915" y="236"/>
                </a:lnTo>
                <a:close/>
                <a:moveTo>
                  <a:pt x="927" y="178"/>
                </a:moveTo>
                <a:lnTo>
                  <a:pt x="927" y="178"/>
                </a:lnTo>
                <a:lnTo>
                  <a:pt x="928" y="177"/>
                </a:lnTo>
                <a:lnTo>
                  <a:pt x="929" y="176"/>
                </a:lnTo>
                <a:lnTo>
                  <a:pt x="929" y="172"/>
                </a:lnTo>
                <a:lnTo>
                  <a:pt x="927" y="166"/>
                </a:lnTo>
                <a:lnTo>
                  <a:pt x="927" y="166"/>
                </a:lnTo>
                <a:lnTo>
                  <a:pt x="927" y="165"/>
                </a:lnTo>
                <a:lnTo>
                  <a:pt x="927" y="165"/>
                </a:lnTo>
                <a:lnTo>
                  <a:pt x="932" y="168"/>
                </a:lnTo>
                <a:lnTo>
                  <a:pt x="938" y="176"/>
                </a:lnTo>
                <a:lnTo>
                  <a:pt x="938" y="176"/>
                </a:lnTo>
                <a:lnTo>
                  <a:pt x="941" y="182"/>
                </a:lnTo>
                <a:lnTo>
                  <a:pt x="944" y="189"/>
                </a:lnTo>
                <a:lnTo>
                  <a:pt x="944" y="196"/>
                </a:lnTo>
                <a:lnTo>
                  <a:pt x="942" y="203"/>
                </a:lnTo>
                <a:lnTo>
                  <a:pt x="940" y="210"/>
                </a:lnTo>
                <a:lnTo>
                  <a:pt x="938" y="216"/>
                </a:lnTo>
                <a:lnTo>
                  <a:pt x="932" y="229"/>
                </a:lnTo>
                <a:lnTo>
                  <a:pt x="932" y="229"/>
                </a:lnTo>
                <a:lnTo>
                  <a:pt x="927" y="226"/>
                </a:lnTo>
                <a:lnTo>
                  <a:pt x="922" y="225"/>
                </a:lnTo>
                <a:lnTo>
                  <a:pt x="917" y="225"/>
                </a:lnTo>
                <a:lnTo>
                  <a:pt x="914" y="226"/>
                </a:lnTo>
                <a:lnTo>
                  <a:pt x="914" y="226"/>
                </a:lnTo>
                <a:lnTo>
                  <a:pt x="912" y="213"/>
                </a:lnTo>
                <a:lnTo>
                  <a:pt x="912" y="198"/>
                </a:lnTo>
                <a:lnTo>
                  <a:pt x="914" y="184"/>
                </a:lnTo>
                <a:lnTo>
                  <a:pt x="917" y="173"/>
                </a:lnTo>
                <a:lnTo>
                  <a:pt x="917" y="173"/>
                </a:lnTo>
                <a:lnTo>
                  <a:pt x="917" y="176"/>
                </a:lnTo>
                <a:lnTo>
                  <a:pt x="918" y="179"/>
                </a:lnTo>
                <a:lnTo>
                  <a:pt x="922" y="184"/>
                </a:lnTo>
                <a:lnTo>
                  <a:pt x="923" y="184"/>
                </a:lnTo>
                <a:lnTo>
                  <a:pt x="926" y="184"/>
                </a:lnTo>
                <a:lnTo>
                  <a:pt x="927" y="182"/>
                </a:lnTo>
                <a:lnTo>
                  <a:pt x="927" y="178"/>
                </a:lnTo>
                <a:lnTo>
                  <a:pt x="927" y="178"/>
                </a:lnTo>
                <a:close/>
                <a:moveTo>
                  <a:pt x="915" y="115"/>
                </a:moveTo>
                <a:lnTo>
                  <a:pt x="915" y="115"/>
                </a:lnTo>
                <a:lnTo>
                  <a:pt x="920" y="117"/>
                </a:lnTo>
                <a:lnTo>
                  <a:pt x="920" y="117"/>
                </a:lnTo>
                <a:lnTo>
                  <a:pt x="917" y="118"/>
                </a:lnTo>
                <a:lnTo>
                  <a:pt x="917" y="118"/>
                </a:lnTo>
                <a:lnTo>
                  <a:pt x="915" y="118"/>
                </a:lnTo>
                <a:lnTo>
                  <a:pt x="915" y="118"/>
                </a:lnTo>
                <a:lnTo>
                  <a:pt x="915" y="115"/>
                </a:lnTo>
                <a:lnTo>
                  <a:pt x="915" y="115"/>
                </a:lnTo>
                <a:close/>
                <a:moveTo>
                  <a:pt x="904" y="20"/>
                </a:moveTo>
                <a:lnTo>
                  <a:pt x="904" y="20"/>
                </a:lnTo>
                <a:lnTo>
                  <a:pt x="906" y="21"/>
                </a:lnTo>
                <a:lnTo>
                  <a:pt x="906" y="21"/>
                </a:lnTo>
                <a:lnTo>
                  <a:pt x="905" y="24"/>
                </a:lnTo>
                <a:lnTo>
                  <a:pt x="905" y="24"/>
                </a:lnTo>
                <a:lnTo>
                  <a:pt x="904" y="24"/>
                </a:lnTo>
                <a:lnTo>
                  <a:pt x="904" y="24"/>
                </a:lnTo>
                <a:lnTo>
                  <a:pt x="904" y="20"/>
                </a:lnTo>
                <a:lnTo>
                  <a:pt x="904" y="20"/>
                </a:lnTo>
                <a:close/>
                <a:moveTo>
                  <a:pt x="904" y="44"/>
                </a:moveTo>
                <a:lnTo>
                  <a:pt x="904" y="44"/>
                </a:lnTo>
                <a:lnTo>
                  <a:pt x="904" y="50"/>
                </a:lnTo>
                <a:lnTo>
                  <a:pt x="904" y="50"/>
                </a:lnTo>
                <a:lnTo>
                  <a:pt x="903" y="44"/>
                </a:lnTo>
                <a:lnTo>
                  <a:pt x="903" y="44"/>
                </a:lnTo>
                <a:lnTo>
                  <a:pt x="904" y="44"/>
                </a:lnTo>
                <a:lnTo>
                  <a:pt x="904" y="44"/>
                </a:lnTo>
                <a:close/>
                <a:moveTo>
                  <a:pt x="902" y="79"/>
                </a:moveTo>
                <a:lnTo>
                  <a:pt x="902" y="79"/>
                </a:lnTo>
                <a:lnTo>
                  <a:pt x="902" y="85"/>
                </a:lnTo>
                <a:lnTo>
                  <a:pt x="903" y="88"/>
                </a:lnTo>
                <a:lnTo>
                  <a:pt x="906" y="89"/>
                </a:lnTo>
                <a:lnTo>
                  <a:pt x="906" y="89"/>
                </a:lnTo>
                <a:lnTo>
                  <a:pt x="909" y="88"/>
                </a:lnTo>
                <a:lnTo>
                  <a:pt x="911" y="85"/>
                </a:lnTo>
                <a:lnTo>
                  <a:pt x="911" y="82"/>
                </a:lnTo>
                <a:lnTo>
                  <a:pt x="912" y="77"/>
                </a:lnTo>
                <a:lnTo>
                  <a:pt x="912" y="62"/>
                </a:lnTo>
                <a:lnTo>
                  <a:pt x="912" y="62"/>
                </a:lnTo>
                <a:lnTo>
                  <a:pt x="918" y="66"/>
                </a:lnTo>
                <a:lnTo>
                  <a:pt x="923" y="71"/>
                </a:lnTo>
                <a:lnTo>
                  <a:pt x="928" y="77"/>
                </a:lnTo>
                <a:lnTo>
                  <a:pt x="930" y="84"/>
                </a:lnTo>
                <a:lnTo>
                  <a:pt x="930" y="84"/>
                </a:lnTo>
                <a:lnTo>
                  <a:pt x="930" y="91"/>
                </a:lnTo>
                <a:lnTo>
                  <a:pt x="930" y="98"/>
                </a:lnTo>
                <a:lnTo>
                  <a:pt x="929" y="103"/>
                </a:lnTo>
                <a:lnTo>
                  <a:pt x="927" y="108"/>
                </a:lnTo>
                <a:lnTo>
                  <a:pt x="927" y="108"/>
                </a:lnTo>
                <a:lnTo>
                  <a:pt x="923" y="106"/>
                </a:lnTo>
                <a:lnTo>
                  <a:pt x="923" y="106"/>
                </a:lnTo>
                <a:lnTo>
                  <a:pt x="922" y="102"/>
                </a:lnTo>
                <a:lnTo>
                  <a:pt x="920" y="101"/>
                </a:lnTo>
                <a:lnTo>
                  <a:pt x="917" y="102"/>
                </a:lnTo>
                <a:lnTo>
                  <a:pt x="915" y="103"/>
                </a:lnTo>
                <a:lnTo>
                  <a:pt x="915" y="103"/>
                </a:lnTo>
                <a:lnTo>
                  <a:pt x="911" y="100"/>
                </a:lnTo>
                <a:lnTo>
                  <a:pt x="909" y="98"/>
                </a:lnTo>
                <a:lnTo>
                  <a:pt x="908" y="101"/>
                </a:lnTo>
                <a:lnTo>
                  <a:pt x="906" y="104"/>
                </a:lnTo>
                <a:lnTo>
                  <a:pt x="906" y="114"/>
                </a:lnTo>
                <a:lnTo>
                  <a:pt x="906" y="120"/>
                </a:lnTo>
                <a:lnTo>
                  <a:pt x="906" y="120"/>
                </a:lnTo>
                <a:lnTo>
                  <a:pt x="904" y="120"/>
                </a:lnTo>
                <a:lnTo>
                  <a:pt x="902" y="118"/>
                </a:lnTo>
                <a:lnTo>
                  <a:pt x="902" y="118"/>
                </a:lnTo>
                <a:lnTo>
                  <a:pt x="900" y="115"/>
                </a:lnTo>
                <a:lnTo>
                  <a:pt x="898" y="110"/>
                </a:lnTo>
                <a:lnTo>
                  <a:pt x="894" y="103"/>
                </a:lnTo>
                <a:lnTo>
                  <a:pt x="894" y="103"/>
                </a:lnTo>
                <a:lnTo>
                  <a:pt x="894" y="97"/>
                </a:lnTo>
                <a:lnTo>
                  <a:pt x="893" y="94"/>
                </a:lnTo>
                <a:lnTo>
                  <a:pt x="892" y="92"/>
                </a:lnTo>
                <a:lnTo>
                  <a:pt x="891" y="91"/>
                </a:lnTo>
                <a:lnTo>
                  <a:pt x="891" y="91"/>
                </a:lnTo>
                <a:lnTo>
                  <a:pt x="889" y="84"/>
                </a:lnTo>
                <a:lnTo>
                  <a:pt x="889" y="77"/>
                </a:lnTo>
                <a:lnTo>
                  <a:pt x="889" y="73"/>
                </a:lnTo>
                <a:lnTo>
                  <a:pt x="891" y="70"/>
                </a:lnTo>
                <a:lnTo>
                  <a:pt x="893" y="67"/>
                </a:lnTo>
                <a:lnTo>
                  <a:pt x="897" y="65"/>
                </a:lnTo>
                <a:lnTo>
                  <a:pt x="897" y="65"/>
                </a:lnTo>
                <a:lnTo>
                  <a:pt x="898" y="72"/>
                </a:lnTo>
                <a:lnTo>
                  <a:pt x="902" y="79"/>
                </a:lnTo>
                <a:lnTo>
                  <a:pt x="902" y="79"/>
                </a:lnTo>
                <a:close/>
                <a:moveTo>
                  <a:pt x="791" y="35"/>
                </a:moveTo>
                <a:lnTo>
                  <a:pt x="791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87" y="35"/>
                </a:lnTo>
                <a:lnTo>
                  <a:pt x="791" y="35"/>
                </a:lnTo>
                <a:lnTo>
                  <a:pt x="791" y="35"/>
                </a:lnTo>
                <a:close/>
                <a:moveTo>
                  <a:pt x="691" y="32"/>
                </a:moveTo>
                <a:lnTo>
                  <a:pt x="691" y="32"/>
                </a:lnTo>
                <a:lnTo>
                  <a:pt x="713" y="33"/>
                </a:lnTo>
                <a:lnTo>
                  <a:pt x="713" y="33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lnTo>
                  <a:pt x="691" y="32"/>
                </a:lnTo>
                <a:close/>
                <a:moveTo>
                  <a:pt x="285" y="53"/>
                </a:moveTo>
                <a:lnTo>
                  <a:pt x="285" y="53"/>
                </a:lnTo>
                <a:lnTo>
                  <a:pt x="360" y="49"/>
                </a:lnTo>
                <a:lnTo>
                  <a:pt x="434" y="45"/>
                </a:lnTo>
                <a:lnTo>
                  <a:pt x="509" y="43"/>
                </a:lnTo>
                <a:lnTo>
                  <a:pt x="584" y="41"/>
                </a:lnTo>
                <a:lnTo>
                  <a:pt x="584" y="41"/>
                </a:lnTo>
                <a:lnTo>
                  <a:pt x="661" y="42"/>
                </a:lnTo>
                <a:lnTo>
                  <a:pt x="738" y="44"/>
                </a:lnTo>
                <a:lnTo>
                  <a:pt x="816" y="45"/>
                </a:lnTo>
                <a:lnTo>
                  <a:pt x="855" y="45"/>
                </a:lnTo>
                <a:lnTo>
                  <a:pt x="893" y="44"/>
                </a:lnTo>
                <a:lnTo>
                  <a:pt x="893" y="44"/>
                </a:lnTo>
                <a:lnTo>
                  <a:pt x="894" y="55"/>
                </a:lnTo>
                <a:lnTo>
                  <a:pt x="894" y="55"/>
                </a:lnTo>
                <a:lnTo>
                  <a:pt x="887" y="59"/>
                </a:lnTo>
                <a:lnTo>
                  <a:pt x="883" y="65"/>
                </a:lnTo>
                <a:lnTo>
                  <a:pt x="881" y="71"/>
                </a:lnTo>
                <a:lnTo>
                  <a:pt x="880" y="78"/>
                </a:lnTo>
                <a:lnTo>
                  <a:pt x="880" y="85"/>
                </a:lnTo>
                <a:lnTo>
                  <a:pt x="881" y="92"/>
                </a:lnTo>
                <a:lnTo>
                  <a:pt x="886" y="107"/>
                </a:lnTo>
                <a:lnTo>
                  <a:pt x="886" y="107"/>
                </a:lnTo>
                <a:lnTo>
                  <a:pt x="888" y="115"/>
                </a:lnTo>
                <a:lnTo>
                  <a:pt x="892" y="123"/>
                </a:lnTo>
                <a:lnTo>
                  <a:pt x="896" y="126"/>
                </a:lnTo>
                <a:lnTo>
                  <a:pt x="899" y="129"/>
                </a:lnTo>
                <a:lnTo>
                  <a:pt x="903" y="130"/>
                </a:lnTo>
                <a:lnTo>
                  <a:pt x="908" y="130"/>
                </a:lnTo>
                <a:lnTo>
                  <a:pt x="908" y="130"/>
                </a:lnTo>
                <a:lnTo>
                  <a:pt x="911" y="145"/>
                </a:lnTo>
                <a:lnTo>
                  <a:pt x="915" y="159"/>
                </a:lnTo>
                <a:lnTo>
                  <a:pt x="915" y="159"/>
                </a:lnTo>
                <a:lnTo>
                  <a:pt x="912" y="162"/>
                </a:lnTo>
                <a:lnTo>
                  <a:pt x="910" y="166"/>
                </a:lnTo>
                <a:lnTo>
                  <a:pt x="906" y="176"/>
                </a:lnTo>
                <a:lnTo>
                  <a:pt x="904" y="188"/>
                </a:lnTo>
                <a:lnTo>
                  <a:pt x="903" y="198"/>
                </a:lnTo>
                <a:lnTo>
                  <a:pt x="903" y="198"/>
                </a:lnTo>
                <a:lnTo>
                  <a:pt x="900" y="202"/>
                </a:lnTo>
                <a:lnTo>
                  <a:pt x="900" y="206"/>
                </a:lnTo>
                <a:lnTo>
                  <a:pt x="899" y="215"/>
                </a:lnTo>
                <a:lnTo>
                  <a:pt x="902" y="225"/>
                </a:lnTo>
                <a:lnTo>
                  <a:pt x="903" y="232"/>
                </a:lnTo>
                <a:lnTo>
                  <a:pt x="903" y="232"/>
                </a:lnTo>
                <a:lnTo>
                  <a:pt x="898" y="238"/>
                </a:lnTo>
                <a:lnTo>
                  <a:pt x="897" y="245"/>
                </a:lnTo>
                <a:lnTo>
                  <a:pt x="896" y="255"/>
                </a:lnTo>
                <a:lnTo>
                  <a:pt x="898" y="265"/>
                </a:lnTo>
                <a:lnTo>
                  <a:pt x="898" y="265"/>
                </a:lnTo>
                <a:lnTo>
                  <a:pt x="750" y="268"/>
                </a:lnTo>
                <a:lnTo>
                  <a:pt x="602" y="272"/>
                </a:lnTo>
                <a:lnTo>
                  <a:pt x="454" y="275"/>
                </a:lnTo>
                <a:lnTo>
                  <a:pt x="379" y="277"/>
                </a:lnTo>
                <a:lnTo>
                  <a:pt x="306" y="275"/>
                </a:lnTo>
                <a:lnTo>
                  <a:pt x="306" y="275"/>
                </a:lnTo>
                <a:lnTo>
                  <a:pt x="306" y="265"/>
                </a:lnTo>
                <a:lnTo>
                  <a:pt x="306" y="260"/>
                </a:lnTo>
                <a:lnTo>
                  <a:pt x="303" y="255"/>
                </a:lnTo>
                <a:lnTo>
                  <a:pt x="303" y="255"/>
                </a:lnTo>
                <a:lnTo>
                  <a:pt x="301" y="250"/>
                </a:lnTo>
                <a:lnTo>
                  <a:pt x="298" y="245"/>
                </a:lnTo>
                <a:lnTo>
                  <a:pt x="295" y="242"/>
                </a:lnTo>
                <a:lnTo>
                  <a:pt x="290" y="239"/>
                </a:lnTo>
                <a:lnTo>
                  <a:pt x="290" y="239"/>
                </a:lnTo>
                <a:lnTo>
                  <a:pt x="294" y="231"/>
                </a:lnTo>
                <a:lnTo>
                  <a:pt x="295" y="221"/>
                </a:lnTo>
                <a:lnTo>
                  <a:pt x="296" y="210"/>
                </a:lnTo>
                <a:lnTo>
                  <a:pt x="296" y="200"/>
                </a:lnTo>
                <a:lnTo>
                  <a:pt x="295" y="189"/>
                </a:lnTo>
                <a:lnTo>
                  <a:pt x="292" y="179"/>
                </a:lnTo>
                <a:lnTo>
                  <a:pt x="289" y="170"/>
                </a:lnTo>
                <a:lnTo>
                  <a:pt x="283" y="162"/>
                </a:lnTo>
                <a:lnTo>
                  <a:pt x="283" y="162"/>
                </a:lnTo>
                <a:lnTo>
                  <a:pt x="284" y="151"/>
                </a:lnTo>
                <a:lnTo>
                  <a:pt x="284" y="142"/>
                </a:lnTo>
                <a:lnTo>
                  <a:pt x="284" y="142"/>
                </a:lnTo>
                <a:lnTo>
                  <a:pt x="288" y="138"/>
                </a:lnTo>
                <a:lnTo>
                  <a:pt x="290" y="135"/>
                </a:lnTo>
                <a:lnTo>
                  <a:pt x="295" y="125"/>
                </a:lnTo>
                <a:lnTo>
                  <a:pt x="296" y="114"/>
                </a:lnTo>
                <a:lnTo>
                  <a:pt x="296" y="103"/>
                </a:lnTo>
                <a:lnTo>
                  <a:pt x="295" y="92"/>
                </a:lnTo>
                <a:lnTo>
                  <a:pt x="292" y="82"/>
                </a:lnTo>
                <a:lnTo>
                  <a:pt x="288" y="72"/>
                </a:lnTo>
                <a:lnTo>
                  <a:pt x="283" y="64"/>
                </a:lnTo>
                <a:lnTo>
                  <a:pt x="283" y="64"/>
                </a:lnTo>
                <a:lnTo>
                  <a:pt x="285" y="53"/>
                </a:lnTo>
                <a:lnTo>
                  <a:pt x="285" y="53"/>
                </a:lnTo>
                <a:close/>
                <a:moveTo>
                  <a:pt x="272" y="24"/>
                </a:moveTo>
                <a:lnTo>
                  <a:pt x="272" y="24"/>
                </a:lnTo>
                <a:lnTo>
                  <a:pt x="273" y="27"/>
                </a:lnTo>
                <a:lnTo>
                  <a:pt x="273" y="27"/>
                </a:lnTo>
                <a:lnTo>
                  <a:pt x="271" y="27"/>
                </a:lnTo>
                <a:lnTo>
                  <a:pt x="271" y="27"/>
                </a:lnTo>
                <a:lnTo>
                  <a:pt x="272" y="24"/>
                </a:lnTo>
                <a:lnTo>
                  <a:pt x="272" y="24"/>
                </a:lnTo>
                <a:close/>
                <a:moveTo>
                  <a:pt x="270" y="43"/>
                </a:moveTo>
                <a:lnTo>
                  <a:pt x="270" y="43"/>
                </a:lnTo>
                <a:lnTo>
                  <a:pt x="273" y="42"/>
                </a:lnTo>
                <a:lnTo>
                  <a:pt x="273" y="42"/>
                </a:lnTo>
                <a:lnTo>
                  <a:pt x="277" y="43"/>
                </a:lnTo>
                <a:lnTo>
                  <a:pt x="277" y="43"/>
                </a:lnTo>
                <a:lnTo>
                  <a:pt x="277" y="44"/>
                </a:lnTo>
                <a:lnTo>
                  <a:pt x="277" y="44"/>
                </a:lnTo>
                <a:lnTo>
                  <a:pt x="270" y="44"/>
                </a:lnTo>
                <a:lnTo>
                  <a:pt x="270" y="44"/>
                </a:lnTo>
                <a:lnTo>
                  <a:pt x="270" y="43"/>
                </a:lnTo>
                <a:lnTo>
                  <a:pt x="270" y="43"/>
                </a:lnTo>
                <a:close/>
                <a:moveTo>
                  <a:pt x="271" y="54"/>
                </a:moveTo>
                <a:lnTo>
                  <a:pt x="271" y="54"/>
                </a:lnTo>
                <a:lnTo>
                  <a:pt x="271" y="54"/>
                </a:lnTo>
                <a:lnTo>
                  <a:pt x="271" y="54"/>
                </a:lnTo>
                <a:lnTo>
                  <a:pt x="276" y="54"/>
                </a:lnTo>
                <a:lnTo>
                  <a:pt x="276" y="54"/>
                </a:lnTo>
                <a:lnTo>
                  <a:pt x="274" y="56"/>
                </a:lnTo>
                <a:lnTo>
                  <a:pt x="274" y="56"/>
                </a:lnTo>
                <a:lnTo>
                  <a:pt x="271" y="54"/>
                </a:lnTo>
                <a:lnTo>
                  <a:pt x="271" y="54"/>
                </a:lnTo>
                <a:close/>
                <a:moveTo>
                  <a:pt x="272" y="66"/>
                </a:moveTo>
                <a:lnTo>
                  <a:pt x="272" y="66"/>
                </a:lnTo>
                <a:lnTo>
                  <a:pt x="271" y="68"/>
                </a:lnTo>
                <a:lnTo>
                  <a:pt x="271" y="68"/>
                </a:lnTo>
                <a:lnTo>
                  <a:pt x="271" y="66"/>
                </a:lnTo>
                <a:lnTo>
                  <a:pt x="271" y="66"/>
                </a:lnTo>
                <a:lnTo>
                  <a:pt x="272" y="66"/>
                </a:lnTo>
                <a:lnTo>
                  <a:pt x="272" y="66"/>
                </a:lnTo>
                <a:close/>
                <a:moveTo>
                  <a:pt x="279" y="76"/>
                </a:moveTo>
                <a:lnTo>
                  <a:pt x="279" y="76"/>
                </a:lnTo>
                <a:lnTo>
                  <a:pt x="284" y="88"/>
                </a:lnTo>
                <a:lnTo>
                  <a:pt x="286" y="102"/>
                </a:lnTo>
                <a:lnTo>
                  <a:pt x="286" y="109"/>
                </a:lnTo>
                <a:lnTo>
                  <a:pt x="286" y="117"/>
                </a:lnTo>
                <a:lnTo>
                  <a:pt x="284" y="123"/>
                </a:lnTo>
                <a:lnTo>
                  <a:pt x="282" y="129"/>
                </a:lnTo>
                <a:lnTo>
                  <a:pt x="282" y="129"/>
                </a:lnTo>
                <a:lnTo>
                  <a:pt x="279" y="124"/>
                </a:lnTo>
                <a:lnTo>
                  <a:pt x="276" y="120"/>
                </a:lnTo>
                <a:lnTo>
                  <a:pt x="273" y="119"/>
                </a:lnTo>
                <a:lnTo>
                  <a:pt x="270" y="119"/>
                </a:lnTo>
                <a:lnTo>
                  <a:pt x="267" y="120"/>
                </a:lnTo>
                <a:lnTo>
                  <a:pt x="266" y="121"/>
                </a:lnTo>
                <a:lnTo>
                  <a:pt x="267" y="124"/>
                </a:lnTo>
                <a:lnTo>
                  <a:pt x="270" y="127"/>
                </a:lnTo>
                <a:lnTo>
                  <a:pt x="270" y="127"/>
                </a:lnTo>
                <a:lnTo>
                  <a:pt x="267" y="129"/>
                </a:lnTo>
                <a:lnTo>
                  <a:pt x="266" y="131"/>
                </a:lnTo>
                <a:lnTo>
                  <a:pt x="265" y="133"/>
                </a:lnTo>
                <a:lnTo>
                  <a:pt x="266" y="136"/>
                </a:lnTo>
                <a:lnTo>
                  <a:pt x="266" y="136"/>
                </a:lnTo>
                <a:lnTo>
                  <a:pt x="262" y="133"/>
                </a:lnTo>
                <a:lnTo>
                  <a:pt x="259" y="130"/>
                </a:lnTo>
                <a:lnTo>
                  <a:pt x="256" y="125"/>
                </a:lnTo>
                <a:lnTo>
                  <a:pt x="254" y="119"/>
                </a:lnTo>
                <a:lnTo>
                  <a:pt x="254" y="119"/>
                </a:lnTo>
                <a:lnTo>
                  <a:pt x="255" y="115"/>
                </a:lnTo>
                <a:lnTo>
                  <a:pt x="255" y="112"/>
                </a:lnTo>
                <a:lnTo>
                  <a:pt x="254" y="109"/>
                </a:lnTo>
                <a:lnTo>
                  <a:pt x="252" y="106"/>
                </a:lnTo>
                <a:lnTo>
                  <a:pt x="252" y="106"/>
                </a:lnTo>
                <a:lnTo>
                  <a:pt x="250" y="97"/>
                </a:lnTo>
                <a:lnTo>
                  <a:pt x="250" y="92"/>
                </a:lnTo>
                <a:lnTo>
                  <a:pt x="248" y="90"/>
                </a:lnTo>
                <a:lnTo>
                  <a:pt x="248" y="90"/>
                </a:lnTo>
                <a:lnTo>
                  <a:pt x="248" y="82"/>
                </a:lnTo>
                <a:lnTo>
                  <a:pt x="250" y="74"/>
                </a:lnTo>
                <a:lnTo>
                  <a:pt x="253" y="71"/>
                </a:lnTo>
                <a:lnTo>
                  <a:pt x="255" y="67"/>
                </a:lnTo>
                <a:lnTo>
                  <a:pt x="258" y="65"/>
                </a:lnTo>
                <a:lnTo>
                  <a:pt x="261" y="64"/>
                </a:lnTo>
                <a:lnTo>
                  <a:pt x="261" y="64"/>
                </a:lnTo>
                <a:lnTo>
                  <a:pt x="262" y="76"/>
                </a:lnTo>
                <a:lnTo>
                  <a:pt x="264" y="80"/>
                </a:lnTo>
                <a:lnTo>
                  <a:pt x="266" y="85"/>
                </a:lnTo>
                <a:lnTo>
                  <a:pt x="268" y="86"/>
                </a:lnTo>
                <a:lnTo>
                  <a:pt x="271" y="86"/>
                </a:lnTo>
                <a:lnTo>
                  <a:pt x="274" y="83"/>
                </a:lnTo>
                <a:lnTo>
                  <a:pt x="279" y="76"/>
                </a:lnTo>
                <a:lnTo>
                  <a:pt x="279" y="76"/>
                </a:lnTo>
                <a:close/>
                <a:moveTo>
                  <a:pt x="254" y="37"/>
                </a:moveTo>
                <a:lnTo>
                  <a:pt x="254" y="37"/>
                </a:lnTo>
                <a:lnTo>
                  <a:pt x="241" y="38"/>
                </a:lnTo>
                <a:lnTo>
                  <a:pt x="226" y="38"/>
                </a:lnTo>
                <a:lnTo>
                  <a:pt x="226" y="38"/>
                </a:lnTo>
                <a:lnTo>
                  <a:pt x="254" y="37"/>
                </a:lnTo>
                <a:lnTo>
                  <a:pt x="254" y="37"/>
                </a:lnTo>
                <a:close/>
                <a:moveTo>
                  <a:pt x="67" y="31"/>
                </a:moveTo>
                <a:lnTo>
                  <a:pt x="67" y="31"/>
                </a:lnTo>
                <a:lnTo>
                  <a:pt x="49" y="33"/>
                </a:lnTo>
                <a:lnTo>
                  <a:pt x="41" y="33"/>
                </a:lnTo>
                <a:lnTo>
                  <a:pt x="32" y="35"/>
                </a:lnTo>
                <a:lnTo>
                  <a:pt x="32" y="35"/>
                </a:lnTo>
                <a:lnTo>
                  <a:pt x="41" y="32"/>
                </a:lnTo>
                <a:lnTo>
                  <a:pt x="49" y="31"/>
                </a:lnTo>
                <a:lnTo>
                  <a:pt x="67" y="31"/>
                </a:lnTo>
                <a:lnTo>
                  <a:pt x="67" y="31"/>
                </a:lnTo>
                <a:close/>
                <a:moveTo>
                  <a:pt x="16" y="41"/>
                </a:moveTo>
                <a:lnTo>
                  <a:pt x="16" y="41"/>
                </a:lnTo>
                <a:lnTo>
                  <a:pt x="18" y="43"/>
                </a:lnTo>
                <a:lnTo>
                  <a:pt x="18" y="43"/>
                </a:lnTo>
                <a:lnTo>
                  <a:pt x="14" y="43"/>
                </a:lnTo>
                <a:lnTo>
                  <a:pt x="14" y="43"/>
                </a:lnTo>
                <a:lnTo>
                  <a:pt x="16" y="41"/>
                </a:lnTo>
                <a:lnTo>
                  <a:pt x="16" y="41"/>
                </a:lnTo>
                <a:close/>
              </a:path>
            </a:pathLst>
          </a:custGeom>
          <a:solidFill>
            <a:srgbClr val="2E2E2E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任意多边形 18"/>
          <p:cNvSpPr/>
          <p:nvPr>
            <p:custDataLst>
              <p:tags r:id="rId4"/>
            </p:custDataLst>
          </p:nvPr>
        </p:nvSpPr>
        <p:spPr>
          <a:xfrm>
            <a:off x="5692027" y="3653646"/>
            <a:ext cx="4721216" cy="364769"/>
          </a:xfrm>
          <a:custGeom>
            <a:avLst/>
            <a:gdLst>
              <a:gd name="connsiteX0" fmla="*/ 0 w 6766560"/>
              <a:gd name="connsiteY0" fmla="*/ 39809 h 361457"/>
              <a:gd name="connsiteX1" fmla="*/ 4411980 w 6766560"/>
              <a:gd name="connsiteY1" fmla="*/ 28379 h 361457"/>
              <a:gd name="connsiteX2" fmla="*/ 4023360 w 6766560"/>
              <a:gd name="connsiteY2" fmla="*/ 359849 h 361457"/>
              <a:gd name="connsiteX3" fmla="*/ 6766560 w 6766560"/>
              <a:gd name="connsiteY3" fmla="*/ 131249 h 361457"/>
              <a:gd name="connsiteX0-1" fmla="*/ 0 w 6766560"/>
              <a:gd name="connsiteY0-2" fmla="*/ 75291 h 398381"/>
              <a:gd name="connsiteX1-3" fmla="*/ 4369154 w 6766560"/>
              <a:gd name="connsiteY1-4" fmla="*/ 18141 h 398381"/>
              <a:gd name="connsiteX2-5" fmla="*/ 4023360 w 6766560"/>
              <a:gd name="connsiteY2-6" fmla="*/ 395331 h 398381"/>
              <a:gd name="connsiteX3-7" fmla="*/ 6766560 w 6766560"/>
              <a:gd name="connsiteY3-8" fmla="*/ 166731 h 398381"/>
              <a:gd name="connsiteX0-9" fmla="*/ 0 w 6766560"/>
              <a:gd name="connsiteY0-10" fmla="*/ 71354 h 339035"/>
              <a:gd name="connsiteX1-11" fmla="*/ 4369154 w 6766560"/>
              <a:gd name="connsiteY1-12" fmla="*/ 14204 h 339035"/>
              <a:gd name="connsiteX2-13" fmla="*/ 4351696 w 6766560"/>
              <a:gd name="connsiteY2-14" fmla="*/ 334244 h 339035"/>
              <a:gd name="connsiteX3-15" fmla="*/ 6766560 w 6766560"/>
              <a:gd name="connsiteY3-16" fmla="*/ 162794 h 339035"/>
              <a:gd name="connsiteX0-17" fmla="*/ 0 w 7194823"/>
              <a:gd name="connsiteY0-18" fmla="*/ 71354 h 334304"/>
              <a:gd name="connsiteX1-19" fmla="*/ 4369154 w 7194823"/>
              <a:gd name="connsiteY1-20" fmla="*/ 14204 h 334304"/>
              <a:gd name="connsiteX2-21" fmla="*/ 4351696 w 7194823"/>
              <a:gd name="connsiteY2-22" fmla="*/ 334244 h 334304"/>
              <a:gd name="connsiteX3-23" fmla="*/ 7194823 w 7194823"/>
              <a:gd name="connsiteY3-24" fmla="*/ 37064 h 334304"/>
              <a:gd name="connsiteX0-25" fmla="*/ 0 w 7194823"/>
              <a:gd name="connsiteY0-26" fmla="*/ 72918 h 358721"/>
              <a:gd name="connsiteX1-27" fmla="*/ 4369154 w 7194823"/>
              <a:gd name="connsiteY1-28" fmla="*/ 15768 h 358721"/>
              <a:gd name="connsiteX2-29" fmla="*/ 4051911 w 7194823"/>
              <a:gd name="connsiteY2-30" fmla="*/ 358668 h 358721"/>
              <a:gd name="connsiteX3-31" fmla="*/ 7194823 w 7194823"/>
              <a:gd name="connsiteY3-32" fmla="*/ 38628 h 358721"/>
              <a:gd name="connsiteX0-33" fmla="*/ 0 w 6454042"/>
              <a:gd name="connsiteY0-34" fmla="*/ 72918 h 359955"/>
              <a:gd name="connsiteX1-35" fmla="*/ 4369154 w 6454042"/>
              <a:gd name="connsiteY1-36" fmla="*/ 15768 h 359955"/>
              <a:gd name="connsiteX2-37" fmla="*/ 4051911 w 6454042"/>
              <a:gd name="connsiteY2-38" fmla="*/ 358668 h 359955"/>
              <a:gd name="connsiteX3-39" fmla="*/ 6454042 w 6454042"/>
              <a:gd name="connsiteY3-40" fmla="*/ 112769 h 359955"/>
              <a:gd name="connsiteX0-41" fmla="*/ 0 w 6454042"/>
              <a:gd name="connsiteY0-42" fmla="*/ 62493 h 349247"/>
              <a:gd name="connsiteX1-43" fmla="*/ 4122228 w 6454042"/>
              <a:gd name="connsiteY1-44" fmla="*/ 17700 h 349247"/>
              <a:gd name="connsiteX2-45" fmla="*/ 4051911 w 6454042"/>
              <a:gd name="connsiteY2-46" fmla="*/ 348243 h 349247"/>
              <a:gd name="connsiteX3-47" fmla="*/ 6454042 w 6454042"/>
              <a:gd name="connsiteY3-48" fmla="*/ 102344 h 349247"/>
              <a:gd name="connsiteX0-49" fmla="*/ 0 w 4341830"/>
              <a:gd name="connsiteY0-50" fmla="*/ 62493 h 348243"/>
              <a:gd name="connsiteX1-51" fmla="*/ 4122228 w 4341830"/>
              <a:gd name="connsiteY1-52" fmla="*/ 17700 h 348243"/>
              <a:gd name="connsiteX2-53" fmla="*/ 4051911 w 4341830"/>
              <a:gd name="connsiteY2-54" fmla="*/ 348243 h 348243"/>
              <a:gd name="connsiteX0-55" fmla="*/ 0 w 4122228"/>
              <a:gd name="connsiteY0-56" fmla="*/ 62493 h 62493"/>
              <a:gd name="connsiteX1-57" fmla="*/ 4122228 w 4122228"/>
              <a:gd name="connsiteY1-58" fmla="*/ 17700 h 62493"/>
              <a:gd name="connsiteX0-59" fmla="*/ 0 w 4122228"/>
              <a:gd name="connsiteY0-60" fmla="*/ 44793 h 66159"/>
              <a:gd name="connsiteX1-61" fmla="*/ 4122228 w 4122228"/>
              <a:gd name="connsiteY1-62" fmla="*/ 0 h 66159"/>
              <a:gd name="connsiteX0-63" fmla="*/ 0 w 4245691"/>
              <a:gd name="connsiteY0-64" fmla="*/ 156004 h 156004"/>
              <a:gd name="connsiteX1-65" fmla="*/ 4245691 w 4245691"/>
              <a:gd name="connsiteY1-66" fmla="*/ 0 h 156004"/>
              <a:gd name="connsiteX0-67" fmla="*/ 0 w 4245691"/>
              <a:gd name="connsiteY0-68" fmla="*/ 156004 h 163985"/>
              <a:gd name="connsiteX1-69" fmla="*/ 4245691 w 4245691"/>
              <a:gd name="connsiteY1-70" fmla="*/ 0 h 163985"/>
              <a:gd name="connsiteX0-71" fmla="*/ 0 w 5449458"/>
              <a:gd name="connsiteY0-72" fmla="*/ 143648 h 143648"/>
              <a:gd name="connsiteX1-73" fmla="*/ 5449458 w 5449458"/>
              <a:gd name="connsiteY1-74" fmla="*/ 0 h 143648"/>
              <a:gd name="connsiteX0-75" fmla="*/ 0 w 5449458"/>
              <a:gd name="connsiteY0-76" fmla="*/ 143648 h 260913"/>
              <a:gd name="connsiteX1-77" fmla="*/ 1990356 w 5449458"/>
              <a:gd name="connsiteY1-78" fmla="*/ 260339 h 260913"/>
              <a:gd name="connsiteX2-79" fmla="*/ 5449458 w 5449458"/>
              <a:gd name="connsiteY2-80" fmla="*/ 0 h 260913"/>
              <a:gd name="connsiteX0-81" fmla="*/ 0 w 4693246"/>
              <a:gd name="connsiteY0-82" fmla="*/ 169 h 463018"/>
              <a:gd name="connsiteX1-83" fmla="*/ 1234144 w 4693246"/>
              <a:gd name="connsiteY1-84" fmla="*/ 462849 h 463018"/>
              <a:gd name="connsiteX2-85" fmla="*/ 4693246 w 4693246"/>
              <a:gd name="connsiteY2-86" fmla="*/ 202510 h 463018"/>
              <a:gd name="connsiteX0-87" fmla="*/ 153395 w 4846641"/>
              <a:gd name="connsiteY0-88" fmla="*/ 0 h 462988"/>
              <a:gd name="connsiteX1-89" fmla="*/ 1387539 w 4846641"/>
              <a:gd name="connsiteY1-90" fmla="*/ 462680 h 462988"/>
              <a:gd name="connsiteX2-91" fmla="*/ 4846641 w 4846641"/>
              <a:gd name="connsiteY2-92" fmla="*/ 202341 h 462988"/>
              <a:gd name="connsiteX0-93" fmla="*/ 212160 w 4457851"/>
              <a:gd name="connsiteY0-94" fmla="*/ 0 h 462988"/>
              <a:gd name="connsiteX1-95" fmla="*/ 998749 w 4457851"/>
              <a:gd name="connsiteY1-96" fmla="*/ 462680 h 462988"/>
              <a:gd name="connsiteX2-97" fmla="*/ 4457851 w 4457851"/>
              <a:gd name="connsiteY2-98" fmla="*/ 202341 h 462988"/>
              <a:gd name="connsiteX0-99" fmla="*/ 238795 w 4484486"/>
              <a:gd name="connsiteY0-100" fmla="*/ 0 h 462868"/>
              <a:gd name="connsiteX1-101" fmla="*/ 1025384 w 4484486"/>
              <a:gd name="connsiteY1-102" fmla="*/ 462680 h 462868"/>
              <a:gd name="connsiteX2-103" fmla="*/ 4484486 w 4484486"/>
              <a:gd name="connsiteY2-104" fmla="*/ 202341 h 462868"/>
              <a:gd name="connsiteX0-105" fmla="*/ 410770 w 4656461"/>
              <a:gd name="connsiteY0-106" fmla="*/ 0 h 425815"/>
              <a:gd name="connsiteX1-107" fmla="*/ 595476 w 4656461"/>
              <a:gd name="connsiteY1-108" fmla="*/ 425610 h 425815"/>
              <a:gd name="connsiteX2-109" fmla="*/ 4656461 w 4656461"/>
              <a:gd name="connsiteY2-110" fmla="*/ 202341 h 425815"/>
              <a:gd name="connsiteX0-111" fmla="*/ 410770 w 4656461"/>
              <a:gd name="connsiteY0-112" fmla="*/ 0 h 364069"/>
              <a:gd name="connsiteX1-113" fmla="*/ 595476 w 4656461"/>
              <a:gd name="connsiteY1-114" fmla="*/ 363827 h 364069"/>
              <a:gd name="connsiteX2-115" fmla="*/ 4656461 w 4656461"/>
              <a:gd name="connsiteY2-116" fmla="*/ 202341 h 364069"/>
              <a:gd name="connsiteX0-117" fmla="*/ 558636 w 4511100"/>
              <a:gd name="connsiteY0-118" fmla="*/ 0 h 388767"/>
              <a:gd name="connsiteX1-119" fmla="*/ 450115 w 4511100"/>
              <a:gd name="connsiteY1-120" fmla="*/ 388541 h 388767"/>
              <a:gd name="connsiteX2-121" fmla="*/ 4511100 w 4511100"/>
              <a:gd name="connsiteY2-122" fmla="*/ 227055 h 388767"/>
              <a:gd name="connsiteX0-123" fmla="*/ 445007 w 4613533"/>
              <a:gd name="connsiteY0-124" fmla="*/ 0 h 413467"/>
              <a:gd name="connsiteX1-125" fmla="*/ 552548 w 4613533"/>
              <a:gd name="connsiteY1-126" fmla="*/ 413255 h 413467"/>
              <a:gd name="connsiteX2-127" fmla="*/ 4613533 w 4613533"/>
              <a:gd name="connsiteY2-128" fmla="*/ 251769 h 413467"/>
              <a:gd name="connsiteX0-129" fmla="*/ 437894 w 4606420"/>
              <a:gd name="connsiteY0-130" fmla="*/ 0 h 351722"/>
              <a:gd name="connsiteX1-131" fmla="*/ 560868 w 4606420"/>
              <a:gd name="connsiteY1-132" fmla="*/ 351471 h 351722"/>
              <a:gd name="connsiteX2-133" fmla="*/ 4606420 w 4606420"/>
              <a:gd name="connsiteY2-134" fmla="*/ 251769 h 351722"/>
              <a:gd name="connsiteX0-135" fmla="*/ 424068 w 4592594"/>
              <a:gd name="connsiteY0-136" fmla="*/ 0 h 401116"/>
              <a:gd name="connsiteX1-137" fmla="*/ 577907 w 4592594"/>
              <a:gd name="connsiteY1-138" fmla="*/ 400898 h 401116"/>
              <a:gd name="connsiteX2-139" fmla="*/ 4592594 w 4592594"/>
              <a:gd name="connsiteY2-140" fmla="*/ 251769 h 401116"/>
              <a:gd name="connsiteX0-141" fmla="*/ 424068 w 4592594"/>
              <a:gd name="connsiteY0-142" fmla="*/ 0 h 401116"/>
              <a:gd name="connsiteX1-143" fmla="*/ 577907 w 4592594"/>
              <a:gd name="connsiteY1-144" fmla="*/ 400898 h 401116"/>
              <a:gd name="connsiteX2-145" fmla="*/ 4592594 w 4592594"/>
              <a:gd name="connsiteY2-146" fmla="*/ 338266 h 401116"/>
              <a:gd name="connsiteX0-147" fmla="*/ 391353 w 4638179"/>
              <a:gd name="connsiteY0-148" fmla="*/ 0 h 401116"/>
              <a:gd name="connsiteX1-149" fmla="*/ 623492 w 4638179"/>
              <a:gd name="connsiteY1-150" fmla="*/ 400898 h 401116"/>
              <a:gd name="connsiteX2-151" fmla="*/ 4638179 w 4638179"/>
              <a:gd name="connsiteY2-152" fmla="*/ 338266 h 401116"/>
              <a:gd name="connsiteX0-153" fmla="*/ 391353 w 4904398"/>
              <a:gd name="connsiteY0-154" fmla="*/ 0 h 401116"/>
              <a:gd name="connsiteX1-155" fmla="*/ 623492 w 4904398"/>
              <a:gd name="connsiteY1-156" fmla="*/ 400898 h 401116"/>
              <a:gd name="connsiteX2-157" fmla="*/ 4904398 w 4904398"/>
              <a:gd name="connsiteY2-158" fmla="*/ 322224 h 40111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>
            <a:solidFill>
              <a:schemeClr val="tx1">
                <a:lumMod val="85000"/>
                <a:lumOff val="15000"/>
              </a:schemeClr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34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0273583" y="3371694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  <p:custDataLst>
      <p:tags r:id="rId6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899984" y="2847374"/>
            <a:ext cx="4807288" cy="743730"/>
          </a:xfrm>
        </p:spPr>
        <p:txBody>
          <a:bodyPr>
            <a:noAutofit/>
          </a:bodyPr>
          <a:lstStyle/>
          <a:p>
            <a:r>
              <a:rPr lang="zh-CN" altLang="en-US" dirty="0" smtClean="0"/>
              <a:t>“</a:t>
            </a:r>
            <a:r>
              <a:rPr lang="zh-CN" altLang="en-US" dirty="0" smtClean="0"/>
              <a:t>图</a:t>
            </a:r>
            <a:r>
              <a:rPr lang="zh-CN" altLang="en-US" dirty="0" smtClean="0"/>
              <a:t>” 说烟酒的危害</a:t>
            </a:r>
            <a:endParaRPr lang="zh-CN" altLang="en-US" dirty="0"/>
          </a:p>
        </p:txBody>
      </p:sp>
      <p:sp>
        <p:nvSpPr>
          <p:cNvPr id="3" name="Freeform 34"/>
          <p:cNvSpPr>
            <a:spLocks noEditPoints="1"/>
          </p:cNvSpPr>
          <p:nvPr>
            <p:custDataLst>
              <p:tags r:id="rId1"/>
            </p:custDataLst>
          </p:nvPr>
        </p:nvSpPr>
        <p:spPr bwMode="auto">
          <a:xfrm>
            <a:off x="2821905" y="2975909"/>
            <a:ext cx="793394" cy="459363"/>
          </a:xfrm>
          <a:custGeom>
            <a:avLst/>
            <a:gdLst>
              <a:gd name="T0" fmla="*/ 97 w 97"/>
              <a:gd name="T1" fmla="*/ 16 h 63"/>
              <a:gd name="T2" fmla="*/ 90 w 97"/>
              <a:gd name="T3" fmla="*/ 22 h 63"/>
              <a:gd name="T4" fmla="*/ 75 w 97"/>
              <a:gd name="T5" fmla="*/ 33 h 63"/>
              <a:gd name="T6" fmla="*/ 46 w 97"/>
              <a:gd name="T7" fmla="*/ 51 h 63"/>
              <a:gd name="T8" fmla="*/ 29 w 97"/>
              <a:gd name="T9" fmla="*/ 63 h 63"/>
              <a:gd name="T10" fmla="*/ 26 w 97"/>
              <a:gd name="T11" fmla="*/ 62 h 63"/>
              <a:gd name="T12" fmla="*/ 16 w 97"/>
              <a:gd name="T13" fmla="*/ 47 h 63"/>
              <a:gd name="T14" fmla="*/ 2 w 97"/>
              <a:gd name="T15" fmla="*/ 48 h 63"/>
              <a:gd name="T16" fmla="*/ 10 w 97"/>
              <a:gd name="T17" fmla="*/ 28 h 63"/>
              <a:gd name="T18" fmla="*/ 10 w 97"/>
              <a:gd name="T19" fmla="*/ 26 h 63"/>
              <a:gd name="T20" fmla="*/ 18 w 97"/>
              <a:gd name="T21" fmla="*/ 0 h 63"/>
              <a:gd name="T22" fmla="*/ 40 w 97"/>
              <a:gd name="T23" fmla="*/ 5 h 63"/>
              <a:gd name="T24" fmla="*/ 75 w 97"/>
              <a:gd name="T25" fmla="*/ 13 h 63"/>
              <a:gd name="T26" fmla="*/ 94 w 97"/>
              <a:gd name="T27" fmla="*/ 15 h 63"/>
              <a:gd name="T28" fmla="*/ 97 w 97"/>
              <a:gd name="T29" fmla="*/ 16 h 63"/>
              <a:gd name="T30" fmla="*/ 20 w 97"/>
              <a:gd name="T31" fmla="*/ 3 h 63"/>
              <a:gd name="T32" fmla="*/ 16 w 97"/>
              <a:gd name="T33" fmla="*/ 18 h 63"/>
              <a:gd name="T34" fmla="*/ 14 w 97"/>
              <a:gd name="T35" fmla="*/ 26 h 63"/>
              <a:gd name="T36" fmla="*/ 65 w 97"/>
              <a:gd name="T37" fmla="*/ 20 h 63"/>
              <a:gd name="T38" fmla="*/ 86 w 97"/>
              <a:gd name="T39" fmla="*/ 17 h 63"/>
              <a:gd name="T40" fmla="*/ 20 w 97"/>
              <a:gd name="T41" fmla="*/ 3 h 63"/>
              <a:gd name="T42" fmla="*/ 14 w 97"/>
              <a:gd name="T43" fmla="*/ 38 h 63"/>
              <a:gd name="T44" fmla="*/ 28 w 97"/>
              <a:gd name="T45" fmla="*/ 60 h 63"/>
              <a:gd name="T46" fmla="*/ 82 w 97"/>
              <a:gd name="T47" fmla="*/ 24 h 63"/>
              <a:gd name="T48" fmla="*/ 82 w 97"/>
              <a:gd name="T49" fmla="*/ 23 h 63"/>
              <a:gd name="T50" fmla="*/ 14 w 97"/>
              <a:gd name="T51" fmla="*/ 38 h 63"/>
              <a:gd name="T52" fmla="*/ 13 w 97"/>
              <a:gd name="T53" fmla="*/ 29 h 63"/>
              <a:gd name="T54" fmla="*/ 7 w 97"/>
              <a:gd name="T55" fmla="*/ 40 h 63"/>
              <a:gd name="T56" fmla="*/ 12 w 97"/>
              <a:gd name="T57" fmla="*/ 35 h 63"/>
              <a:gd name="T58" fmla="*/ 15 w 97"/>
              <a:gd name="T59" fmla="*/ 36 h 63"/>
              <a:gd name="T60" fmla="*/ 57 w 97"/>
              <a:gd name="T61" fmla="*/ 27 h 63"/>
              <a:gd name="T62" fmla="*/ 77 w 97"/>
              <a:gd name="T63" fmla="*/ 21 h 63"/>
              <a:gd name="T64" fmla="*/ 13 w 97"/>
              <a:gd name="T65" fmla="*/ 29 h 63"/>
              <a:gd name="T66" fmla="*/ 6 w 97"/>
              <a:gd name="T67" fmla="*/ 45 h 63"/>
              <a:gd name="T68" fmla="*/ 14 w 97"/>
              <a:gd name="T69" fmla="*/ 44 h 63"/>
              <a:gd name="T70" fmla="*/ 11 w 97"/>
              <a:gd name="T71" fmla="*/ 39 h 63"/>
              <a:gd name="T72" fmla="*/ 6 w 97"/>
              <a:gd name="T73" fmla="*/ 45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t012c293ba2c48640ee"/>
          <p:cNvPicPr>
            <a:picLocks noGrp="1" noChangeAspect="1"/>
          </p:cNvPicPr>
          <p:nvPr>
            <p:ph sz="half" idx="1"/>
          </p:nvPr>
        </p:nvPicPr>
        <p:blipFill>
          <a:blip r:embed="rId1" cstate="print"/>
          <a:stretch>
            <a:fillRect/>
          </a:stretch>
        </p:blipFill>
        <p:spPr>
          <a:xfrm>
            <a:off x="509905" y="1545590"/>
            <a:ext cx="5690235" cy="4267835"/>
          </a:xfrm>
          <a:prstGeom prst="rect">
            <a:avLst/>
          </a:prstGeom>
        </p:spPr>
      </p:pic>
      <p:pic>
        <p:nvPicPr>
          <p:cNvPr id="6" name="内容占位符 5" descr="xinhua_sc_yibin20121123932004004022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153150" y="618490"/>
            <a:ext cx="5561965" cy="5940425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894237" y="173588"/>
            <a:ext cx="262123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cs typeface="钟齐王庆华毛笔简体" panose="02000600000000000000" pitchFamily="2" charset="-122"/>
                <a:sym typeface="Wingdings" panose="05000000000000000000" pitchFamily="2" charset="2"/>
              </a:rPr>
              <a:t>吸烟的危害</a:t>
            </a:r>
            <a:endParaRPr lang="zh-CN" altLang="en-US" sz="3200" dirty="0"/>
          </a:p>
        </p:txBody>
      </p:sp>
    </p:spTree>
    <p:custDataLst>
      <p:tags r:id="rId3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内容占位符 4" descr="1446102422714"/>
          <p:cNvPicPr>
            <a:picLocks noGrp="1" noChangeAspect="1"/>
          </p:cNvPicPr>
          <p:nvPr>
            <p:ph sz="half" idx="1"/>
          </p:nvPr>
        </p:nvPicPr>
        <p:blipFill>
          <a:blip r:embed="rId1" cstate="print"/>
          <a:stretch>
            <a:fillRect/>
          </a:stretch>
        </p:blipFill>
        <p:spPr>
          <a:xfrm>
            <a:off x="642630" y="1105211"/>
            <a:ext cx="5283200" cy="3279775"/>
          </a:xfrm>
          <a:prstGeom prst="rect">
            <a:avLst/>
          </a:prstGeom>
        </p:spPr>
      </p:pic>
      <p:pic>
        <p:nvPicPr>
          <p:cNvPr id="6" name="内容占位符 5" descr="t019b4413238ea5a2d1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980419" y="1077283"/>
            <a:ext cx="5910580" cy="32797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50877" y="218365"/>
            <a:ext cx="3152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吸烟者的肺</a:t>
            </a:r>
            <a:endParaRPr lang="zh-CN" altLang="en-US" sz="32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4275" y="4667240"/>
            <a:ext cx="102085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None/>
              <a:defRPr/>
            </a:pPr>
            <a:r>
              <a:rPr lang="en-US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焦油对口腔、喉部、气管、肺部均有损害。吸烟残留的焦油沉积在肺部绒毛上，破坏肺部功能，使痰增加，使</a:t>
            </a:r>
            <a:r>
              <a:rPr lang="zh-CN" altLang="zh-CN" sz="28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支气管发生慢性病变，气管炎、肺气肿、肺心病、肺癌等</a:t>
            </a:r>
            <a:r>
              <a:rPr lang="zh-CN" altLang="zh-CN" sz="2800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便会产生。</a:t>
            </a:r>
            <a:endParaRPr lang="zh-CN" altLang="zh-CN" sz="2800" dirty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内容占位符 8" descr="4c13acf911a49dcfa1726b1526f4e08b27458"/>
          <p:cNvPicPr>
            <a:picLocks noGrp="1" noChangeAspect="1"/>
          </p:cNvPicPr>
          <p:nvPr>
            <p:ph sz="half" idx="2"/>
          </p:nvPr>
        </p:nvPicPr>
        <p:blipFill>
          <a:blip r:embed="rId1" cstate="print"/>
          <a:stretch>
            <a:fillRect/>
          </a:stretch>
        </p:blipFill>
        <p:spPr>
          <a:xfrm>
            <a:off x="949401" y="1722471"/>
            <a:ext cx="4785360" cy="4022725"/>
          </a:xfrm>
          <a:prstGeom prst="rect">
            <a:avLst/>
          </a:prstGeom>
        </p:spPr>
      </p:pic>
      <p:sp>
        <p:nvSpPr>
          <p:cNvPr id="7" name="文本占位符 6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endParaRPr lang="zh-CN" altLang="en-US"/>
          </a:p>
        </p:txBody>
      </p:sp>
      <p:pic>
        <p:nvPicPr>
          <p:cNvPr id="10" name="内容占位符 9" descr="t01860f1628d9553c34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6047105" y="631825"/>
            <a:ext cx="6064250" cy="5594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50877" y="218365"/>
            <a:ext cx="31526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二手烟的危害</a:t>
            </a:r>
            <a:endParaRPr lang="zh-CN" altLang="en-US" sz="32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</p:spTree>
    <p:custDataLst>
      <p:tags r:id="rId3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http://2011.beersworld.com/uploadfile/2011/0801/20110801123135850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686928" y="1165499"/>
            <a:ext cx="7931866" cy="4825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23079" y="2399740"/>
            <a:ext cx="3152634" cy="230832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  <a:buFontTx/>
              <a:buNone/>
              <a:defRPr/>
            </a:pPr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饮酒</a:t>
            </a:r>
            <a:r>
              <a:rPr lang="zh-CN" altLang="en-US" sz="3200" kern="0" spc="600" dirty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会影响健康，未成年人不宜饮酒；</a:t>
            </a:r>
            <a:endParaRPr lang="zh-CN" altLang="en-US" sz="3200" kern="0" spc="600" dirty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68991" y="177421"/>
            <a:ext cx="3193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kern="0" spc="600" dirty="0" smtClean="0">
                <a:ln w="12700">
                  <a:solidFill>
                    <a:schemeClr val="tx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charset="-122"/>
                <a:cs typeface="钟齐王庆华毛笔简体" panose="02000600000000000000" pitchFamily="2" charset="-122"/>
                <a:sym typeface="Wingdings" panose="05000000000000000000" pitchFamily="2" charset="2"/>
              </a:rPr>
              <a:t>喝酒的危害</a:t>
            </a:r>
            <a:endParaRPr lang="zh-CN" altLang="en-US" sz="3200" kern="0" spc="600" dirty="0" smtClean="0">
              <a:ln w="12700">
                <a:solidFill>
                  <a:schemeClr val="tx2">
                    <a:lumMod val="25000"/>
                  </a:schemeClr>
                </a:solidFill>
                <a:prstDash val="solid"/>
              </a:ln>
              <a:solidFill>
                <a:srgbClr val="FF0000"/>
              </a:solidFill>
              <a:latin typeface="Arial" panose="020B0604020202020204" pitchFamily="34" charset="0"/>
              <a:ea typeface="微软雅黑" panose="020B0503020204020204" charset="-122"/>
              <a:cs typeface="钟齐王庆华毛笔简体" panose="02000600000000000000" pitchFamily="2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827088" y="1916113"/>
            <a:ext cx="2530475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pAutoFit/>
          </a:bodyPr>
          <a:lstStyle/>
          <a:p>
            <a:pPr indent="304800" eaLnBrk="0" hangingPunct="0">
              <a:lnSpc>
                <a:spcPct val="150000"/>
              </a:lnSpc>
            </a:pPr>
            <a:r>
              <a:rPr lang="zh-CN" altLang="en-US" sz="2400">
                <a:solidFill>
                  <a:srgbClr val="FF0000"/>
                </a:solidFill>
                <a:latin typeface="Adobe 楷体 Std R" charset="-122"/>
                <a:ea typeface="Adobe 楷体 Std R" charset="-122"/>
              </a:rPr>
              <a:t>  </a:t>
            </a:r>
            <a:endParaRPr lang="zh-CN" altLang="en-US" sz="2400">
              <a:solidFill>
                <a:srgbClr val="FF0000"/>
              </a:solidFill>
              <a:latin typeface="Adobe 楷体 Std R" charset="-122"/>
              <a:ea typeface="Adobe 楷体 Std R" charset="-122"/>
            </a:endParaRPr>
          </a:p>
        </p:txBody>
      </p:sp>
      <p:pic>
        <p:nvPicPr>
          <p:cNvPr id="12" name="Picture 7" descr="c:\documents and settings\administrator\application data\360se6\User Data\temp\5f71b00da976ea4d653fb8cfc0a7e355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0" y="0"/>
            <a:ext cx="3636276" cy="2770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c:\documents and settings\administrator\application data\360se6\User Data\temp\f5d273e11dd7dc41328c41df1889d5e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6070" y="0"/>
            <a:ext cx="3743482" cy="27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1" descr="c:\documents and settings\administrator\application data\360se6\User Data\temp\21eef6ea53a234b42189613e3f28a64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98691" y="0"/>
            <a:ext cx="2378075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9" descr="E:\工作资料\ppt素材\标签\c7787d343db0db0aa353afb2ecbcdd6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47164" y="1722391"/>
            <a:ext cx="2651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6"/>
          <p:cNvSpPr>
            <a:spLocks noChangeArrowheads="1"/>
          </p:cNvSpPr>
          <p:nvPr/>
        </p:nvSpPr>
        <p:spPr bwMode="auto">
          <a:xfrm>
            <a:off x="2469155" y="2291640"/>
            <a:ext cx="1903413" cy="7381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抱瓶痛饮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Picture 9" descr="E:\工作资料\ppt素材\标签\c7787d343db0db0aa353afb2ecbcdd6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9546" y="1836477"/>
            <a:ext cx="265112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矩形 6"/>
          <p:cNvSpPr>
            <a:spLocks noChangeArrowheads="1"/>
          </p:cNvSpPr>
          <p:nvPr/>
        </p:nvSpPr>
        <p:spPr bwMode="auto">
          <a:xfrm>
            <a:off x="6391818" y="2391130"/>
            <a:ext cx="1722437" cy="7381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当场醉倒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9" name="Picture 9" descr="E:\工作资料\ppt素材\标签\c7787d343db0db0aa353afb2ecbcdd6f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66957" y="1880193"/>
            <a:ext cx="2492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矩形 6"/>
          <p:cNvSpPr>
            <a:spLocks noChangeArrowheads="1"/>
          </p:cNvSpPr>
          <p:nvPr/>
        </p:nvSpPr>
        <p:spPr bwMode="auto">
          <a:xfrm>
            <a:off x="10210997" y="2384033"/>
            <a:ext cx="1830949" cy="7366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微软雅黑" panose="020B0503020204020204" charset="-122"/>
                <a:ea typeface="微软雅黑" panose="020B0503020204020204" charset="-122"/>
              </a:rPr>
              <a:t>酒后呕吐</a:t>
            </a:r>
            <a:endParaRPr lang="zh-CN" altLang="en-US" sz="2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1" name="Picture 2" descr="C:\Documents and Settings\Administrator\桌面\图片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75967"/>
            <a:ext cx="3975197" cy="29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52876" y="3948865"/>
            <a:ext cx="4439124" cy="2909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4080681" y="3749457"/>
            <a:ext cx="378043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  <a:cs typeface="Calibri" panose="020F0502020204030204" pitchFamily="34" charset="0"/>
              </a:rPr>
              <a:t>       </a:t>
            </a:r>
            <a:r>
              <a:rPr lang="zh-CN" altLang="zh-CN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  <a:cs typeface="Calibri" panose="020F0502020204030204" pitchFamily="34" charset="0"/>
              </a:rPr>
              <a:t>经常</a:t>
            </a:r>
            <a:r>
              <a:rPr lang="zh-CN" altLang="zh-CN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  <a:cs typeface="Calibri" panose="020F0502020204030204" pitchFamily="34" charset="0"/>
              </a:rPr>
              <a:t>酗酒的人会对酒产生依赖，脾气变得暴躁、不安，会做出伤害自己和他人的</a:t>
            </a:r>
            <a:r>
              <a:rPr lang="zh-CN" altLang="zh-CN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  <a:cs typeface="Calibri" panose="020F0502020204030204" pitchFamily="34" charset="0"/>
              </a:rPr>
              <a:t>行为</a:t>
            </a:r>
            <a:r>
              <a:rPr lang="zh-CN" altLang="en-US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  <a:cs typeface="Calibri" panose="020F0502020204030204" pitchFamily="34" charset="0"/>
              </a:rPr>
              <a:t>。</a:t>
            </a:r>
            <a:r>
              <a:rPr lang="zh-CN" altLang="en-US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大量</a:t>
            </a:r>
            <a:r>
              <a:rPr lang="zh-CN" altLang="en-US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的酒精会杀死大脑神经细胞，长此以往，会导致记忆力</a:t>
            </a:r>
            <a:r>
              <a:rPr lang="zh-CN" altLang="en-US" sz="2800" dirty="0" smtClean="0">
                <a:solidFill>
                  <a:srgbClr val="7030A0"/>
                </a:solidFill>
                <a:latin typeface="微软雅黑" panose="020B0503020204020204" charset="-122"/>
                <a:ea typeface="微软雅黑" panose="020B0503020204020204" charset="-122"/>
              </a:rPr>
              <a:t>减退。</a:t>
            </a:r>
            <a:endParaRPr lang="zh-CN" altLang="en-US" sz="2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91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92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493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94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495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496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497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498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499.xml><?xml version="1.0" encoding="utf-8"?>
<p:tagLst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1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1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i*2"/>
  <p:tag name="KSO_WM_UNIT_LAYERLEVEL" val="1"/>
  <p:tag name="KSO_WM_TAG_VERSION" val="1.0"/>
  <p:tag name="KSO_WM_BEAUTIFY_FLAG" val="#wm#"/>
  <p:tag name="KSO_WM_SLIDE_BACKGROUND_TYPE" val="frame"/>
  <p:tag name="KSO_WM_SLIDE_BK_DARK_LIGHT" val="2"/>
  <p:tag name="KSO_WM_UNIT_TYPE" val="i"/>
  <p:tag name="KSO_WM_UNIT_INDEX" val="2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5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09.xml><?xml version="1.0" encoding="utf-8"?>
<p:tagLst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17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18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19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21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22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23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24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25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526.xml><?xml version="1.0" encoding="utf-8"?>
<p:tagLst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5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34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35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36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37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38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39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41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42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543.xml><?xml version="1.0" encoding="utf-8"?>
<p:tagLst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"/>
</p:tagLst>
</file>

<file path=ppt/tags/tag5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8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7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9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0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1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2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3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5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4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6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7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8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19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0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0"/>
</p:tagLst>
</file>

<file path=ppt/tags/tag5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3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1"/>
</p:tagLst>
</file>

<file path=ppt/tags/tag5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2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5"/>
</p:tagLst>
</file>

<file path=ppt/tags/tag5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4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6"/>
</p:tagLst>
</file>

<file path=ppt/tags/tag5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9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8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2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27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1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2"/>
</p:tagLst>
</file>

<file path=ppt/tags/tag5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4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3"/>
</p:tagLst>
</file>

<file path=ppt/tags/tag5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5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7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6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8"/>
</p:tagLst>
</file>

<file path=ppt/tags/tag5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3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39"/>
</p:tagLst>
</file>

<file path=ppt/tags/tag5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0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1"/>
</p:tagLst>
</file>

<file path=ppt/tags/tag5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2"/>
</p:tagLst>
</file>

<file path=ppt/tags/tag5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4"/>
</p:tagLst>
</file>

<file path=ppt/tags/tag5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3"/>
</p:tagLst>
</file>

<file path=ppt/tags/tag5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5"/>
</p:tagLst>
</file>

<file path=ppt/tags/tag5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6"/>
</p:tagLst>
</file>

<file path=ppt/tags/tag5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7"/>
</p:tagLst>
</file>

<file path=ppt/tags/tag5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8"/>
</p:tagLst>
</file>

<file path=ppt/tags/tag5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4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49"/>
</p:tagLst>
</file>

<file path=ppt/tags/tag5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1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0"/>
</p:tagLst>
</file>

<file path=ppt/tags/tag6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2"/>
</p:tagLst>
</file>

<file path=ppt/tags/tag6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5"/>
</p:tagLst>
</file>

<file path=ppt/tags/tag6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3"/>
</p:tagLst>
</file>

<file path=ppt/tags/tag6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4"/>
</p:tagLst>
</file>

<file path=ppt/tags/tag6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7"/>
</p:tagLst>
</file>

<file path=ppt/tags/tag6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6"/>
</p:tagLst>
</file>

<file path=ppt/tags/tag6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9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5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58"/>
</p:tagLst>
</file>

<file path=ppt/tags/tag6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0"/>
</p:tagLst>
</file>

<file path=ppt/tags/tag6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2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2"/>
</p:tagLst>
</file>

<file path=ppt/tags/tag6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3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3"/>
</p:tagLst>
</file>

<file path=ppt/tags/tag6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4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4"/>
</p:tagLst>
</file>

<file path=ppt/tags/tag6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5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5"/>
</p:tagLst>
</file>

<file path=ppt/tags/tag6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6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6"/>
</p:tagLst>
</file>

<file path=ppt/tags/tag6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7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7"/>
</p:tagLst>
</file>

<file path=ppt/tags/tag6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8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8"/>
</p:tagLst>
</file>

<file path=ppt/tags/tag6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69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69"/>
</p:tagLst>
</file>

<file path=ppt/tags/tag6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70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70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71"/>
  <p:tag name="KSO_WM_UNIT_LAYERLEVEL" val="1"/>
  <p:tag name="KSO_WM_TAG_VERSION" val="1.0"/>
  <p:tag name="KSO_WM_BEAUTIFY_FLAG" val="#wm#"/>
  <p:tag name="KSO_WM_SLIDE_BACKGROUND_TYPE" val="navigation"/>
  <p:tag name="KSO_WM_SLIDE_BK_DARK_LIGHT" val="2"/>
  <p:tag name="KSO_WM_UNIT_TYPE" val="i"/>
  <p:tag name="KSO_WM_UNIT_INDEX" val="71"/>
</p:tagLst>
</file>

<file path=ppt/tags/tag6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63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63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3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3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63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63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63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8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63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7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63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0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9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64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1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64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3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64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2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64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4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64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5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64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64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7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64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8"/>
  <p:tag name="KSO_WM_UNIT_LAYERLEVEL" val="1"/>
  <p:tag name="KSO_WM_TAG_VERSION" val="1.0"/>
  <p:tag name="KSO_WM_BEAUTIFY_FLAG" val="#wm#"/>
  <p:tag name="KSO_WM_UNIT_TYPE" val="i"/>
  <p:tag name="KSO_WM_UNIT_INDEX" val="18"/>
</p:tagLst>
</file>

<file path=ppt/tags/tag64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19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0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65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2"/>
  <p:tag name="KSO_WM_UNIT_LAYERLEVEL" val="1"/>
  <p:tag name="KSO_WM_TAG_VERSION" val="1.0"/>
  <p:tag name="KSO_WM_BEAUTIFY_FLAG" val="#wm#"/>
  <p:tag name="KSO_WM_UNIT_TYPE" val="i"/>
  <p:tag name="KSO_WM_UNIT_INDEX" val="22"/>
</p:tagLst>
</file>

<file path=ppt/tags/tag65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1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65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3"/>
  <p:tag name="KSO_WM_UNIT_LAYERLEVEL" val="1"/>
  <p:tag name="KSO_WM_TAG_VERSION" val="1.0"/>
  <p:tag name="KSO_WM_BEAUTIFY_FLAG" val="#wm#"/>
  <p:tag name="KSO_WM_UNIT_TYPE" val="i"/>
  <p:tag name="KSO_WM_UNIT_INDEX" val="23"/>
</p:tagLst>
</file>

<file path=ppt/tags/tag65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5"/>
  <p:tag name="KSO_WM_UNIT_LAYERLEVEL" val="1"/>
  <p:tag name="KSO_WM_TAG_VERSION" val="1.0"/>
  <p:tag name="KSO_WM_BEAUTIFY_FLAG" val="#wm#"/>
  <p:tag name="KSO_WM_UNIT_TYPE" val="i"/>
  <p:tag name="KSO_WM_UNIT_INDEX" val="25"/>
</p:tagLst>
</file>

<file path=ppt/tags/tag65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4"/>
  <p:tag name="KSO_WM_UNIT_LAYERLEVEL" val="1"/>
  <p:tag name="KSO_WM_TAG_VERSION" val="1.0"/>
  <p:tag name="KSO_WM_BEAUTIFY_FLAG" val="#wm#"/>
  <p:tag name="KSO_WM_UNIT_TYPE" val="i"/>
  <p:tag name="KSO_WM_UNIT_INDEX" val="24"/>
</p:tagLst>
</file>

<file path=ppt/tags/tag65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6"/>
  <p:tag name="KSO_WM_UNIT_LAYERLEVEL" val="1"/>
  <p:tag name="KSO_WM_TAG_VERSION" val="1.0"/>
  <p:tag name="KSO_WM_BEAUTIFY_FLAG" val="#wm#"/>
  <p:tag name="KSO_WM_UNIT_TYPE" val="i"/>
  <p:tag name="KSO_WM_UNIT_INDEX" val="26"/>
</p:tagLst>
</file>

<file path=ppt/tags/tag65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7"/>
  <p:tag name="KSO_WM_UNIT_LAYERLEVEL" val="1"/>
  <p:tag name="KSO_WM_TAG_VERSION" val="1.0"/>
  <p:tag name="KSO_WM_BEAUTIFY_FLAG" val="#wm#"/>
  <p:tag name="KSO_WM_UNIT_TYPE" val="i"/>
  <p:tag name="KSO_WM_UNIT_INDEX" val="27"/>
</p:tagLst>
</file>

<file path=ppt/tags/tag65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8"/>
  <p:tag name="KSO_WM_UNIT_LAYERLEVEL" val="1"/>
  <p:tag name="KSO_WM_TAG_VERSION" val="1.0"/>
  <p:tag name="KSO_WM_BEAUTIFY_FLAG" val="#wm#"/>
  <p:tag name="KSO_WM_UNIT_TYPE" val="i"/>
  <p:tag name="KSO_WM_UNIT_INDEX" val="28"/>
</p:tagLst>
</file>

<file path=ppt/tags/tag65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29"/>
  <p:tag name="KSO_WM_UNIT_LAYERLEVEL" val="1"/>
  <p:tag name="KSO_WM_TAG_VERSION" val="1.0"/>
  <p:tag name="KSO_WM_BEAUTIFY_FLAG" val="#wm#"/>
  <p:tag name="KSO_WM_UNIT_TYPE" val="i"/>
  <p:tag name="KSO_WM_UNIT_INDEX" val="29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0"/>
  <p:tag name="KSO_WM_UNIT_LAYERLEVEL" val="1"/>
  <p:tag name="KSO_WM_TAG_VERSION" val="1.0"/>
  <p:tag name="KSO_WM_BEAUTIFY_FLAG" val="#wm#"/>
  <p:tag name="KSO_WM_UNIT_TYPE" val="i"/>
  <p:tag name="KSO_WM_UNIT_INDEX" val="30"/>
</p:tagLst>
</file>

<file path=ppt/tags/tag66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1"/>
  <p:tag name="KSO_WM_UNIT_LAYERLEVEL" val="1"/>
  <p:tag name="KSO_WM_TAG_VERSION" val="1.0"/>
  <p:tag name="KSO_WM_BEAUTIFY_FLAG" val="#wm#"/>
  <p:tag name="KSO_WM_UNIT_TYPE" val="i"/>
  <p:tag name="KSO_WM_UNIT_INDEX" val="31"/>
</p:tagLst>
</file>

<file path=ppt/tags/tag66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2"/>
  <p:tag name="KSO_WM_UNIT_LAYERLEVEL" val="1"/>
  <p:tag name="KSO_WM_TAG_VERSION" val="1.0"/>
  <p:tag name="KSO_WM_BEAUTIFY_FLAG" val="#wm#"/>
  <p:tag name="KSO_WM_UNIT_TYPE" val="i"/>
  <p:tag name="KSO_WM_UNIT_INDEX" val="32"/>
</p:tagLst>
</file>

<file path=ppt/tags/tag66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3"/>
  <p:tag name="KSO_WM_UNIT_LAYERLEVEL" val="1"/>
  <p:tag name="KSO_WM_TAG_VERSION" val="1.0"/>
  <p:tag name="KSO_WM_BEAUTIFY_FLAG" val="#wm#"/>
  <p:tag name="KSO_WM_UNIT_TYPE" val="i"/>
  <p:tag name="KSO_WM_UNIT_INDEX" val="33"/>
</p:tagLst>
</file>

<file path=ppt/tags/tag66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4"/>
  <p:tag name="KSO_WM_UNIT_LAYERLEVEL" val="1"/>
  <p:tag name="KSO_WM_TAG_VERSION" val="1.0"/>
  <p:tag name="KSO_WM_BEAUTIFY_FLAG" val="#wm#"/>
  <p:tag name="KSO_WM_UNIT_TYPE" val="i"/>
  <p:tag name="KSO_WM_UNIT_INDEX" val="34"/>
</p:tagLst>
</file>

<file path=ppt/tags/tag66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5"/>
  <p:tag name="KSO_WM_UNIT_LAYERLEVEL" val="1"/>
  <p:tag name="KSO_WM_TAG_VERSION" val="1.0"/>
  <p:tag name="KSO_WM_BEAUTIFY_FLAG" val="#wm#"/>
  <p:tag name="KSO_WM_UNIT_TYPE" val="i"/>
  <p:tag name="KSO_WM_UNIT_INDEX" val="35"/>
</p:tagLst>
</file>

<file path=ppt/tags/tag66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6"/>
  <p:tag name="KSO_WM_UNIT_LAYERLEVEL" val="1"/>
  <p:tag name="KSO_WM_TAG_VERSION" val="1.0"/>
  <p:tag name="KSO_WM_BEAUTIFY_FLAG" val="#wm#"/>
  <p:tag name="KSO_WM_UNIT_TYPE" val="i"/>
  <p:tag name="KSO_WM_UNIT_INDEX" val="36"/>
</p:tagLst>
</file>

<file path=ppt/tags/tag66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7"/>
  <p:tag name="KSO_WM_UNIT_LAYERLEVEL" val="1"/>
  <p:tag name="KSO_WM_TAG_VERSION" val="1.0"/>
  <p:tag name="KSO_WM_BEAUTIFY_FLAG" val="#wm#"/>
  <p:tag name="KSO_WM_UNIT_TYPE" val="i"/>
  <p:tag name="KSO_WM_UNIT_INDEX" val="37"/>
</p:tagLst>
</file>

<file path=ppt/tags/tag66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8"/>
  <p:tag name="KSO_WM_UNIT_LAYERLEVEL" val="1"/>
  <p:tag name="KSO_WM_TAG_VERSION" val="1.0"/>
  <p:tag name="KSO_WM_BEAUTIFY_FLAG" val="#wm#"/>
  <p:tag name="KSO_WM_UNIT_TYPE" val="i"/>
  <p:tag name="KSO_WM_UNIT_INDEX" val="38"/>
</p:tagLst>
</file>

<file path=ppt/tags/tag66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39"/>
  <p:tag name="KSO_WM_UNIT_LAYERLEVEL" val="1"/>
  <p:tag name="KSO_WM_TAG_VERSION" val="1.0"/>
  <p:tag name="KSO_WM_BEAUTIFY_FLAG" val="#wm#"/>
  <p:tag name="KSO_WM_UNIT_TYPE" val="i"/>
  <p:tag name="KSO_WM_UNIT_INDEX" val="39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0"/>
  <p:tag name="KSO_WM_UNIT_LAYERLEVEL" val="1"/>
  <p:tag name="KSO_WM_TAG_VERSION" val="1.0"/>
  <p:tag name="KSO_WM_BEAUTIFY_FLAG" val="#wm#"/>
  <p:tag name="KSO_WM_UNIT_TYPE" val="i"/>
  <p:tag name="KSO_WM_UNIT_INDEX" val="40"/>
</p:tagLst>
</file>

<file path=ppt/tags/tag67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2"/>
  <p:tag name="KSO_WM_UNIT_LAYERLEVEL" val="1"/>
  <p:tag name="KSO_WM_TAG_VERSION" val="1.0"/>
  <p:tag name="KSO_WM_BEAUTIFY_FLAG" val="#wm#"/>
  <p:tag name="KSO_WM_UNIT_TYPE" val="i"/>
  <p:tag name="KSO_WM_UNIT_INDEX" val="42"/>
</p:tagLst>
</file>

<file path=ppt/tags/tag67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1"/>
  <p:tag name="KSO_WM_UNIT_LAYERLEVEL" val="1"/>
  <p:tag name="KSO_WM_TAG_VERSION" val="1.0"/>
  <p:tag name="KSO_WM_BEAUTIFY_FLAG" val="#wm#"/>
  <p:tag name="KSO_WM_UNIT_TYPE" val="i"/>
  <p:tag name="KSO_WM_UNIT_INDEX" val="41"/>
</p:tagLst>
</file>

<file path=ppt/tags/tag67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3"/>
  <p:tag name="KSO_WM_UNIT_LAYERLEVEL" val="1"/>
  <p:tag name="KSO_WM_TAG_VERSION" val="1.0"/>
  <p:tag name="KSO_WM_BEAUTIFY_FLAG" val="#wm#"/>
  <p:tag name="KSO_WM_UNIT_TYPE" val="i"/>
  <p:tag name="KSO_WM_UNIT_INDEX" val="43"/>
</p:tagLst>
</file>

<file path=ppt/tags/tag67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4"/>
  <p:tag name="KSO_WM_UNIT_LAYERLEVEL" val="1"/>
  <p:tag name="KSO_WM_TAG_VERSION" val="1.0"/>
  <p:tag name="KSO_WM_BEAUTIFY_FLAG" val="#wm#"/>
  <p:tag name="KSO_WM_UNIT_TYPE" val="i"/>
  <p:tag name="KSO_WM_UNIT_INDEX" val="44"/>
</p:tagLst>
</file>

<file path=ppt/tags/tag67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5"/>
  <p:tag name="KSO_WM_UNIT_LAYERLEVEL" val="1"/>
  <p:tag name="KSO_WM_TAG_VERSION" val="1.0"/>
  <p:tag name="KSO_WM_BEAUTIFY_FLAG" val="#wm#"/>
  <p:tag name="KSO_WM_UNIT_TYPE" val="i"/>
  <p:tag name="KSO_WM_UNIT_INDEX" val="45"/>
</p:tagLst>
</file>

<file path=ppt/tags/tag67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8"/>
  <p:tag name="KSO_WM_UNIT_LAYERLEVEL" val="1"/>
  <p:tag name="KSO_WM_TAG_VERSION" val="1.0"/>
  <p:tag name="KSO_WM_BEAUTIFY_FLAG" val="#wm#"/>
  <p:tag name="KSO_WM_UNIT_TYPE" val="i"/>
  <p:tag name="KSO_WM_UNIT_INDEX" val="48"/>
</p:tagLst>
</file>

<file path=ppt/tags/tag67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6"/>
  <p:tag name="KSO_WM_UNIT_LAYERLEVEL" val="1"/>
  <p:tag name="KSO_WM_TAG_VERSION" val="1.0"/>
  <p:tag name="KSO_WM_BEAUTIFY_FLAG" val="#wm#"/>
  <p:tag name="KSO_WM_UNIT_TYPE" val="i"/>
  <p:tag name="KSO_WM_UNIT_INDEX" val="46"/>
</p:tagLst>
</file>

<file path=ppt/tags/tag67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9"/>
  <p:tag name="KSO_WM_UNIT_LAYERLEVEL" val="1"/>
  <p:tag name="KSO_WM_TAG_VERSION" val="1.0"/>
  <p:tag name="KSO_WM_BEAUTIFY_FLAG" val="#wm#"/>
  <p:tag name="KSO_WM_UNIT_TYPE" val="i"/>
  <p:tag name="KSO_WM_UNIT_INDEX" val="49"/>
</p:tagLst>
</file>

<file path=ppt/tags/tag67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47"/>
  <p:tag name="KSO_WM_UNIT_LAYERLEVEL" val="1"/>
  <p:tag name="KSO_WM_TAG_VERSION" val="1.0"/>
  <p:tag name="KSO_WM_BEAUTIFY_FLAG" val="#wm#"/>
  <p:tag name="KSO_WM_UNIT_TYPE" val="i"/>
  <p:tag name="KSO_WM_UNIT_INDEX" val="47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1"/>
  <p:tag name="KSO_WM_UNIT_LAYERLEVEL" val="1"/>
  <p:tag name="KSO_WM_TAG_VERSION" val="1.0"/>
  <p:tag name="KSO_WM_BEAUTIFY_FLAG" val="#wm#"/>
  <p:tag name="KSO_WM_UNIT_TYPE" val="i"/>
  <p:tag name="KSO_WM_UNIT_INDEX" val="51"/>
</p:tagLst>
</file>

<file path=ppt/tags/tag68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0"/>
  <p:tag name="KSO_WM_UNIT_LAYERLEVEL" val="1"/>
  <p:tag name="KSO_WM_TAG_VERSION" val="1.0"/>
  <p:tag name="KSO_WM_BEAUTIFY_FLAG" val="#wm#"/>
  <p:tag name="KSO_WM_UNIT_TYPE" val="i"/>
  <p:tag name="KSO_WM_UNIT_INDEX" val="50"/>
</p:tagLst>
</file>

<file path=ppt/tags/tag68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2"/>
  <p:tag name="KSO_WM_UNIT_LAYERLEVEL" val="1"/>
  <p:tag name="KSO_WM_TAG_VERSION" val="1.0"/>
  <p:tag name="KSO_WM_BEAUTIFY_FLAG" val="#wm#"/>
  <p:tag name="KSO_WM_UNIT_TYPE" val="i"/>
  <p:tag name="KSO_WM_UNIT_INDEX" val="52"/>
</p:tagLst>
</file>

<file path=ppt/tags/tag68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4"/>
  <p:tag name="KSO_WM_UNIT_LAYERLEVEL" val="1"/>
  <p:tag name="KSO_WM_TAG_VERSION" val="1.0"/>
  <p:tag name="KSO_WM_BEAUTIFY_FLAG" val="#wm#"/>
  <p:tag name="KSO_WM_UNIT_TYPE" val="i"/>
  <p:tag name="KSO_WM_UNIT_INDEX" val="54"/>
</p:tagLst>
</file>

<file path=ppt/tags/tag68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3"/>
  <p:tag name="KSO_WM_UNIT_LAYERLEVEL" val="1"/>
  <p:tag name="KSO_WM_TAG_VERSION" val="1.0"/>
  <p:tag name="KSO_WM_BEAUTIFY_FLAG" val="#wm#"/>
  <p:tag name="KSO_WM_UNIT_TYPE" val="i"/>
  <p:tag name="KSO_WM_UNIT_INDEX" val="53"/>
</p:tagLst>
</file>

<file path=ppt/tags/tag68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8"/>
  <p:tag name="KSO_WM_UNIT_LAYERLEVEL" val="1"/>
  <p:tag name="KSO_WM_TAG_VERSION" val="1.0"/>
  <p:tag name="KSO_WM_BEAUTIFY_FLAG" val="#wm#"/>
  <p:tag name="KSO_WM_UNIT_TYPE" val="i"/>
  <p:tag name="KSO_WM_UNIT_INDEX" val="58"/>
</p:tagLst>
</file>

<file path=ppt/tags/tag68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5"/>
  <p:tag name="KSO_WM_UNIT_LAYERLEVEL" val="1"/>
  <p:tag name="KSO_WM_TAG_VERSION" val="1.0"/>
  <p:tag name="KSO_WM_BEAUTIFY_FLAG" val="#wm#"/>
  <p:tag name="KSO_WM_UNIT_TYPE" val="i"/>
  <p:tag name="KSO_WM_UNIT_INDEX" val="55"/>
</p:tagLst>
</file>

<file path=ppt/tags/tag68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9"/>
  <p:tag name="KSO_WM_UNIT_LAYERLEVEL" val="1"/>
  <p:tag name="KSO_WM_TAG_VERSION" val="1.0"/>
  <p:tag name="KSO_WM_BEAUTIFY_FLAG" val="#wm#"/>
  <p:tag name="KSO_WM_UNIT_TYPE" val="i"/>
  <p:tag name="KSO_WM_UNIT_INDEX" val="59"/>
</p:tagLst>
</file>

<file path=ppt/tags/tag68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6"/>
  <p:tag name="KSO_WM_UNIT_LAYERLEVEL" val="1"/>
  <p:tag name="KSO_WM_TAG_VERSION" val="1.0"/>
  <p:tag name="KSO_WM_BEAUTIFY_FLAG" val="#wm#"/>
  <p:tag name="KSO_WM_UNIT_TYPE" val="i"/>
  <p:tag name="KSO_WM_UNIT_INDEX" val="56"/>
</p:tagLst>
</file>

<file path=ppt/tags/tag68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57"/>
  <p:tag name="KSO_WM_UNIT_LAYERLEVEL" val="1"/>
  <p:tag name="KSO_WM_TAG_VERSION" val="1.0"/>
  <p:tag name="KSO_WM_BEAUTIFY_FLAG" val="#wm#"/>
  <p:tag name="KSO_WM_UNIT_TYPE" val="i"/>
  <p:tag name="KSO_WM_UNIT_INDEX" val="57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1"/>
  <p:tag name="KSO_WM_UNIT_LAYERLEVEL" val="1"/>
  <p:tag name="KSO_WM_TAG_VERSION" val="1.0"/>
  <p:tag name="KSO_WM_BEAUTIFY_FLAG" val="#wm#"/>
  <p:tag name="KSO_WM_UNIT_TYPE" val="i"/>
  <p:tag name="KSO_WM_UNIT_INDEX" val="61"/>
</p:tagLst>
</file>

<file path=ppt/tags/tag69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0"/>
  <p:tag name="KSO_WM_UNIT_LAYERLEVEL" val="1"/>
  <p:tag name="KSO_WM_TAG_VERSION" val="1.0"/>
  <p:tag name="KSO_WM_BEAUTIFY_FLAG" val="#wm#"/>
  <p:tag name="KSO_WM_UNIT_TYPE" val="i"/>
  <p:tag name="KSO_WM_UNIT_INDEX" val="60"/>
</p:tagLst>
</file>

<file path=ppt/tags/tag692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2"/>
  <p:tag name="KSO_WM_UNIT_LAYERLEVEL" val="1"/>
  <p:tag name="KSO_WM_TAG_VERSION" val="1.0"/>
  <p:tag name="KSO_WM_BEAUTIFY_FLAG" val="#wm#"/>
  <p:tag name="KSO_WM_UNIT_TYPE" val="i"/>
  <p:tag name="KSO_WM_UNIT_INDEX" val="62"/>
</p:tagLst>
</file>

<file path=ppt/tags/tag693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3"/>
  <p:tag name="KSO_WM_UNIT_LAYERLEVEL" val="1"/>
  <p:tag name="KSO_WM_TAG_VERSION" val="1.0"/>
  <p:tag name="KSO_WM_BEAUTIFY_FLAG" val="#wm#"/>
  <p:tag name="KSO_WM_UNIT_TYPE" val="i"/>
  <p:tag name="KSO_WM_UNIT_INDEX" val="63"/>
</p:tagLst>
</file>

<file path=ppt/tags/tag694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4"/>
  <p:tag name="KSO_WM_UNIT_LAYERLEVEL" val="1"/>
  <p:tag name="KSO_WM_TAG_VERSION" val="1.0"/>
  <p:tag name="KSO_WM_BEAUTIFY_FLAG" val="#wm#"/>
  <p:tag name="KSO_WM_UNIT_TYPE" val="i"/>
  <p:tag name="KSO_WM_UNIT_INDEX" val="64"/>
</p:tagLst>
</file>

<file path=ppt/tags/tag695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6"/>
  <p:tag name="KSO_WM_UNIT_LAYERLEVEL" val="1"/>
  <p:tag name="KSO_WM_TAG_VERSION" val="1.0"/>
  <p:tag name="KSO_WM_BEAUTIFY_FLAG" val="#wm#"/>
  <p:tag name="KSO_WM_UNIT_TYPE" val="i"/>
  <p:tag name="KSO_WM_UNIT_INDEX" val="66"/>
</p:tagLst>
</file>

<file path=ppt/tags/tag696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5"/>
  <p:tag name="KSO_WM_UNIT_LAYERLEVEL" val="1"/>
  <p:tag name="KSO_WM_TAG_VERSION" val="1.0"/>
  <p:tag name="KSO_WM_BEAUTIFY_FLAG" val="#wm#"/>
  <p:tag name="KSO_WM_UNIT_TYPE" val="i"/>
  <p:tag name="KSO_WM_UNIT_INDEX" val="65"/>
</p:tagLst>
</file>

<file path=ppt/tags/tag697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7"/>
  <p:tag name="KSO_WM_UNIT_LAYERLEVEL" val="1"/>
  <p:tag name="KSO_WM_TAG_VERSION" val="1.0"/>
  <p:tag name="KSO_WM_BEAUTIFY_FLAG" val="#wm#"/>
  <p:tag name="KSO_WM_UNIT_TYPE" val="i"/>
  <p:tag name="KSO_WM_UNIT_INDEX" val="67"/>
</p:tagLst>
</file>

<file path=ppt/tags/tag698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8"/>
  <p:tag name="KSO_WM_UNIT_LAYERLEVEL" val="1"/>
  <p:tag name="KSO_WM_TAG_VERSION" val="1.0"/>
  <p:tag name="KSO_WM_BEAUTIFY_FLAG" val="#wm#"/>
  <p:tag name="KSO_WM_UNIT_TYPE" val="i"/>
  <p:tag name="KSO_WM_UNIT_INDEX" val="68"/>
</p:tagLst>
</file>

<file path=ppt/tags/tag699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69"/>
  <p:tag name="KSO_WM_UNIT_LAYERLEVEL" val="1"/>
  <p:tag name="KSO_WM_TAG_VERSION" val="1.0"/>
  <p:tag name="KSO_WM_BEAUTIFY_FLAG" val="#wm#"/>
  <p:tag name="KSO_WM_UNIT_TYPE" val="i"/>
  <p:tag name="KSO_WM_UNIT_INDEX" val="69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71"/>
  <p:tag name="KSO_WM_UNIT_LAYERLEVEL" val="1"/>
  <p:tag name="KSO_WM_TAG_VERSION" val="1.0"/>
  <p:tag name="KSO_WM_BEAUTIFY_FLAG" val="#wm#"/>
  <p:tag name="KSO_WM_UNIT_TYPE" val="i"/>
  <p:tag name="KSO_WM_UNIT_INDEX" val="71"/>
</p:tagLst>
</file>

<file path=ppt/tags/tag701.xml><?xml version="1.0" encoding="utf-8"?>
<p:tagLst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i*70"/>
  <p:tag name="KSO_WM_UNIT_LAYERLEVEL" val="1"/>
  <p:tag name="KSO_WM_TAG_VERSION" val="1.0"/>
  <p:tag name="KSO_WM_BEAUTIFY_FLAG" val="#wm#"/>
  <p:tag name="KSO_WM_UNIT_TYPE" val="i"/>
  <p:tag name="KSO_WM_UNIT_INDEX" val="70"/>
</p:tagLst>
</file>

<file path=ppt/tags/tag7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7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7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7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7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7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61"/>
</p:tagLst>
</file>

<file path=ppt/tags/tag7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661"/>
</p:tagLst>
</file>

<file path=ppt/tags/tag7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12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0"/>
  <p:tag name="KSO_WM_TAG_VERSION" val="1.0"/>
  <p:tag name="KSO_WM_BEAUTIFY_FLAG" val="#wm#"/>
  <p:tag name="KSO_WM_TEMPLATE_CATEGORY" val="custom"/>
  <p:tag name="KSO_WM_TEMPLATE_INDEX" val="20202661"/>
  <p:tag name="KSO_WM_TEMPLATE_THUMBS_INDEX" val="1、4、7、8、9、10、11、12、13、14、15"/>
</p:tagLst>
</file>

<file path=ppt/tags/tag713.xml><?xml version="1.0" encoding="utf-8"?>
<p:tagLst xmlns:p="http://schemas.openxmlformats.org/presentationml/2006/main">
  <p:tag name="KSO_WM_UNIT_ISCONTENTSTITLE" val="0"/>
  <p:tag name="KSO_WM_UNIT_PRESET_TEXT" val="开启新学期第一课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61_1*a*1"/>
  <p:tag name="KSO_WM_TEMPLATE_CATEGORY" val="custom"/>
  <p:tag name="KSO_WM_TEMPLATE_INDEX" val="20202661"/>
  <p:tag name="KSO_WM_UNIT_LAYERLEVEL" val="1"/>
  <p:tag name="KSO_WM_TAG_VERSION" val="1.0"/>
  <p:tag name="KSO_WM_BEAUTIFY_FLAG" val="#wm#"/>
</p:tagLst>
</file>

<file path=ppt/tags/tag714.xml><?xml version="1.0" encoding="utf-8"?>
<p:tagLst xmlns:p="http://schemas.openxmlformats.org/presentationml/2006/main">
  <p:tag name="KSO_WM_SLIDE_ID" val="custom20202661_1"/>
  <p:tag name="KSO_WM_TEMPLATE_SUBCATEGORY" val="0"/>
  <p:tag name="KSO_WM_TEMPLATE_MASTER_TYPE" val="1"/>
  <p:tag name="KSO_WM_TEMPLATE_COLOR_TYPE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661"/>
  <p:tag name="KSO_WM_SLIDE_LAYOUT" val="a_b"/>
  <p:tag name="KSO_WM_SLIDE_LAYOUT_CNT" val="1_1"/>
  <p:tag name="KSO_WM_TEMPLATE_THUMBS_INDEX" val="1、4、7、8、9、10、11、12、13、14、15"/>
  <p:tag name="KSO_WM_SLIDE_MODEL_TYPE" val="cover"/>
</p:tagLst>
</file>

<file path=ppt/tags/tag7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4*a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1"/>
  <p:tag name="KSO_WM_UNIT_PRESET_TEXT" val="目 录/"/>
  <p:tag name="KSO_WM_UNIT_NOCLEAR" val="0"/>
  <p:tag name="KSO_WM_UNIT_VALUE" val="2"/>
  <p:tag name="KSO_WM_DIAGRAM_GROUP_CODE" val="l1-1"/>
  <p:tag name="KSO_WM_UNIT_TYPE" val="a"/>
  <p:tag name="KSO_WM_UNIT_INDEX" val="1"/>
  <p:tag name="KSO_WM_UNIT_TEXT_FILL_FORE_SCHEMECOLOR_INDEX" val="13"/>
  <p:tag name="KSO_WM_UNIT_TEXT_FILL_TYPE" val="1"/>
  <p:tag name="KSO_WM_UNIT_USESOURCEFORMAT_APPLY" val="1"/>
</p:tagLst>
</file>

<file path=ppt/tags/tag7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4*l_h_i*1_1_1"/>
  <p:tag name="KSO_WM_TEMPLATE_CATEGORY" val="custom"/>
  <p:tag name="KSO_WM_TEMPLATE_INDEX" val="20202661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7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4*l_h_i*1_1_3"/>
  <p:tag name="KSO_WM_TEMPLATE_CATEGORY" val="custom"/>
  <p:tag name="KSO_WM_TEMPLATE_INDEX" val="20202661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3"/>
  <p:tag name="KSO_WM_UNIT_TEXT_FILL_FORE_SCHEMECOLOR_INDEX" val="13"/>
  <p:tag name="KSO_WM_UNIT_TEXT_FILL_TYPE" val="1"/>
  <p:tag name="KSO_WM_UNIT_USESOURCEFORMAT_APPLY" val="1"/>
</p:tagLst>
</file>

<file path=ppt/tags/tag7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4*l_h_i*1_2_1"/>
  <p:tag name="KSO_WM_TEMPLATE_CATEGORY" val="custom"/>
  <p:tag name="KSO_WM_TEMPLATE_INDEX" val="20202661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FILL_FORE_SCHEMECOLOR_INDEX" val="13"/>
  <p:tag name="KSO_WM_UNIT_FILL_TYPE" val="1"/>
  <p:tag name="KSO_WM_UNIT_LINE_FORE_SCHEMECOLOR_INDEX" val="13"/>
  <p:tag name="KSO_WM_UNIT_LINE_FILL_TYPE" val="2"/>
  <p:tag name="KSO_WM_UNIT_TEXT_FILL_FORE_SCHEMECOLOR_INDEX" val="13"/>
  <p:tag name="KSO_WM_UNIT_TEXT_FILL_TYPE" val="1"/>
  <p:tag name="KSO_WM_UNIT_USESOURCEFORMAT_APPLY" val="1"/>
</p:tagLst>
</file>

<file path=ppt/tags/tag7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4*l_h_i*1_2_3"/>
  <p:tag name="KSO_WM_TEMPLATE_CATEGORY" val="custom"/>
  <p:tag name="KSO_WM_TEMPLATE_INDEX" val="20202661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3"/>
  <p:tag name="KSO_WM_UNIT_TEXT_FILL_FORE_SCHEMECOLOR_INDEX" val="13"/>
  <p:tag name="KSO_WM_UNIT_TEXT_FILL_TYPE" val="1"/>
  <p:tag name="KSO_WM_UNIT_USESOURCEFORMAT_APPLY" val="1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SLIDE_ID" val="custom20202661_4"/>
  <p:tag name="KSO_WM_TEMPLATE_SUBCATEGORY" val="0"/>
  <p:tag name="KSO_WM_TEMPLATE_MASTER_TYPE" val="1"/>
  <p:tag name="KSO_WM_TEMPLATE_COLOR_TYPE" val="0"/>
  <p:tag name="KSO_WM_SLIDE_ITEM_CNT" val="4"/>
  <p:tag name="KSO_WM_SLIDE_INDEX" val="4"/>
  <p:tag name="KSO_WM_TAG_VERSION" val="1.0"/>
  <p:tag name="KSO_WM_BEAUTIFY_FLAG" val="#wm#"/>
  <p:tag name="KSO_WM_TEMPLATE_CATEGORY" val="custom"/>
  <p:tag name="KSO_WM_TEMPLATE_INDEX" val="20202661"/>
  <p:tag name="KSO_WM_SLIDE_TYPE" val="contents"/>
  <p:tag name="KSO_WM_SLIDE_SUBTYPE" val="diag"/>
  <p:tag name="KSO_WM_DIAGRAM_GROUP_CODE" val="l1-1"/>
  <p:tag name="KSO_WM_SLIDE_DIAGTYPE" val="l"/>
  <p:tag name="KSO_WM_SLIDE_LAYOUT" val="a_l"/>
  <p:tag name="KSO_WM_SLIDE_LAYOUT_CNT" val="1_1"/>
</p:tagLst>
</file>

<file path=ppt/tags/tag7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e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PRESET_TEXT" val="PART  01"/>
  <p:tag name="KSO_WM_UNIT_NOCLEAR" val="0"/>
  <p:tag name="KSO_WM_UNIT_VALUE" val="4"/>
  <p:tag name="KSO_WM_UNIT_TYPE" val="e"/>
  <p:tag name="KSO_WM_UNIT_INDEX" val="1"/>
</p:tagLst>
</file>

<file path=ppt/tags/tag7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a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0"/>
  <p:tag name="KSO_WM_UNIT_TYPE" val="a"/>
  <p:tag name="KSO_WM_UNIT_INDEX" val="1"/>
</p:tagLst>
</file>

<file path=ppt/tags/tag7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6.xml><?xml version="1.0" encoding="utf-8"?>
<p:tagLst xmlns:p="http://schemas.openxmlformats.org/presentationml/2006/main">
  <p:tag name="KSO_WM_SLIDE_ID" val="custom20202661_7"/>
  <p:tag name="KSO_WM_TEMPLATE_SUBCATEGORY" val="0"/>
  <p:tag name="KSO_WM_TEMPLATE_MASTER_TYPE" val="1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61"/>
  <p:tag name="KSO_WM_SLIDE_TYPE" val="sectionTitle"/>
  <p:tag name="KSO_WM_SLIDE_SUBTYPE" val="pureTxt"/>
  <p:tag name="KSO_WM_SLIDE_LAYOUT" val="a_e"/>
  <p:tag name="KSO_WM_SLIDE_LAYOUT_CNT" val="1_1"/>
</p:tagLst>
</file>

<file path=ppt/tags/tag7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28.xml><?xml version="1.0" encoding="utf-8"?>
<p:tagLst xmlns:p="http://schemas.openxmlformats.org/presentationml/2006/main">
  <p:tag name="KSO_WM_BEAUTIFY_FLAG" val="#wm#"/>
  <p:tag name="KSO_WM_TEMPLATE_CATEGORY" val="custom"/>
  <p:tag name="KSO_WM_TEMPLATE_INDEX" val="20202661"/>
</p:tagLst>
</file>

<file path=ppt/tags/tag729.xml><?xml version="1.0" encoding="utf-8"?>
<p:tagLst xmlns:p="http://schemas.openxmlformats.org/presentationml/2006/main">
  <p:tag name="KSO_WM_BEAUTIFY_FLAG" val="#wm#"/>
  <p:tag name="KSO_WM_TEMPLATE_CATEGORY" val="custom"/>
  <p:tag name="KSO_WM_TEMPLATE_INDEX" val="20202661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BEAUTIFY_FLAG" val="#wm#"/>
  <p:tag name="KSO_WM_TEMPLATE_CATEGORY" val="custom"/>
  <p:tag name="KSO_WM_TEMPLATE_INDEX" val="20202661"/>
</p:tagLst>
</file>

<file path=ppt/tags/tag7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e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PRESET_TEXT" val="PART  01"/>
  <p:tag name="KSO_WM_UNIT_NOCLEAR" val="0"/>
  <p:tag name="KSO_WM_UNIT_VALUE" val="4"/>
  <p:tag name="KSO_WM_UNIT_TYPE" val="e"/>
  <p:tag name="KSO_WM_UNIT_INDEX" val="1"/>
</p:tagLst>
</file>

<file path=ppt/tags/tag7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a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0"/>
  <p:tag name="KSO_WM_UNIT_TYPE" val="a"/>
  <p:tag name="KSO_WM_UNIT_INDEX" val="1"/>
</p:tagLst>
</file>

<file path=ppt/tags/tag7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34.xml><?xml version="1.0" encoding="utf-8"?>
<p:tagLst xmlns:p="http://schemas.openxmlformats.org/presentationml/2006/main">
  <p:tag name="KSO_WM_SLIDE_ID" val="custom20202661_7"/>
  <p:tag name="KSO_WM_TEMPLATE_SUBCATEGORY" val="0"/>
  <p:tag name="KSO_WM_TEMPLATE_MASTER_TYPE" val="1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61"/>
  <p:tag name="KSO_WM_SLIDE_TYPE" val="sectionTitle"/>
  <p:tag name="KSO_WM_SLIDE_SUBTYPE" val="pureTxt"/>
  <p:tag name="KSO_WM_SLIDE_LAYOUT" val="a_e"/>
  <p:tag name="KSO_WM_SLIDE_LAYOUT_CNT" val="1_1"/>
</p:tagLst>
</file>

<file path=ppt/tags/tag7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15*b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0"/>
  <p:tag name="KSO_WM_UNIT_PRESET_TEXT" val="单击此处添加副标题"/>
  <p:tag name="KSO_WM_UNIT_NOCLEAR" val="0"/>
  <p:tag name="KSO_WM_UNIT_VALUE" val="23"/>
  <p:tag name="KSO_WM_UNIT_TYPE" val="b"/>
  <p:tag name="KSO_WM_UNIT_INDEX" val="1"/>
</p:tagLst>
</file>

<file path=ppt/tags/tag7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15*b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0"/>
  <p:tag name="KSO_WM_UNIT_PRESET_TEXT" val="单击此处添加副标题"/>
  <p:tag name="KSO_WM_UNIT_NOCLEAR" val="0"/>
  <p:tag name="KSO_WM_UNIT_VALUE" val="23"/>
  <p:tag name="KSO_WM_UNIT_TYPE" val="b"/>
  <p:tag name="KSO_WM_UNIT_INDEX" val="1"/>
</p:tagLst>
</file>

<file path=ppt/tags/tag737.xml><?xml version="1.0" encoding="utf-8"?>
<p:tagLst xmlns:p="http://schemas.openxmlformats.org/presentationml/2006/main">
  <p:tag name="KSO_WM_SLIDE_ID" val="custom20202661_15"/>
  <p:tag name="KSO_WM_TEMPLATE_SUBCATEGORY" val="0"/>
  <p:tag name="KSO_WM_TEMPLATE_MASTER_TYPE" val="1"/>
  <p:tag name="KSO_WM_TEMPLATE_COLOR_TYPE" val="0"/>
  <p:tag name="KSO_WM_SLIDE_ITEM_CNT" val="0"/>
  <p:tag name="KSO_WM_SLIDE_INDEX" val="15"/>
  <p:tag name="KSO_WM_TAG_VERSION" val="1.0"/>
  <p:tag name="KSO_WM_BEAUTIFY_FLAG" val="#wm#"/>
  <p:tag name="KSO_WM_TEMPLATE_CATEGORY" val="custom"/>
  <p:tag name="KSO_WM_TEMPLATE_INDEX" val="20202661"/>
  <p:tag name="KSO_WM_SLIDE_TYPE" val="endPage"/>
  <p:tag name="KSO_WM_SLIDE_SUBTYPE" val="pureTxt"/>
  <p:tag name="KSO_WM_SLIDE_LAYOUT" val="a_b"/>
  <p:tag name="KSO_WM_SLIDE_LAYOUT_CNT" val="1_1"/>
</p:tagLst>
</file>

<file path=ppt/tags/tag738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61_10*a*1"/>
  <p:tag name="KSO_WM_TEMPLATE_CATEGORY" val="custom"/>
  <p:tag name="KSO_WM_TEMPLATE_INDEX" val="20202661"/>
  <p:tag name="KSO_WM_UNIT_LAYERLEVEL" val="1"/>
  <p:tag name="KSO_WM_TAG_VERSION" val="1.0"/>
  <p:tag name="KSO_WM_BEAUTIFY_FLAG" val="#wm#"/>
</p:tagLst>
</file>

<file path=ppt/tags/tag739.xml><?xml version="1.0" encoding="utf-8"?>
<p:tagLst xmlns:p="http://schemas.openxmlformats.org/presentationml/2006/main">
  <p:tag name="KSO_WM_UNIT_PRESET_TEXT" val="点击此处添加正文，文字是您思想的提炼，为了演示发布的良好效果，请言简意赅的阐述您的观点。&#10;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21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2661_10*f*1"/>
  <p:tag name="KSO_WM_TEMPLATE_CATEGORY" val="custom"/>
  <p:tag name="KSO_WM_TEMPLATE_INDEX" val="20202661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10*d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VALUE" val="1412*1798"/>
  <p:tag name="KSO_WM_UNIT_TYPE" val="d"/>
  <p:tag name="KSO_WM_UNIT_INDEX" val="1"/>
  <p:tag name="KSO_WM_UNIT_SUPPORT_UNIT_TYPE" val="[&quot;all&quot;]"/>
</p:tagLst>
</file>

<file path=ppt/tags/tag741.xml><?xml version="1.0" encoding="utf-8"?>
<p:tagLst xmlns:p="http://schemas.openxmlformats.org/presentationml/2006/main">
  <p:tag name="KSO_WM_SLIDE_ID" val="custom20202661_10"/>
  <p:tag name="KSO_WM_TEMPLATE_SUBCATEGORY" val="0"/>
  <p:tag name="KSO_WM_SLIDE_TYPE" val="text"/>
  <p:tag name="KSO_WM_SLIDE_SUBTYPE" val="picTxt"/>
  <p:tag name="KSO_WM_SLIDE_ITEM_CNT" val="0"/>
  <p:tag name="KSO_WM_SLIDE_INDEX" val="10"/>
  <p:tag name="KSO_WM_SLIDE_SIZE" val="865*400"/>
  <p:tag name="KSO_WM_SLIDE_POSITION" val="45*60"/>
  <p:tag name="KSO_WM_TAG_VERSION" val="1.0"/>
  <p:tag name="KSO_WM_BEAUTIFY_FLAG" val="#wm#"/>
  <p:tag name="KSO_WM_TEMPLATE_CATEGORY" val="custom"/>
  <p:tag name="KSO_WM_TEMPLATE_INDEX" val="20202661"/>
  <p:tag name="KSO_WM_SLIDE_LAYOUT" val="a_d_f"/>
  <p:tag name="KSO_WM_SLIDE_LAYOUT_CNT" val="1_1_1"/>
  <p:tag name="KSO_WM_TEMPLATE_MASTER_TYPE" val="1"/>
  <p:tag name="KSO_WM_TEMPLATE_COLOR_TYPE" val="0"/>
</p:tagLst>
</file>

<file path=ppt/tags/tag7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e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PRESET_TEXT" val="PART  01"/>
  <p:tag name="KSO_WM_UNIT_NOCLEAR" val="0"/>
  <p:tag name="KSO_WM_UNIT_VALUE" val="4"/>
  <p:tag name="KSO_WM_UNIT_TYPE" val="e"/>
  <p:tag name="KSO_WM_UNIT_INDEX" val="1"/>
</p:tagLst>
</file>

<file path=ppt/tags/tag7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46.xml><?xml version="1.0" encoding="utf-8"?>
<p:tagLst xmlns:p="http://schemas.openxmlformats.org/presentationml/2006/main">
  <p:tag name="KSO_WM_SLIDE_ID" val="custom20202661_7"/>
  <p:tag name="KSO_WM_TEMPLATE_SUBCATEGORY" val="0"/>
  <p:tag name="KSO_WM_TEMPLATE_MASTER_TYPE" val="1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61"/>
  <p:tag name="KSO_WM_SLIDE_TYPE" val="sectionTitle"/>
  <p:tag name="KSO_WM_SLIDE_SUBTYPE" val="pureTxt"/>
  <p:tag name="KSO_WM_SLIDE_LAYOUT" val="a_e"/>
  <p:tag name="KSO_WM_SLIDE_LAYOUT_CNT" val="1_1"/>
</p:tagLst>
</file>

<file path=ppt/tags/tag747.xml><?xml version="1.0" encoding="utf-8"?>
<p:tagLst xmlns:p="http://schemas.openxmlformats.org/presentationml/2006/main">
  <p:tag name="KSO_WM_UNIT_ISCONTENTSTITLE" val="0"/>
  <p:tag name="KSO_WM_UNIT_PRESET_TEXT" val="添加标题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661_10*a*1"/>
  <p:tag name="KSO_WM_TEMPLATE_CATEGORY" val="custom"/>
  <p:tag name="KSO_WM_TEMPLATE_INDEX" val="20202661"/>
  <p:tag name="KSO_WM_UNIT_LAYERLEVEL" val="1"/>
  <p:tag name="KSO_WM_TAG_VERSION" val="1.0"/>
  <p:tag name="KSO_WM_BEAUTIFY_FLAG" val="#wm#"/>
</p:tagLst>
</file>

<file path=ppt/tags/tag748.xml><?xml version="1.0" encoding="utf-8"?>
<p:tagLst xmlns:p="http://schemas.openxmlformats.org/presentationml/2006/main">
  <p:tag name="KSO_WM_UNIT_PRESET_TEXT" val="点击此处添加正文，文字是您思想的提炼，为了演示发布的良好效果，请言简意赅的阐述您的观点。&#10;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216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2661_10*f*1"/>
  <p:tag name="KSO_WM_TEMPLATE_CATEGORY" val="custom"/>
  <p:tag name="KSO_WM_TEMPLATE_INDEX" val="20202661"/>
  <p:tag name="KSO_WM_UNIT_LAYERLEVEL" val="1"/>
  <p:tag name="KSO_WM_TAG_VERSION" val="1.0"/>
  <p:tag name="KSO_WM_BEAUTIFY_FLAG" val="#wm#"/>
</p:tagLst>
</file>

<file path=ppt/tags/tag7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10*d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VALUE" val="1412*1798"/>
  <p:tag name="KSO_WM_UNIT_TYPE" val="d"/>
  <p:tag name="KSO_WM_UNIT_INDEX" val="1"/>
  <p:tag name="KSO_WM_UNIT_SUPPORT_UNIT_TYPE" val="[&quot;all&quot;]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50.xml><?xml version="1.0" encoding="utf-8"?>
<p:tagLst xmlns:p="http://schemas.openxmlformats.org/presentationml/2006/main">
  <p:tag name="KSO_WM_SLIDE_ID" val="custom20202661_10"/>
  <p:tag name="KSO_WM_TEMPLATE_SUBCATEGORY" val="0"/>
  <p:tag name="KSO_WM_SLIDE_TYPE" val="text"/>
  <p:tag name="KSO_WM_SLIDE_SUBTYPE" val="picTxt"/>
  <p:tag name="KSO_WM_SLIDE_ITEM_CNT" val="0"/>
  <p:tag name="KSO_WM_SLIDE_INDEX" val="10"/>
  <p:tag name="KSO_WM_SLIDE_SIZE" val="865*400"/>
  <p:tag name="KSO_WM_SLIDE_POSITION" val="45*60"/>
  <p:tag name="KSO_WM_TAG_VERSION" val="1.0"/>
  <p:tag name="KSO_WM_BEAUTIFY_FLAG" val="#wm#"/>
  <p:tag name="KSO_WM_TEMPLATE_CATEGORY" val="custom"/>
  <p:tag name="KSO_WM_TEMPLATE_INDEX" val="20202661"/>
  <p:tag name="KSO_WM_SLIDE_LAYOUT" val="a_d_f"/>
  <p:tag name="KSO_WM_SLIDE_LAYOUT_CNT" val="1_1_1"/>
  <p:tag name="KSO_WM_TEMPLATE_MASTER_TYPE" val="1"/>
  <p:tag name="KSO_WM_TEMPLATE_COLOR_TYPE" val="0"/>
</p:tagLst>
</file>

<file path=ppt/tags/tag7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e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PRESET_TEXT" val="PART  01"/>
  <p:tag name="KSO_WM_UNIT_NOCLEAR" val="0"/>
  <p:tag name="KSO_WM_UNIT_VALUE" val="4"/>
  <p:tag name="KSO_WM_UNIT_TYPE" val="e"/>
  <p:tag name="KSO_WM_UNIT_INDEX" val="1"/>
</p:tagLst>
</file>

<file path=ppt/tags/tag7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a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0"/>
  <p:tag name="KSO_WM_UNIT_TYPE" val="a"/>
  <p:tag name="KSO_WM_UNIT_INDEX" val="1"/>
</p:tagLst>
</file>

<file path=ppt/tags/tag7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56.xml><?xml version="1.0" encoding="utf-8"?>
<p:tagLst xmlns:p="http://schemas.openxmlformats.org/presentationml/2006/main">
  <p:tag name="KSO_WM_SLIDE_ID" val="custom20202661_7"/>
  <p:tag name="KSO_WM_TEMPLATE_SUBCATEGORY" val="0"/>
  <p:tag name="KSO_WM_TEMPLATE_MASTER_TYPE" val="1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61"/>
  <p:tag name="KSO_WM_SLIDE_TYPE" val="sectionTitle"/>
  <p:tag name="KSO_WM_SLIDE_SUBTYPE" val="pureTxt"/>
  <p:tag name="KSO_WM_SLIDE_LAYOUT" val="a_e"/>
  <p:tag name="KSO_WM_SLIDE_LAYOUT_CNT" val="1_1"/>
</p:tagLst>
</file>

<file path=ppt/tags/tag7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e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PRESET_TEXT" val="PART  01"/>
  <p:tag name="KSO_WM_UNIT_NOCLEAR" val="0"/>
  <p:tag name="KSO_WM_UNIT_VALUE" val="4"/>
  <p:tag name="KSO_WM_UNIT_TYPE" val="e"/>
  <p:tag name="KSO_WM_UNIT_INDEX" val="1"/>
</p:tagLst>
</file>

<file path=ppt/tags/tag7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661_7*a*1"/>
  <p:tag name="KSO_WM_TEMPLATE_CATEGORY" val="custom"/>
  <p:tag name="KSO_WM_TEMPLATE_INDEX" val="20202661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10"/>
  <p:tag name="KSO_WM_UNIT_TYPE" val="a"/>
  <p:tag name="KSO_WM_UNIT_INDEX" val="1"/>
</p:tagLst>
</file>

<file path=ppt/tags/tag7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762.xml><?xml version="1.0" encoding="utf-8"?>
<p:tagLst xmlns:p="http://schemas.openxmlformats.org/presentationml/2006/main">
  <p:tag name="KSO_WM_SLIDE_ID" val="custom20202661_7"/>
  <p:tag name="KSO_WM_TEMPLATE_SUBCATEGORY" val="0"/>
  <p:tag name="KSO_WM_TEMPLATE_MASTER_TYPE" val="1"/>
  <p:tag name="KSO_WM_TEMPLATE_COLOR_TYPE" val="0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661"/>
  <p:tag name="KSO_WM_SLIDE_TYPE" val="sectionTitle"/>
  <p:tag name="KSO_WM_SLIDE_SUBTYPE" val="pureTxt"/>
  <p:tag name="KSO_WM_SLIDE_LAYOUT" val="a_e"/>
  <p:tag name="KSO_WM_SLIDE_LAYOUT_CNT" val="1_1"/>
</p:tagLst>
</file>

<file path=ppt/tags/tag763.xml><?xml version="1.0" encoding="utf-8"?>
<p:tagLst xmlns:p="http://schemas.openxmlformats.org/presentationml/2006/main">
  <p:tag name="KSO_WM_SLIDE_ID" val="custom20202661_1"/>
  <p:tag name="KSO_WM_TEMPLATE_SUBCATEGORY" val="0"/>
  <p:tag name="KSO_WM_TEMPLATE_MASTER_TYPE" val="1"/>
  <p:tag name="KSO_WM_TEMPLATE_COLOR_TYPE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661"/>
  <p:tag name="KSO_WM_SLIDE_LAYOUT" val="a_b"/>
  <p:tag name="KSO_WM_SLIDE_LAYOUT_CNT" val="1_1"/>
  <p:tag name="KSO_WM_TEMPLATE_THUMBS_INDEX" val="1、4、7、8、9、10、11、12、13、14、15"/>
  <p:tag name="KSO_WM_SLIDE_MODEL_TYPE" val="cover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自定义 68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40D0B8"/>
      </a:accent1>
      <a:accent2>
        <a:srgbClr val="45BDAB"/>
      </a:accent2>
      <a:accent3>
        <a:srgbClr val="4BAB9E"/>
      </a:accent3>
      <a:accent4>
        <a:srgbClr val="509892"/>
      </a:accent4>
      <a:accent5>
        <a:srgbClr val="568685"/>
      </a:accent5>
      <a:accent6>
        <a:srgbClr val="5B7378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1239</Words>
  <Application>WPS 演示</Application>
  <PresentationFormat>自定义</PresentationFormat>
  <Paragraphs>116</Paragraphs>
  <Slides>25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微软雅黑</vt:lpstr>
      <vt:lpstr>汉仪旗黑-85S</vt:lpstr>
      <vt:lpstr>楷体</vt:lpstr>
      <vt:lpstr>钟齐王庆华毛笔简体</vt:lpstr>
      <vt:lpstr>Adobe 楷体 Std R</vt:lpstr>
      <vt:lpstr>Calibri</vt:lpstr>
      <vt:lpstr>Arial Unicode MS</vt:lpstr>
      <vt:lpstr>Times New Roman</vt:lpstr>
      <vt:lpstr>1_Office 主题​​</vt:lpstr>
      <vt:lpstr>主动拒绝烟酒与毒品</vt:lpstr>
      <vt:lpstr>PowerPoint 演示文稿</vt:lpstr>
      <vt:lpstr>认识烟酒的危害</vt:lpstr>
      <vt:lpstr>“图” 说烟酒的危害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“数”说烟酒危害</vt:lpstr>
      <vt:lpstr>PowerPoint 演示文稿</vt:lpstr>
      <vt:lpstr>PowerPoint 演示文稿</vt:lpstr>
      <vt:lpstr>想一想</vt:lpstr>
      <vt:lpstr>观点大碰撞</vt:lpstr>
      <vt:lpstr>PowerPoint 演示文稿</vt:lpstr>
      <vt:lpstr>想一想</vt:lpstr>
      <vt:lpstr>     毒品=死亡</vt:lpstr>
      <vt:lpstr>PowerPoint 演示文稿</vt:lpstr>
      <vt:lpstr>PowerPoint 演示文稿</vt:lpstr>
      <vt:lpstr>识别新型毒品</vt:lpstr>
      <vt:lpstr>  学会与危险说不</vt:lpstr>
      <vt:lpstr>学会说不</vt:lpstr>
      <vt:lpstr>说不三步曲</vt:lpstr>
      <vt:lpstr>敢于说不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主动拒绝烟酒与毒品</dc:title>
  <dc:creator/>
  <cp:lastModifiedBy>Administrator</cp:lastModifiedBy>
  <cp:revision>14</cp:revision>
  <dcterms:created xsi:type="dcterms:W3CDTF">2019-09-04T23:57:00Z</dcterms:created>
  <dcterms:modified xsi:type="dcterms:W3CDTF">2019-10-09T02:44:04Z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2052-11.1.0.8986</vt:lpwstr>
  </property>
</Properties>
</file>