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sldIdLst>
    <p:sldId id="256" r:id="rId4"/>
    <p:sldId id="257" r:id="rId5"/>
    <p:sldId id="270" r:id="rId6"/>
    <p:sldId id="269" r:id="rId7"/>
    <p:sldId id="268" r:id="rId8"/>
    <p:sldId id="267" r:id="rId9"/>
    <p:sldId id="266" r:id="rId10"/>
    <p:sldId id="265" r:id="rId11"/>
    <p:sldId id="264" r:id="rId12"/>
    <p:sldId id="263" r:id="rId13"/>
    <p:sldId id="262" r:id="rId14"/>
    <p:sldId id="261" r:id="rId15"/>
    <p:sldId id="260" r:id="rId16"/>
    <p:sldId id="259" r:id="rId17"/>
    <p:sldId id="271" r:id="rId18"/>
    <p:sldId id="272" r:id="rId19"/>
    <p:sldId id="273" r:id="rId20"/>
    <p:sldId id="274" r:id="rId21"/>
    <p:sldId id="275" r:id="rId22"/>
    <p:sldId id="276" r:id="rId23"/>
    <p:sldId id="258" r:id="rId24"/>
  </p:sldIdLst>
  <p:sldSz cx="9144000" cy="6858000" type="screen4x3"/>
  <p:notesSz cx="6858000" cy="9144000"/>
  <p:defaultTextStyle>
    <a:defPPr>
      <a:defRPr lang="zh-CN"/>
    </a:defPPr>
    <a:lvl1pPr marL="0" lvl="0"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howGuides="1">
      <p:cViewPr varScale="1">
        <p:scale>
          <a:sx n="94" d="100"/>
          <a:sy n="94" d="100"/>
        </p:scale>
        <p:origin x="-810"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7" Type="http://schemas.openxmlformats.org/officeDocument/2006/relationships/tableStyles" Target="tableStyles.xml"/><Relationship Id="rId26" Type="http://schemas.openxmlformats.org/officeDocument/2006/relationships/viewProps" Target="viewProps.xml"/><Relationship Id="rId25" Type="http://schemas.openxmlformats.org/officeDocument/2006/relationships/presProps" Target="presProps.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4500"/>
            </a:lvl1pPr>
          </a:lstStyle>
          <a:p>
            <a:pPr fontAlgn="base"/>
            <a:r>
              <a:rPr lang="zh-CN" altLang="en-US" strike="noStrike" noProof="1" smtClean="0"/>
              <a:t>单击此处编辑母版标题样式</a:t>
            </a:r>
            <a:endParaRPr lang="zh-CN" altLang="en-US" strike="noStrike" noProof="1"/>
          </a:p>
        </p:txBody>
      </p:sp>
      <p:sp>
        <p:nvSpPr>
          <p:cNvPr id="3" name="副标题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fontAlgn="base"/>
            <a:r>
              <a:rPr lang="zh-CN" altLang="en-US" strike="noStrike" noProof="1" smtClean="0"/>
              <a:t>单击此处编辑母版副标题样式</a:t>
            </a:r>
            <a:endParaRPr lang="zh-CN" altLang="en-US" strike="noStrike" noProof="1"/>
          </a:p>
        </p:txBody>
      </p:sp>
      <p:sp>
        <p:nvSpPr>
          <p:cNvPr id="4" name="日期占位符 3"/>
          <p:cNvSpPr>
            <a:spLocks noGrp="1"/>
          </p:cNvSpPr>
          <p:nvPr>
            <p:ph type="dt" sz="half" idx="10"/>
          </p:nvPr>
        </p:nvSpPr>
        <p:spPr/>
        <p:txBody>
          <a:bodyPr/>
          <a:p>
            <a:pPr lvl="0" fontAlgn="base"/>
            <a:endParaRPr lang="zh-CN" altLang="en-US" strike="noStrike" noProof="1" dirty="0">
              <a:latin typeface="Arial" panose="020B0604020202020204" pitchFamily="34" charset="0"/>
            </a:endParaRPr>
          </a:p>
        </p:txBody>
      </p:sp>
      <p:sp>
        <p:nvSpPr>
          <p:cNvPr id="5" name="页脚占位符 4"/>
          <p:cNvSpPr>
            <a:spLocks noGrp="1"/>
          </p:cNvSpPr>
          <p:nvPr>
            <p:ph type="ftr" sz="quarter" idx="11"/>
          </p:nvPr>
        </p:nvSpPr>
        <p:spPr/>
        <p:txBody>
          <a:bodyPr/>
          <a:p>
            <a:pPr lvl="0" fontAlgn="base"/>
            <a:endParaRPr lang="zh-CN" altLang="en-US" strike="noStrike" noProof="1" dirty="0">
              <a:latin typeface="Arial" panose="020B0604020202020204" pitchFamily="34" charset="0"/>
            </a:endParaRPr>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lvl="0" fontAlgn="base"/>
            <a:endParaRPr lang="zh-CN" altLang="en-US" strike="noStrike" noProof="1" dirty="0">
              <a:latin typeface="Arial" panose="020B0604020202020204" pitchFamily="34" charset="0"/>
            </a:endParaRPr>
          </a:p>
        </p:txBody>
      </p:sp>
      <p:sp>
        <p:nvSpPr>
          <p:cNvPr id="5" name="页脚占位符 4"/>
          <p:cNvSpPr>
            <a:spLocks noGrp="1"/>
          </p:cNvSpPr>
          <p:nvPr>
            <p:ph type="ftr" sz="quarter" idx="11"/>
          </p:nvPr>
        </p:nvSpPr>
        <p:spPr/>
        <p:txBody>
          <a:bodyPr/>
          <a:p>
            <a:pPr lvl="0" fontAlgn="base"/>
            <a:endParaRPr lang="zh-CN" altLang="en-US" strike="noStrike" noProof="1" dirty="0">
              <a:latin typeface="Arial" panose="020B0604020202020204" pitchFamily="34" charset="0"/>
            </a:endParaRPr>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457200" y="274638"/>
            <a:ext cx="6052930" cy="5851525"/>
          </a:xfr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lvl="0" fontAlgn="base"/>
            <a:endParaRPr lang="zh-CN" altLang="en-US" strike="noStrike" noProof="1" dirty="0">
              <a:latin typeface="Arial" panose="020B0604020202020204" pitchFamily="34" charset="0"/>
            </a:endParaRPr>
          </a:p>
        </p:txBody>
      </p:sp>
      <p:sp>
        <p:nvSpPr>
          <p:cNvPr id="5" name="页脚占位符 4"/>
          <p:cNvSpPr>
            <a:spLocks noGrp="1"/>
          </p:cNvSpPr>
          <p:nvPr>
            <p:ph type="ftr" sz="quarter" idx="11"/>
          </p:nvPr>
        </p:nvSpPr>
        <p:spPr/>
        <p:txBody>
          <a:bodyPr/>
          <a:p>
            <a:pPr lvl="0" fontAlgn="base"/>
            <a:endParaRPr lang="zh-CN" altLang="en-US" strike="noStrike" noProof="1" dirty="0">
              <a:latin typeface="Arial" panose="020B0604020202020204" pitchFamily="34" charset="0"/>
            </a:endParaRPr>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4500"/>
            </a:lvl1pPr>
          </a:lstStyle>
          <a:p>
            <a:pPr fontAlgn="base"/>
            <a:r>
              <a:rPr lang="zh-CN" altLang="en-US" strike="noStrike" noProof="1" smtClean="0"/>
              <a:t>单击此处编辑母版标题样式</a:t>
            </a:r>
            <a:endParaRPr lang="zh-CN" altLang="en-US" strike="noStrike" noProof="1"/>
          </a:p>
        </p:txBody>
      </p:sp>
      <p:sp>
        <p:nvSpPr>
          <p:cNvPr id="3" name="副标题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fontAlgn="base"/>
            <a:r>
              <a:rPr lang="zh-CN" altLang="en-US" strike="noStrike" noProof="1" smtClean="0"/>
              <a:t>单击此处编辑母版副标题样式</a:t>
            </a:r>
            <a:endParaRPr lang="zh-CN" altLang="en-US" strike="noStrike" noProof="1"/>
          </a:p>
        </p:txBody>
      </p:sp>
      <p:sp>
        <p:nvSpPr>
          <p:cNvPr id="4" name="日期占位符 3"/>
          <p:cNvSpPr>
            <a:spLocks noGrp="1"/>
          </p:cNvSpPr>
          <p:nvPr>
            <p:ph type="dt" sz="half" idx="10"/>
          </p:nvPr>
        </p:nvSpPr>
        <p:spPr/>
        <p:txBody>
          <a:bodyPr/>
          <a:p>
            <a:pPr lvl="0" fontAlgn="base"/>
            <a:endParaRPr lang="zh-CN" altLang="en-US" strike="noStrike" noProof="1" dirty="0">
              <a:latin typeface="Arial" panose="020B0604020202020204" pitchFamily="34" charset="0"/>
            </a:endParaRPr>
          </a:p>
        </p:txBody>
      </p:sp>
      <p:sp>
        <p:nvSpPr>
          <p:cNvPr id="5" name="页脚占位符 4"/>
          <p:cNvSpPr>
            <a:spLocks noGrp="1"/>
          </p:cNvSpPr>
          <p:nvPr>
            <p:ph type="ftr" sz="quarter" idx="11"/>
          </p:nvPr>
        </p:nvSpPr>
        <p:spPr/>
        <p:txBody>
          <a:bodyPr/>
          <a:p>
            <a:pPr lvl="0" fontAlgn="base"/>
            <a:endParaRPr lang="zh-CN" altLang="en-US" strike="noStrike" noProof="1" dirty="0">
              <a:latin typeface="Arial" panose="020B0604020202020204" pitchFamily="34" charset="0"/>
            </a:endParaRPr>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lvl="0" fontAlgn="base"/>
            <a:endParaRPr lang="zh-CN" altLang="en-US" strike="noStrike" noProof="1" dirty="0">
              <a:latin typeface="Arial" panose="020B0604020202020204" pitchFamily="34" charset="0"/>
            </a:endParaRPr>
          </a:p>
        </p:txBody>
      </p:sp>
      <p:sp>
        <p:nvSpPr>
          <p:cNvPr id="5" name="页脚占位符 4"/>
          <p:cNvSpPr>
            <a:spLocks noGrp="1"/>
          </p:cNvSpPr>
          <p:nvPr>
            <p:ph type="ftr" sz="quarter" idx="11"/>
          </p:nvPr>
        </p:nvSpPr>
        <p:spPr/>
        <p:txBody>
          <a:bodyPr/>
          <a:p>
            <a:pPr lvl="0" fontAlgn="base"/>
            <a:endParaRPr lang="zh-CN" altLang="en-US" strike="noStrike" noProof="1" dirty="0">
              <a:latin typeface="Arial" panose="020B0604020202020204" pitchFamily="34" charset="0"/>
            </a:endParaRPr>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fontAlgn="base"/>
            <a:r>
              <a:rPr lang="zh-CN" altLang="en-US" strike="noStrike" noProof="1" smtClean="0"/>
              <a:t>单击此处编辑母版文本样式</a:t>
            </a:r>
            <a:endParaRPr lang="zh-CN" altLang="en-US" strike="noStrike" noProof="1" smtClean="0"/>
          </a:p>
        </p:txBody>
      </p:sp>
      <p:sp>
        <p:nvSpPr>
          <p:cNvPr id="4" name="日期占位符 3"/>
          <p:cNvSpPr>
            <a:spLocks noGrp="1"/>
          </p:cNvSpPr>
          <p:nvPr>
            <p:ph type="dt" sz="half" idx="10"/>
          </p:nvPr>
        </p:nvSpPr>
        <p:spPr/>
        <p:txBody>
          <a:bodyPr/>
          <a:p>
            <a:pPr lvl="0" fontAlgn="base"/>
            <a:endParaRPr lang="zh-CN" altLang="en-US" strike="noStrike" noProof="1" dirty="0">
              <a:latin typeface="Arial" panose="020B0604020202020204" pitchFamily="34" charset="0"/>
            </a:endParaRPr>
          </a:p>
        </p:txBody>
      </p:sp>
      <p:sp>
        <p:nvSpPr>
          <p:cNvPr id="5" name="页脚占位符 4"/>
          <p:cNvSpPr>
            <a:spLocks noGrp="1"/>
          </p:cNvSpPr>
          <p:nvPr>
            <p:ph type="ftr" sz="quarter" idx="11"/>
          </p:nvPr>
        </p:nvSpPr>
        <p:spPr/>
        <p:txBody>
          <a:bodyPr/>
          <a:p>
            <a:pPr lvl="0" fontAlgn="base"/>
            <a:endParaRPr lang="zh-CN" altLang="en-US" strike="noStrike" noProof="1" dirty="0">
              <a:latin typeface="Arial" panose="020B0604020202020204" pitchFamily="34" charset="0"/>
            </a:endParaRPr>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457200" y="1600200"/>
            <a:ext cx="4032504" cy="4525963"/>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54296" y="1600200"/>
            <a:ext cx="4032504" cy="4525963"/>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日期占位符 4"/>
          <p:cNvSpPr>
            <a:spLocks noGrp="1"/>
          </p:cNvSpPr>
          <p:nvPr>
            <p:ph type="dt" sz="half" idx="10"/>
          </p:nvPr>
        </p:nvSpPr>
        <p:spPr/>
        <p:txBody>
          <a:bodyPr/>
          <a:p>
            <a:pPr lvl="0" fontAlgn="base"/>
            <a:endParaRPr lang="zh-CN" altLang="en-US" strike="noStrike" noProof="1" dirty="0">
              <a:latin typeface="Arial" panose="020B0604020202020204" pitchFamily="34" charset="0"/>
            </a:endParaRPr>
          </a:p>
        </p:txBody>
      </p:sp>
      <p:sp>
        <p:nvSpPr>
          <p:cNvPr id="6" name="页脚占位符 5"/>
          <p:cNvSpPr>
            <a:spLocks noGrp="1"/>
          </p:cNvSpPr>
          <p:nvPr>
            <p:ph type="ftr" sz="quarter" idx="11"/>
          </p:nvPr>
        </p:nvSpPr>
        <p:spPr/>
        <p:txBody>
          <a:bodyPr/>
          <a:p>
            <a:pPr lvl="0" fontAlgn="base"/>
            <a:endParaRPr lang="zh-CN" altLang="en-US" strike="noStrike" noProof="1" dirty="0">
              <a:latin typeface="Arial" panose="020B0604020202020204" pitchFamily="34" charset="0"/>
            </a:endParaRPr>
          </a:p>
        </p:txBody>
      </p:sp>
      <p:sp>
        <p:nvSpPr>
          <p:cNvPr id="7" name="灯片编号占位符 6"/>
          <p:cNvSpPr>
            <a:spLocks noGrp="1"/>
          </p:cNvSpPr>
          <p:nvPr>
            <p:ph type="sldNum" sz="quarter" idx="12"/>
          </p:nvPr>
        </p:nvSpPr>
        <p:spPr/>
        <p:txBody>
          <a:bodyPr/>
          <a:p>
            <a:pPr lvl="0" fontAlgn="base"/>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890081" y="1778438"/>
            <a:ext cx="3655181"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1"/>
          </p:cNvSpPr>
          <p:nvPr>
            <p:ph sz="half" idx="2"/>
          </p:nvPr>
        </p:nvSpPr>
        <p:spPr>
          <a:xfrm>
            <a:off x="890081" y="2665379"/>
            <a:ext cx="3655181" cy="3524284"/>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4692704" y="1778438"/>
            <a:ext cx="3673182"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smtClean="0"/>
              <a:t>单击此处编辑母版文本样式</a:t>
            </a:r>
            <a:endParaRPr lang="zh-CN" altLang="en-US" strike="noStrike" noProof="1" smtClean="0"/>
          </a:p>
        </p:txBody>
      </p:sp>
      <p:sp>
        <p:nvSpPr>
          <p:cNvPr id="6" name="内容占位符 5"/>
          <p:cNvSpPr>
            <a:spLocks noGrp="1"/>
          </p:cNvSpPr>
          <p:nvPr>
            <p:ph sz="quarter" idx="4"/>
          </p:nvPr>
        </p:nvSpPr>
        <p:spPr>
          <a:xfrm>
            <a:off x="4692704" y="2665379"/>
            <a:ext cx="3673182" cy="3524284"/>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7" name="日期占位符 6"/>
          <p:cNvSpPr>
            <a:spLocks noGrp="1"/>
          </p:cNvSpPr>
          <p:nvPr>
            <p:ph type="dt" sz="half" idx="10"/>
          </p:nvPr>
        </p:nvSpPr>
        <p:spPr/>
        <p:txBody>
          <a:bodyPr/>
          <a:p>
            <a:pPr lvl="0" fontAlgn="base"/>
            <a:endParaRPr lang="zh-CN" altLang="en-US" strike="noStrike" noProof="1" dirty="0">
              <a:latin typeface="Arial" panose="020B0604020202020204" pitchFamily="34" charset="0"/>
            </a:endParaRPr>
          </a:p>
        </p:txBody>
      </p:sp>
      <p:sp>
        <p:nvSpPr>
          <p:cNvPr id="8" name="页脚占位符 7"/>
          <p:cNvSpPr>
            <a:spLocks noGrp="1"/>
          </p:cNvSpPr>
          <p:nvPr>
            <p:ph type="ftr" sz="quarter" idx="11"/>
          </p:nvPr>
        </p:nvSpPr>
        <p:spPr/>
        <p:txBody>
          <a:bodyPr/>
          <a:p>
            <a:pPr lvl="0" fontAlgn="base"/>
            <a:endParaRPr lang="zh-CN" altLang="en-US" strike="noStrike" noProof="1" dirty="0">
              <a:latin typeface="Arial" panose="020B0604020202020204" pitchFamily="34" charset="0"/>
            </a:endParaRPr>
          </a:p>
        </p:txBody>
      </p:sp>
      <p:sp>
        <p:nvSpPr>
          <p:cNvPr id="9" name="灯片编号占位符 8"/>
          <p:cNvSpPr>
            <a:spLocks noGrp="1"/>
          </p:cNvSpPr>
          <p:nvPr>
            <p:ph type="sldNum" sz="quarter" idx="12"/>
          </p:nvPr>
        </p:nvSpPr>
        <p:spPr/>
        <p:txBody>
          <a:bodyPr/>
          <a:p>
            <a:pPr lvl="0" fontAlgn="base"/>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p>
            <a:pPr lvl="0" fontAlgn="base"/>
            <a:endParaRPr lang="zh-CN" altLang="en-US" strike="noStrike" noProof="1" dirty="0">
              <a:latin typeface="Arial" panose="020B0604020202020204" pitchFamily="34" charset="0"/>
            </a:endParaRPr>
          </a:p>
        </p:txBody>
      </p:sp>
      <p:sp>
        <p:nvSpPr>
          <p:cNvPr id="4" name="页脚占位符 3"/>
          <p:cNvSpPr>
            <a:spLocks noGrp="1"/>
          </p:cNvSpPr>
          <p:nvPr>
            <p:ph type="ftr" sz="quarter" idx="11"/>
          </p:nvPr>
        </p:nvSpPr>
        <p:spPr/>
        <p:txBody>
          <a:bodyPr/>
          <a:p>
            <a:pPr lvl="0" fontAlgn="base"/>
            <a:endParaRPr lang="zh-CN" altLang="en-US" strike="noStrike" noProof="1" dirty="0">
              <a:latin typeface="Arial" panose="020B0604020202020204" pitchFamily="34" charset="0"/>
            </a:endParaRPr>
          </a:p>
        </p:txBody>
      </p:sp>
      <p:sp>
        <p:nvSpPr>
          <p:cNvPr id="5" name="灯片编号占位符 4"/>
          <p:cNvSpPr>
            <a:spLocks noGrp="1"/>
          </p:cNvSpPr>
          <p:nvPr>
            <p:ph type="sldNum" sz="quarter" idx="12"/>
          </p:nvPr>
        </p:nvSpPr>
        <p:spPr/>
        <p:txBody>
          <a:bodyPr/>
          <a:p>
            <a:pPr lvl="0" fontAlgn="base"/>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lvl="0" fontAlgn="base"/>
            <a:endParaRPr lang="zh-CN" altLang="en-US" strike="noStrike" noProof="1" dirty="0">
              <a:latin typeface="Arial" panose="020B0604020202020204" pitchFamily="34" charset="0"/>
            </a:endParaRPr>
          </a:p>
        </p:txBody>
      </p:sp>
      <p:sp>
        <p:nvSpPr>
          <p:cNvPr id="3" name="页脚占位符 2"/>
          <p:cNvSpPr>
            <a:spLocks noGrp="1"/>
          </p:cNvSpPr>
          <p:nvPr>
            <p:ph type="ftr" sz="quarter" idx="11"/>
          </p:nvPr>
        </p:nvSpPr>
        <p:spPr/>
        <p:txBody>
          <a:bodyPr/>
          <a:p>
            <a:pPr lvl="0" fontAlgn="base"/>
            <a:endParaRPr lang="zh-CN" altLang="en-US" strike="noStrike" noProof="1" dirty="0">
              <a:latin typeface="Arial" panose="020B0604020202020204" pitchFamily="34" charset="0"/>
            </a:endParaRPr>
          </a:p>
        </p:txBody>
      </p:sp>
      <p:sp>
        <p:nvSpPr>
          <p:cNvPr id="4" name="灯片编号占位符 3"/>
          <p:cNvSpPr>
            <a:spLocks noGrp="1"/>
          </p:cNvSpPr>
          <p:nvPr>
            <p:ph type="sldNum" sz="quarter" idx="12"/>
          </p:nvPr>
        </p:nvSpPr>
        <p:spPr/>
        <p:txBody>
          <a:bodyPr/>
          <a:p>
            <a:pPr lvl="0" fontAlgn="base"/>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lvl="0" fontAlgn="base"/>
            <a:endParaRPr lang="zh-CN" altLang="en-US" strike="noStrike" noProof="1" dirty="0">
              <a:latin typeface="Arial" panose="020B0604020202020204" pitchFamily="34" charset="0"/>
            </a:endParaRPr>
          </a:p>
        </p:txBody>
      </p:sp>
      <p:sp>
        <p:nvSpPr>
          <p:cNvPr id="6" name="页脚占位符 5"/>
          <p:cNvSpPr>
            <a:spLocks noGrp="1"/>
          </p:cNvSpPr>
          <p:nvPr>
            <p:ph type="ftr" sz="quarter" idx="11"/>
          </p:nvPr>
        </p:nvSpPr>
        <p:spPr/>
        <p:txBody>
          <a:bodyPr/>
          <a:p>
            <a:pPr lvl="0" fontAlgn="base"/>
            <a:endParaRPr lang="zh-CN" altLang="en-US" strike="noStrike" noProof="1" dirty="0">
              <a:latin typeface="Arial" panose="020B0604020202020204" pitchFamily="34" charset="0"/>
            </a:endParaRPr>
          </a:p>
        </p:txBody>
      </p:sp>
      <p:sp>
        <p:nvSpPr>
          <p:cNvPr id="7" name="灯片编号占位符 6"/>
          <p:cNvSpPr>
            <a:spLocks noGrp="1"/>
          </p:cNvSpPr>
          <p:nvPr>
            <p:ph type="sldNum" sz="quarter" idx="12"/>
          </p:nvPr>
        </p:nvSpPr>
        <p:spPr/>
        <p:txBody>
          <a:bodyPr/>
          <a:p>
            <a:pPr lvl="0" fontAlgn="base"/>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lvl="0" fontAlgn="base"/>
            <a:endParaRPr lang="zh-CN" altLang="en-US" strike="noStrike" noProof="1" dirty="0">
              <a:latin typeface="Arial" panose="020B0604020202020204" pitchFamily="34" charset="0"/>
            </a:endParaRPr>
          </a:p>
        </p:txBody>
      </p:sp>
      <p:sp>
        <p:nvSpPr>
          <p:cNvPr id="5" name="页脚占位符 4"/>
          <p:cNvSpPr>
            <a:spLocks noGrp="1"/>
          </p:cNvSpPr>
          <p:nvPr>
            <p:ph type="ftr" sz="quarter" idx="11"/>
          </p:nvPr>
        </p:nvSpPr>
        <p:spPr/>
        <p:txBody>
          <a:bodyPr/>
          <a:p>
            <a:pPr lvl="0" fontAlgn="base"/>
            <a:endParaRPr lang="zh-CN" altLang="en-US" strike="noStrike" noProof="1" dirty="0">
              <a:latin typeface="Arial" panose="020B0604020202020204" pitchFamily="34" charset="0"/>
            </a:endParaRPr>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p:spPr>
        <p:txBody>
          <a:bodyPr anchor="b"/>
          <a:lstStyle>
            <a:lvl1pPr>
              <a:defRPr sz="2400"/>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3887391" y="457201"/>
            <a:ext cx="462915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fontAlgn="base"/>
            <a:endParaRPr lang="zh-CN" altLang="en-US" strike="noStrike" noProof="1"/>
          </a:p>
        </p:txBody>
      </p:sp>
      <p:sp>
        <p:nvSpPr>
          <p:cNvPr id="4" name="文本占位符 3"/>
          <p:cNvSpPr>
            <a:spLocks noGrp="1"/>
          </p:cNvSpPr>
          <p:nvPr>
            <p:ph type="body" sz="half" idx="2"/>
          </p:nvPr>
        </p:nvSpPr>
        <p:spPr>
          <a:xfrm>
            <a:off x="629841" y="2057400"/>
            <a:ext cx="3124012"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lvl="0" fontAlgn="base"/>
            <a:endParaRPr lang="zh-CN" altLang="en-US" strike="noStrike" noProof="1" dirty="0">
              <a:latin typeface="Arial" panose="020B0604020202020204" pitchFamily="34" charset="0"/>
            </a:endParaRPr>
          </a:p>
        </p:txBody>
      </p:sp>
      <p:sp>
        <p:nvSpPr>
          <p:cNvPr id="6" name="页脚占位符 5"/>
          <p:cNvSpPr>
            <a:spLocks noGrp="1"/>
          </p:cNvSpPr>
          <p:nvPr>
            <p:ph type="ftr" sz="quarter" idx="11"/>
          </p:nvPr>
        </p:nvSpPr>
        <p:spPr/>
        <p:txBody>
          <a:bodyPr/>
          <a:p>
            <a:pPr lvl="0" fontAlgn="base"/>
            <a:endParaRPr lang="zh-CN" altLang="en-US" strike="noStrike" noProof="1" dirty="0">
              <a:latin typeface="Arial" panose="020B0604020202020204" pitchFamily="34" charset="0"/>
            </a:endParaRPr>
          </a:p>
        </p:txBody>
      </p:sp>
      <p:sp>
        <p:nvSpPr>
          <p:cNvPr id="7" name="灯片编号占位符 6"/>
          <p:cNvSpPr>
            <a:spLocks noGrp="1"/>
          </p:cNvSpPr>
          <p:nvPr>
            <p:ph type="sldNum" sz="quarter" idx="12"/>
          </p:nvPr>
        </p:nvSpPr>
        <p:spPr/>
        <p:txBody>
          <a:bodyPr/>
          <a:p>
            <a:pPr lvl="0" fontAlgn="base"/>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lvl="0" fontAlgn="base"/>
            <a:endParaRPr lang="zh-CN" altLang="en-US" strike="noStrike" noProof="1" dirty="0">
              <a:latin typeface="Arial" panose="020B0604020202020204" pitchFamily="34" charset="0"/>
            </a:endParaRPr>
          </a:p>
        </p:txBody>
      </p:sp>
      <p:sp>
        <p:nvSpPr>
          <p:cNvPr id="5" name="页脚占位符 4"/>
          <p:cNvSpPr>
            <a:spLocks noGrp="1"/>
          </p:cNvSpPr>
          <p:nvPr>
            <p:ph type="ftr" sz="quarter" idx="11"/>
          </p:nvPr>
        </p:nvSpPr>
        <p:spPr/>
        <p:txBody>
          <a:bodyPr/>
          <a:p>
            <a:pPr lvl="0" fontAlgn="base"/>
            <a:endParaRPr lang="zh-CN" altLang="en-US" strike="noStrike" noProof="1" dirty="0">
              <a:latin typeface="Arial" panose="020B0604020202020204" pitchFamily="34" charset="0"/>
            </a:endParaRPr>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457200" y="274638"/>
            <a:ext cx="6052930" cy="5851525"/>
          </a:xfr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lvl="0" fontAlgn="base"/>
            <a:endParaRPr lang="zh-CN" altLang="en-US" strike="noStrike" noProof="1" dirty="0">
              <a:latin typeface="Arial" panose="020B0604020202020204" pitchFamily="34" charset="0"/>
            </a:endParaRPr>
          </a:p>
        </p:txBody>
      </p:sp>
      <p:sp>
        <p:nvSpPr>
          <p:cNvPr id="5" name="页脚占位符 4"/>
          <p:cNvSpPr>
            <a:spLocks noGrp="1"/>
          </p:cNvSpPr>
          <p:nvPr>
            <p:ph type="ftr" sz="quarter" idx="11"/>
          </p:nvPr>
        </p:nvSpPr>
        <p:spPr/>
        <p:txBody>
          <a:bodyPr/>
          <a:p>
            <a:pPr lvl="0" fontAlgn="base"/>
            <a:endParaRPr lang="zh-CN" altLang="en-US" strike="noStrike" noProof="1" dirty="0">
              <a:latin typeface="Arial" panose="020B0604020202020204" pitchFamily="34" charset="0"/>
            </a:endParaRPr>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fontAlgn="base"/>
            <a:r>
              <a:rPr lang="zh-CN" altLang="en-US" strike="noStrike" noProof="1" smtClean="0"/>
              <a:t>单击此处编辑母版文本样式</a:t>
            </a:r>
            <a:endParaRPr lang="zh-CN" altLang="en-US" strike="noStrike" noProof="1" smtClean="0"/>
          </a:p>
        </p:txBody>
      </p:sp>
      <p:sp>
        <p:nvSpPr>
          <p:cNvPr id="4" name="日期占位符 3"/>
          <p:cNvSpPr>
            <a:spLocks noGrp="1"/>
          </p:cNvSpPr>
          <p:nvPr>
            <p:ph type="dt" sz="half" idx="10"/>
          </p:nvPr>
        </p:nvSpPr>
        <p:spPr/>
        <p:txBody>
          <a:bodyPr/>
          <a:p>
            <a:pPr lvl="0" fontAlgn="base"/>
            <a:endParaRPr lang="zh-CN" altLang="en-US" strike="noStrike" noProof="1" dirty="0">
              <a:latin typeface="Arial" panose="020B0604020202020204" pitchFamily="34" charset="0"/>
            </a:endParaRPr>
          </a:p>
        </p:txBody>
      </p:sp>
      <p:sp>
        <p:nvSpPr>
          <p:cNvPr id="5" name="页脚占位符 4"/>
          <p:cNvSpPr>
            <a:spLocks noGrp="1"/>
          </p:cNvSpPr>
          <p:nvPr>
            <p:ph type="ftr" sz="quarter" idx="11"/>
          </p:nvPr>
        </p:nvSpPr>
        <p:spPr/>
        <p:txBody>
          <a:bodyPr/>
          <a:p>
            <a:pPr lvl="0" fontAlgn="base"/>
            <a:endParaRPr lang="zh-CN" altLang="en-US" strike="noStrike" noProof="1" dirty="0">
              <a:latin typeface="Arial" panose="020B0604020202020204" pitchFamily="34" charset="0"/>
            </a:endParaRPr>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457200" y="1600200"/>
            <a:ext cx="4032504" cy="4525963"/>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54296" y="1600200"/>
            <a:ext cx="4032504" cy="4525963"/>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日期占位符 4"/>
          <p:cNvSpPr>
            <a:spLocks noGrp="1"/>
          </p:cNvSpPr>
          <p:nvPr>
            <p:ph type="dt" sz="half" idx="10"/>
          </p:nvPr>
        </p:nvSpPr>
        <p:spPr/>
        <p:txBody>
          <a:bodyPr/>
          <a:p>
            <a:pPr lvl="0" fontAlgn="base"/>
            <a:endParaRPr lang="zh-CN" altLang="en-US" strike="noStrike" noProof="1" dirty="0">
              <a:latin typeface="Arial" panose="020B0604020202020204" pitchFamily="34" charset="0"/>
            </a:endParaRPr>
          </a:p>
        </p:txBody>
      </p:sp>
      <p:sp>
        <p:nvSpPr>
          <p:cNvPr id="6" name="页脚占位符 5"/>
          <p:cNvSpPr>
            <a:spLocks noGrp="1"/>
          </p:cNvSpPr>
          <p:nvPr>
            <p:ph type="ftr" sz="quarter" idx="11"/>
          </p:nvPr>
        </p:nvSpPr>
        <p:spPr/>
        <p:txBody>
          <a:bodyPr/>
          <a:p>
            <a:pPr lvl="0" fontAlgn="base"/>
            <a:endParaRPr lang="zh-CN" altLang="en-US" strike="noStrike" noProof="1" dirty="0">
              <a:latin typeface="Arial" panose="020B0604020202020204" pitchFamily="34" charset="0"/>
            </a:endParaRPr>
          </a:p>
        </p:txBody>
      </p:sp>
      <p:sp>
        <p:nvSpPr>
          <p:cNvPr id="7" name="灯片编号占位符 6"/>
          <p:cNvSpPr>
            <a:spLocks noGrp="1"/>
          </p:cNvSpPr>
          <p:nvPr>
            <p:ph type="sldNum" sz="quarter" idx="12"/>
          </p:nvPr>
        </p:nvSpPr>
        <p:spPr/>
        <p:txBody>
          <a:bodyPr/>
          <a:p>
            <a:pPr lvl="0" fontAlgn="base"/>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890081" y="1778438"/>
            <a:ext cx="3655181"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1"/>
          </p:cNvSpPr>
          <p:nvPr>
            <p:ph sz="half" idx="2"/>
          </p:nvPr>
        </p:nvSpPr>
        <p:spPr>
          <a:xfrm>
            <a:off x="890081" y="2665379"/>
            <a:ext cx="3655181" cy="3524284"/>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4692704" y="1778438"/>
            <a:ext cx="3673182"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smtClean="0"/>
              <a:t>单击此处编辑母版文本样式</a:t>
            </a:r>
            <a:endParaRPr lang="zh-CN" altLang="en-US" strike="noStrike" noProof="1" smtClean="0"/>
          </a:p>
        </p:txBody>
      </p:sp>
      <p:sp>
        <p:nvSpPr>
          <p:cNvPr id="6" name="内容占位符 5"/>
          <p:cNvSpPr>
            <a:spLocks noGrp="1"/>
          </p:cNvSpPr>
          <p:nvPr>
            <p:ph sz="quarter" idx="4"/>
          </p:nvPr>
        </p:nvSpPr>
        <p:spPr>
          <a:xfrm>
            <a:off x="4692704" y="2665379"/>
            <a:ext cx="3673182" cy="3524284"/>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7" name="日期占位符 6"/>
          <p:cNvSpPr>
            <a:spLocks noGrp="1"/>
          </p:cNvSpPr>
          <p:nvPr>
            <p:ph type="dt" sz="half" idx="10"/>
          </p:nvPr>
        </p:nvSpPr>
        <p:spPr/>
        <p:txBody>
          <a:bodyPr/>
          <a:p>
            <a:pPr lvl="0" fontAlgn="base"/>
            <a:endParaRPr lang="zh-CN" altLang="en-US" strike="noStrike" noProof="1" dirty="0">
              <a:latin typeface="Arial" panose="020B0604020202020204" pitchFamily="34" charset="0"/>
            </a:endParaRPr>
          </a:p>
        </p:txBody>
      </p:sp>
      <p:sp>
        <p:nvSpPr>
          <p:cNvPr id="8" name="页脚占位符 7"/>
          <p:cNvSpPr>
            <a:spLocks noGrp="1"/>
          </p:cNvSpPr>
          <p:nvPr>
            <p:ph type="ftr" sz="quarter" idx="11"/>
          </p:nvPr>
        </p:nvSpPr>
        <p:spPr/>
        <p:txBody>
          <a:bodyPr/>
          <a:p>
            <a:pPr lvl="0" fontAlgn="base"/>
            <a:endParaRPr lang="zh-CN" altLang="en-US" strike="noStrike" noProof="1" dirty="0">
              <a:latin typeface="Arial" panose="020B0604020202020204" pitchFamily="34" charset="0"/>
            </a:endParaRPr>
          </a:p>
        </p:txBody>
      </p:sp>
      <p:sp>
        <p:nvSpPr>
          <p:cNvPr id="9" name="灯片编号占位符 8"/>
          <p:cNvSpPr>
            <a:spLocks noGrp="1"/>
          </p:cNvSpPr>
          <p:nvPr>
            <p:ph type="sldNum" sz="quarter" idx="12"/>
          </p:nvPr>
        </p:nvSpPr>
        <p:spPr/>
        <p:txBody>
          <a:bodyPr/>
          <a:p>
            <a:pPr lvl="0" fontAlgn="base"/>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p>
            <a:pPr lvl="0" fontAlgn="base"/>
            <a:endParaRPr lang="zh-CN" altLang="en-US" strike="noStrike" noProof="1" dirty="0">
              <a:latin typeface="Arial" panose="020B0604020202020204" pitchFamily="34" charset="0"/>
            </a:endParaRPr>
          </a:p>
        </p:txBody>
      </p:sp>
      <p:sp>
        <p:nvSpPr>
          <p:cNvPr id="4" name="页脚占位符 3"/>
          <p:cNvSpPr>
            <a:spLocks noGrp="1"/>
          </p:cNvSpPr>
          <p:nvPr>
            <p:ph type="ftr" sz="quarter" idx="11"/>
          </p:nvPr>
        </p:nvSpPr>
        <p:spPr/>
        <p:txBody>
          <a:bodyPr/>
          <a:p>
            <a:pPr lvl="0" fontAlgn="base"/>
            <a:endParaRPr lang="zh-CN" altLang="en-US" strike="noStrike" noProof="1" dirty="0">
              <a:latin typeface="Arial" panose="020B0604020202020204" pitchFamily="34" charset="0"/>
            </a:endParaRPr>
          </a:p>
        </p:txBody>
      </p:sp>
      <p:sp>
        <p:nvSpPr>
          <p:cNvPr id="5" name="灯片编号占位符 4"/>
          <p:cNvSpPr>
            <a:spLocks noGrp="1"/>
          </p:cNvSpPr>
          <p:nvPr>
            <p:ph type="sldNum" sz="quarter" idx="12"/>
          </p:nvPr>
        </p:nvSpPr>
        <p:spPr/>
        <p:txBody>
          <a:bodyPr/>
          <a:p>
            <a:pPr lvl="0" fontAlgn="base"/>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lvl="0" fontAlgn="base"/>
            <a:endParaRPr lang="zh-CN" altLang="en-US" strike="noStrike" noProof="1" dirty="0">
              <a:latin typeface="Arial" panose="020B0604020202020204" pitchFamily="34" charset="0"/>
            </a:endParaRPr>
          </a:p>
        </p:txBody>
      </p:sp>
      <p:sp>
        <p:nvSpPr>
          <p:cNvPr id="3" name="页脚占位符 2"/>
          <p:cNvSpPr>
            <a:spLocks noGrp="1"/>
          </p:cNvSpPr>
          <p:nvPr>
            <p:ph type="ftr" sz="quarter" idx="11"/>
          </p:nvPr>
        </p:nvSpPr>
        <p:spPr/>
        <p:txBody>
          <a:bodyPr/>
          <a:p>
            <a:pPr lvl="0" fontAlgn="base"/>
            <a:endParaRPr lang="zh-CN" altLang="en-US" strike="noStrike" noProof="1" dirty="0">
              <a:latin typeface="Arial" panose="020B0604020202020204" pitchFamily="34" charset="0"/>
            </a:endParaRPr>
          </a:p>
        </p:txBody>
      </p:sp>
      <p:sp>
        <p:nvSpPr>
          <p:cNvPr id="4" name="灯片编号占位符 3"/>
          <p:cNvSpPr>
            <a:spLocks noGrp="1"/>
          </p:cNvSpPr>
          <p:nvPr>
            <p:ph type="sldNum" sz="quarter" idx="12"/>
          </p:nvPr>
        </p:nvSpPr>
        <p:spPr/>
        <p:txBody>
          <a:bodyPr/>
          <a:p>
            <a:pPr lvl="0" fontAlgn="base"/>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lvl="0" fontAlgn="base"/>
            <a:endParaRPr lang="zh-CN" altLang="en-US" strike="noStrike" noProof="1" dirty="0">
              <a:latin typeface="Arial" panose="020B0604020202020204" pitchFamily="34" charset="0"/>
            </a:endParaRPr>
          </a:p>
        </p:txBody>
      </p:sp>
      <p:sp>
        <p:nvSpPr>
          <p:cNvPr id="6" name="页脚占位符 5"/>
          <p:cNvSpPr>
            <a:spLocks noGrp="1"/>
          </p:cNvSpPr>
          <p:nvPr>
            <p:ph type="ftr" sz="quarter" idx="11"/>
          </p:nvPr>
        </p:nvSpPr>
        <p:spPr/>
        <p:txBody>
          <a:bodyPr/>
          <a:p>
            <a:pPr lvl="0" fontAlgn="base"/>
            <a:endParaRPr lang="zh-CN" altLang="en-US" strike="noStrike" noProof="1" dirty="0">
              <a:latin typeface="Arial" panose="020B0604020202020204" pitchFamily="34" charset="0"/>
            </a:endParaRPr>
          </a:p>
        </p:txBody>
      </p:sp>
      <p:sp>
        <p:nvSpPr>
          <p:cNvPr id="7" name="灯片编号占位符 6"/>
          <p:cNvSpPr>
            <a:spLocks noGrp="1"/>
          </p:cNvSpPr>
          <p:nvPr>
            <p:ph type="sldNum" sz="quarter" idx="12"/>
          </p:nvPr>
        </p:nvSpPr>
        <p:spPr/>
        <p:txBody>
          <a:bodyPr/>
          <a:p>
            <a:pPr lvl="0" fontAlgn="base"/>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p:spPr>
        <p:txBody>
          <a:bodyPr anchor="b"/>
          <a:lstStyle>
            <a:lvl1pPr>
              <a:defRPr sz="2400"/>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3887391" y="457201"/>
            <a:ext cx="462915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fontAlgn="base"/>
            <a:endParaRPr lang="zh-CN" altLang="en-US" strike="noStrike" noProof="1"/>
          </a:p>
        </p:txBody>
      </p:sp>
      <p:sp>
        <p:nvSpPr>
          <p:cNvPr id="4" name="文本占位符 3"/>
          <p:cNvSpPr>
            <a:spLocks noGrp="1"/>
          </p:cNvSpPr>
          <p:nvPr>
            <p:ph type="body" sz="half" idx="2"/>
          </p:nvPr>
        </p:nvSpPr>
        <p:spPr>
          <a:xfrm>
            <a:off x="629841" y="2057400"/>
            <a:ext cx="3124012"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lvl="0" fontAlgn="base"/>
            <a:endParaRPr lang="zh-CN" altLang="en-US" strike="noStrike" noProof="1" dirty="0">
              <a:latin typeface="Arial" panose="020B0604020202020204" pitchFamily="34" charset="0"/>
            </a:endParaRPr>
          </a:p>
        </p:txBody>
      </p:sp>
      <p:sp>
        <p:nvSpPr>
          <p:cNvPr id="6" name="页脚占位符 5"/>
          <p:cNvSpPr>
            <a:spLocks noGrp="1"/>
          </p:cNvSpPr>
          <p:nvPr>
            <p:ph type="ftr" sz="quarter" idx="11"/>
          </p:nvPr>
        </p:nvSpPr>
        <p:spPr/>
        <p:txBody>
          <a:bodyPr/>
          <a:p>
            <a:pPr lvl="0" fontAlgn="base"/>
            <a:endParaRPr lang="zh-CN" altLang="en-US" strike="noStrike" noProof="1" dirty="0">
              <a:latin typeface="Arial" panose="020B0604020202020204" pitchFamily="34" charset="0"/>
            </a:endParaRPr>
          </a:p>
        </p:txBody>
      </p:sp>
      <p:sp>
        <p:nvSpPr>
          <p:cNvPr id="7" name="灯片编号占位符 6"/>
          <p:cNvSpPr>
            <a:spLocks noGrp="1"/>
          </p:cNvSpPr>
          <p:nvPr>
            <p:ph type="sldNum" sz="quarter" idx="12"/>
          </p:nvPr>
        </p:nvSpPr>
        <p:spPr/>
        <p:txBody>
          <a:bodyPr/>
          <a:p>
            <a:pPr lvl="0" fontAlgn="base"/>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2" Type="http://schemas.openxmlformats.org/officeDocument/2006/relationships/theme" Target="../theme/theme2.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026" name="标题 1025"/>
          <p:cNvSpPr>
            <a:spLocks noGrp="1"/>
          </p:cNvSpPr>
          <p:nvPr>
            <p:ph type="title"/>
          </p:nvPr>
        </p:nvSpPr>
        <p:spPr>
          <a:xfrm>
            <a:off x="457200" y="274638"/>
            <a:ext cx="8229600" cy="1143000"/>
          </a:xfrm>
          <a:prstGeom prst="rect">
            <a:avLst/>
          </a:prstGeom>
          <a:noFill/>
          <a:ln w="9525">
            <a:noFill/>
          </a:ln>
        </p:spPr>
        <p:txBody>
          <a:bodyPr anchor="ctr"/>
          <a:p>
            <a:pPr lvl="0"/>
            <a:r>
              <a:rPr lang="zh-CN" altLang="en-US" dirty="0"/>
              <a:t>单击此处编辑母版标题样式</a:t>
            </a:r>
            <a:endParaRPr lang="zh-CN" altLang="en-US" dirty="0"/>
          </a:p>
        </p:txBody>
      </p:sp>
      <p:sp>
        <p:nvSpPr>
          <p:cNvPr id="1027" name="文本占位符 1026"/>
          <p:cNvSpPr>
            <a:spLocks noGrp="1"/>
          </p:cNvSpPr>
          <p:nvPr>
            <p:ph type="body"/>
          </p:nvPr>
        </p:nvSpPr>
        <p:spPr>
          <a:xfrm>
            <a:off x="457200" y="1600200"/>
            <a:ext cx="8229600" cy="4525963"/>
          </a:xfrm>
          <a:prstGeom prst="rect">
            <a:avLst/>
          </a:prstGeom>
          <a:noFill/>
          <a:ln w="9525">
            <a:noFill/>
          </a:ln>
        </p:spPr>
        <p:txBody>
          <a:bodyPr anchor="t"/>
          <a:p>
            <a:pPr lvl="0"/>
            <a:r>
              <a:rPr lang="zh-CN" altLang="en-US" dirty="0"/>
              <a:t>单击此处编辑母版文本样式</a:t>
            </a:r>
            <a:endParaRPr lang="zh-CN" altLang="en-US" dirty="0"/>
          </a:p>
          <a:p>
            <a:pPr lvl="1" indent="-285750"/>
            <a:r>
              <a:rPr lang="zh-CN" altLang="en-US" dirty="0"/>
              <a:t>第二级</a:t>
            </a:r>
            <a:endParaRPr lang="zh-CN" altLang="en-US" dirty="0"/>
          </a:p>
          <a:p>
            <a:pPr lvl="2" indent="-228600"/>
            <a:r>
              <a:rPr lang="zh-CN" altLang="en-US" dirty="0"/>
              <a:t>第三级</a:t>
            </a:r>
            <a:endParaRPr lang="zh-CN" altLang="en-US" dirty="0"/>
          </a:p>
          <a:p>
            <a:pPr lvl="3" indent="-228600"/>
            <a:r>
              <a:rPr lang="zh-CN" altLang="en-US" dirty="0"/>
              <a:t>第四级</a:t>
            </a:r>
            <a:endParaRPr lang="zh-CN" altLang="en-US" dirty="0"/>
          </a:p>
          <a:p>
            <a:pPr lvl="4" indent="-228600"/>
            <a:r>
              <a:rPr lang="zh-CN" altLang="en-US" dirty="0"/>
              <a:t>第五级</a:t>
            </a:r>
            <a:endParaRPr lang="zh-CN" altLang="en-US" dirty="0"/>
          </a:p>
        </p:txBody>
      </p:sp>
      <p:sp>
        <p:nvSpPr>
          <p:cNvPr id="1028" name="日期占位符 1027"/>
          <p:cNvSpPr>
            <a:spLocks noGrp="1"/>
          </p:cNvSpPr>
          <p:nvPr>
            <p:ph type="dt" sz="half" idx="2"/>
          </p:nvPr>
        </p:nvSpPr>
        <p:spPr>
          <a:xfrm>
            <a:off x="457200" y="6245225"/>
            <a:ext cx="2133600" cy="476250"/>
          </a:xfrm>
          <a:prstGeom prst="rect">
            <a:avLst/>
          </a:prstGeom>
          <a:noFill/>
          <a:ln w="9525">
            <a:noFill/>
          </a:ln>
        </p:spPr>
        <p:txBody>
          <a:bodyPr/>
          <a:lstStyle>
            <a:lvl1pPr>
              <a:defRPr sz="1400"/>
            </a:lvl1pPr>
          </a:lstStyle>
          <a:p>
            <a:pPr lvl="0" fontAlgn="base"/>
            <a:endParaRPr lang="zh-CN" altLang="en-US" strike="noStrike" noProof="1" dirty="0">
              <a:latin typeface="Arial" panose="020B0604020202020204" pitchFamily="34" charset="0"/>
            </a:endParaRPr>
          </a:p>
        </p:txBody>
      </p:sp>
      <p:sp>
        <p:nvSpPr>
          <p:cNvPr id="1029" name="页脚占位符 1028"/>
          <p:cNvSpPr>
            <a:spLocks noGrp="1"/>
          </p:cNvSpPr>
          <p:nvPr>
            <p:ph type="ftr" sz="quarter" idx="3"/>
          </p:nvPr>
        </p:nvSpPr>
        <p:spPr>
          <a:xfrm>
            <a:off x="3124200" y="6245225"/>
            <a:ext cx="2895600" cy="476250"/>
          </a:xfrm>
          <a:prstGeom prst="rect">
            <a:avLst/>
          </a:prstGeom>
          <a:noFill/>
          <a:ln w="9525">
            <a:noFill/>
          </a:ln>
        </p:spPr>
        <p:txBody>
          <a:bodyPr/>
          <a:lstStyle>
            <a:lvl1pPr algn="ctr">
              <a:defRPr sz="1400"/>
            </a:lvl1pPr>
          </a:lstStyle>
          <a:p>
            <a:pPr lvl="0" fontAlgn="base"/>
            <a:endParaRPr lang="zh-CN" altLang="en-US" strike="noStrike" noProof="1" dirty="0">
              <a:latin typeface="Arial" panose="020B0604020202020204" pitchFamily="34" charset="0"/>
            </a:endParaRPr>
          </a:p>
        </p:txBody>
      </p:sp>
      <p:sp>
        <p:nvSpPr>
          <p:cNvPr id="1030" name="灯片编号占位符 1029"/>
          <p:cNvSpPr>
            <a:spLocks noGrp="1"/>
          </p:cNvSpPr>
          <p:nvPr>
            <p:ph type="sldNum" sz="quarter" idx="4"/>
          </p:nvPr>
        </p:nvSpPr>
        <p:spPr>
          <a:xfrm>
            <a:off x="6553200" y="6245225"/>
            <a:ext cx="2133600" cy="476250"/>
          </a:xfrm>
          <a:prstGeom prst="rect">
            <a:avLst/>
          </a:prstGeom>
          <a:noFill/>
          <a:ln w="9525">
            <a:noFill/>
          </a:ln>
        </p:spPr>
        <p:txBody>
          <a:bodyPr/>
          <a:lstStyle>
            <a:lvl1pPr algn="r">
              <a:defRPr sz="1400"/>
            </a:lvl1pPr>
          </a:lstStyle>
          <a:p>
            <a:pPr lvl="0" fontAlgn="base"/>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marL="0" lvl="0" indent="0" algn="ctr" defTabSz="914400" rtl="0" eaLnBrk="1" fontAlgn="base" latinLnBrk="0" hangingPunct="1">
        <a:lnSpc>
          <a:spcPct val="100000"/>
        </a:lnSpc>
        <a:spcBef>
          <a:spcPct val="0"/>
        </a:spcBef>
        <a:spcAft>
          <a:spcPct val="0"/>
        </a:spcAft>
        <a:buNone/>
        <a:defRPr sz="4400" b="0" i="0" u="none" kern="1200" baseline="0">
          <a:solidFill>
            <a:schemeClr val="tx2"/>
          </a:solidFill>
          <a:latin typeface="+mj-lt"/>
          <a:ea typeface="+mj-ea"/>
          <a:cs typeface="+mj-cs"/>
        </a:defRPr>
      </a:lvl1pPr>
    </p:titleStyle>
    <p:bodyStyle>
      <a:lvl1pPr marL="342900" lvl="0" indent="-342900" algn="l" defTabSz="914400" rtl="0" eaLnBrk="1" fontAlgn="base" latinLnBrk="0" hangingPunct="1">
        <a:lnSpc>
          <a:spcPct val="100000"/>
        </a:lnSpc>
        <a:spcBef>
          <a:spcPct val="20000"/>
        </a:spcBef>
        <a:spcAft>
          <a:spcPct val="0"/>
        </a:spcAft>
        <a:buChar char="•"/>
        <a:defRPr sz="3200" b="0" i="0" u="none" kern="1200" baseline="0">
          <a:solidFill>
            <a:schemeClr val="tx1"/>
          </a:solidFill>
          <a:latin typeface="+mn-lt"/>
          <a:ea typeface="+mn-ea"/>
          <a:cs typeface="+mn-cs"/>
        </a:defRPr>
      </a:lvl1pPr>
      <a:lvl2pPr marL="742950" lvl="1" indent="-285750" algn="l" defTabSz="914400" rtl="0" eaLnBrk="1" fontAlgn="base" latinLnBrk="0" hangingPunct="1">
        <a:lnSpc>
          <a:spcPct val="100000"/>
        </a:lnSpc>
        <a:spcBef>
          <a:spcPct val="20000"/>
        </a:spcBef>
        <a:spcAft>
          <a:spcPct val="0"/>
        </a:spcAft>
        <a:buChar char="–"/>
        <a:defRPr sz="2800" b="0" i="0" u="none" kern="1200" baseline="0">
          <a:solidFill>
            <a:schemeClr val="tx1"/>
          </a:solidFill>
          <a:latin typeface="+mn-lt"/>
          <a:ea typeface="+mn-ea"/>
          <a:cs typeface="+mn-cs"/>
        </a:defRPr>
      </a:lvl2pPr>
      <a:lvl3pPr marL="1143000" lvl="2" indent="-22860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mn-lt"/>
          <a:ea typeface="+mn-ea"/>
          <a:cs typeface="+mn-cs"/>
        </a:defRPr>
      </a:lvl3pPr>
      <a:lvl4pPr marL="1600200" lvl="3"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4pPr>
      <a:lvl5pPr marL="2057400" lvl="4"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5pPr>
      <a:lvl6pPr marL="2514600" lvl="5"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6pPr>
      <a:lvl7pPr marL="2971800" lvl="6"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7pPr>
      <a:lvl8pPr marL="3429000" lvl="7"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8pPr>
      <a:lvl9pPr marL="3886200" lvl="8"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9pPr>
    </p:bodyStyle>
    <p:other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050" name="标题 1025"/>
          <p:cNvSpPr>
            <a:spLocks noGrp="1"/>
          </p:cNvSpPr>
          <p:nvPr>
            <p:ph type="title"/>
          </p:nvPr>
        </p:nvSpPr>
        <p:spPr>
          <a:xfrm>
            <a:off x="457200" y="274638"/>
            <a:ext cx="8229600" cy="1143000"/>
          </a:xfrm>
          <a:prstGeom prst="rect">
            <a:avLst/>
          </a:prstGeom>
          <a:noFill/>
          <a:ln w="9525">
            <a:noFill/>
          </a:ln>
        </p:spPr>
        <p:txBody>
          <a:bodyPr anchor="ctr"/>
          <a:p>
            <a:pPr lvl="0"/>
            <a:r>
              <a:rPr lang="zh-CN" altLang="en-US" dirty="0"/>
              <a:t>单击此处编辑母版标题样式</a:t>
            </a:r>
            <a:endParaRPr lang="zh-CN" altLang="en-US" dirty="0"/>
          </a:p>
        </p:txBody>
      </p:sp>
      <p:sp>
        <p:nvSpPr>
          <p:cNvPr id="2051" name="文本占位符 1026"/>
          <p:cNvSpPr>
            <a:spLocks noGrp="1"/>
          </p:cNvSpPr>
          <p:nvPr>
            <p:ph type="body"/>
          </p:nvPr>
        </p:nvSpPr>
        <p:spPr>
          <a:xfrm>
            <a:off x="457200" y="1600200"/>
            <a:ext cx="8229600" cy="4525963"/>
          </a:xfrm>
          <a:prstGeom prst="rect">
            <a:avLst/>
          </a:prstGeom>
          <a:noFill/>
          <a:ln w="9525">
            <a:noFill/>
          </a:ln>
        </p:spPr>
        <p:txBody>
          <a:bodyPr anchor="t"/>
          <a:p>
            <a:pPr lvl="0"/>
            <a:r>
              <a:rPr lang="zh-CN" altLang="en-US" dirty="0"/>
              <a:t>单击此处编辑母版文本样式</a:t>
            </a:r>
            <a:endParaRPr lang="zh-CN" altLang="en-US" dirty="0"/>
          </a:p>
          <a:p>
            <a:pPr lvl="1" indent="-285750"/>
            <a:r>
              <a:rPr lang="zh-CN" altLang="en-US" dirty="0"/>
              <a:t>第二级</a:t>
            </a:r>
            <a:endParaRPr lang="zh-CN" altLang="en-US" dirty="0"/>
          </a:p>
          <a:p>
            <a:pPr lvl="2" indent="-228600"/>
            <a:r>
              <a:rPr lang="zh-CN" altLang="en-US" dirty="0"/>
              <a:t>第三级</a:t>
            </a:r>
            <a:endParaRPr lang="zh-CN" altLang="en-US" dirty="0"/>
          </a:p>
          <a:p>
            <a:pPr lvl="3" indent="-228600"/>
            <a:r>
              <a:rPr lang="zh-CN" altLang="en-US" dirty="0"/>
              <a:t>第四级</a:t>
            </a:r>
            <a:endParaRPr lang="zh-CN" altLang="en-US" dirty="0"/>
          </a:p>
          <a:p>
            <a:pPr lvl="4" indent="-228600"/>
            <a:r>
              <a:rPr lang="zh-CN" altLang="en-US" dirty="0"/>
              <a:t>第五级</a:t>
            </a:r>
            <a:endParaRPr lang="zh-CN" altLang="en-US" dirty="0"/>
          </a:p>
        </p:txBody>
      </p:sp>
      <p:sp>
        <p:nvSpPr>
          <p:cNvPr id="1028" name="日期占位符 1027"/>
          <p:cNvSpPr>
            <a:spLocks noGrp="1"/>
          </p:cNvSpPr>
          <p:nvPr>
            <p:ph type="dt" sz="half" idx="2"/>
          </p:nvPr>
        </p:nvSpPr>
        <p:spPr>
          <a:xfrm>
            <a:off x="457200" y="6245225"/>
            <a:ext cx="2133600" cy="476250"/>
          </a:xfrm>
          <a:prstGeom prst="rect">
            <a:avLst/>
          </a:prstGeom>
          <a:noFill/>
          <a:ln w="9525">
            <a:noFill/>
          </a:ln>
        </p:spPr>
        <p:txBody>
          <a:bodyPr/>
          <a:lstStyle>
            <a:lvl1pPr>
              <a:defRPr sz="1400"/>
            </a:lvl1pPr>
          </a:lstStyle>
          <a:p>
            <a:pPr lvl="0" fontAlgn="base"/>
            <a:endParaRPr lang="zh-CN" altLang="en-US" strike="noStrike" noProof="1" dirty="0">
              <a:latin typeface="Arial" panose="020B0604020202020204" pitchFamily="34" charset="0"/>
            </a:endParaRPr>
          </a:p>
        </p:txBody>
      </p:sp>
      <p:sp>
        <p:nvSpPr>
          <p:cNvPr id="1029" name="页脚占位符 1028"/>
          <p:cNvSpPr>
            <a:spLocks noGrp="1"/>
          </p:cNvSpPr>
          <p:nvPr>
            <p:ph type="ftr" sz="quarter" idx="3"/>
          </p:nvPr>
        </p:nvSpPr>
        <p:spPr>
          <a:xfrm>
            <a:off x="3124200" y="6245225"/>
            <a:ext cx="2895600" cy="476250"/>
          </a:xfrm>
          <a:prstGeom prst="rect">
            <a:avLst/>
          </a:prstGeom>
          <a:noFill/>
          <a:ln w="9525">
            <a:noFill/>
          </a:ln>
        </p:spPr>
        <p:txBody>
          <a:bodyPr/>
          <a:lstStyle>
            <a:lvl1pPr algn="ctr">
              <a:defRPr sz="1400"/>
            </a:lvl1pPr>
          </a:lstStyle>
          <a:p>
            <a:pPr lvl="0" fontAlgn="base"/>
            <a:endParaRPr lang="zh-CN" altLang="en-US" strike="noStrike" noProof="1" dirty="0">
              <a:latin typeface="Arial" panose="020B0604020202020204" pitchFamily="34" charset="0"/>
            </a:endParaRPr>
          </a:p>
        </p:txBody>
      </p:sp>
      <p:sp>
        <p:nvSpPr>
          <p:cNvPr id="1030" name="灯片编号占位符 1029"/>
          <p:cNvSpPr>
            <a:spLocks noGrp="1"/>
          </p:cNvSpPr>
          <p:nvPr>
            <p:ph type="sldNum" sz="quarter" idx="4"/>
          </p:nvPr>
        </p:nvSpPr>
        <p:spPr>
          <a:xfrm>
            <a:off x="6553200" y="6245225"/>
            <a:ext cx="2133600" cy="476250"/>
          </a:xfrm>
          <a:prstGeom prst="rect">
            <a:avLst/>
          </a:prstGeom>
          <a:noFill/>
          <a:ln w="9525">
            <a:noFill/>
          </a:ln>
        </p:spPr>
        <p:txBody>
          <a:bodyPr/>
          <a:lstStyle>
            <a:lvl1pPr algn="r">
              <a:defRPr sz="1400"/>
            </a:lvl1pPr>
          </a:lstStyle>
          <a:p>
            <a:pPr lvl="0" fontAlgn="base"/>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marL="0" lvl="0" indent="0" algn="ctr" defTabSz="914400" rtl="0" eaLnBrk="1" fontAlgn="base" latinLnBrk="0" hangingPunct="1">
        <a:lnSpc>
          <a:spcPct val="100000"/>
        </a:lnSpc>
        <a:spcBef>
          <a:spcPct val="0"/>
        </a:spcBef>
        <a:spcAft>
          <a:spcPct val="0"/>
        </a:spcAft>
        <a:buNone/>
        <a:defRPr sz="4400" b="0" i="0" u="none" kern="1200" baseline="0">
          <a:solidFill>
            <a:schemeClr val="tx2"/>
          </a:solidFill>
          <a:latin typeface="+mj-lt"/>
          <a:ea typeface="+mj-ea"/>
          <a:cs typeface="+mj-cs"/>
        </a:defRPr>
      </a:lvl1pPr>
    </p:titleStyle>
    <p:bodyStyle>
      <a:lvl1pPr marL="342900" lvl="0" indent="-342900" algn="l" defTabSz="914400" rtl="0" eaLnBrk="1" fontAlgn="base" latinLnBrk="0" hangingPunct="1">
        <a:lnSpc>
          <a:spcPct val="100000"/>
        </a:lnSpc>
        <a:spcBef>
          <a:spcPct val="20000"/>
        </a:spcBef>
        <a:spcAft>
          <a:spcPct val="0"/>
        </a:spcAft>
        <a:buChar char="•"/>
        <a:defRPr sz="3200" b="0" i="0" u="none" kern="1200" baseline="0">
          <a:solidFill>
            <a:schemeClr val="tx1"/>
          </a:solidFill>
          <a:latin typeface="+mn-lt"/>
          <a:ea typeface="+mn-ea"/>
          <a:cs typeface="+mn-cs"/>
        </a:defRPr>
      </a:lvl1pPr>
      <a:lvl2pPr marL="742950" lvl="1" indent="-285750" algn="l" defTabSz="914400" rtl="0" eaLnBrk="1" fontAlgn="base" latinLnBrk="0" hangingPunct="1">
        <a:lnSpc>
          <a:spcPct val="100000"/>
        </a:lnSpc>
        <a:spcBef>
          <a:spcPct val="20000"/>
        </a:spcBef>
        <a:spcAft>
          <a:spcPct val="0"/>
        </a:spcAft>
        <a:buChar char="–"/>
        <a:defRPr sz="2800" b="0" i="0" u="none" kern="1200" baseline="0">
          <a:solidFill>
            <a:schemeClr val="tx1"/>
          </a:solidFill>
          <a:latin typeface="+mn-lt"/>
          <a:ea typeface="+mn-ea"/>
          <a:cs typeface="+mn-cs"/>
        </a:defRPr>
      </a:lvl2pPr>
      <a:lvl3pPr marL="1143000" lvl="2" indent="-22860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mn-lt"/>
          <a:ea typeface="+mn-ea"/>
          <a:cs typeface="+mn-cs"/>
        </a:defRPr>
      </a:lvl3pPr>
      <a:lvl4pPr marL="1600200" lvl="3"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4pPr>
      <a:lvl5pPr marL="2057400" lvl="4"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5pPr>
      <a:lvl6pPr marL="2514600" lvl="5"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6pPr>
      <a:lvl7pPr marL="2971800" lvl="6"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7pPr>
      <a:lvl8pPr marL="3429000" lvl="7"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8pPr>
      <a:lvl9pPr marL="3886200" lvl="8"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9pPr>
    </p:bodyStyle>
    <p:other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2.jpe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2.jpe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2.jpe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2.jpe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2.jpe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2.jpe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2.jpe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2.jpeg"/></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2.jpe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2.jpe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jpeg"/></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2.jpeg"/></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jpe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2.jpeg"/></Relationships>
</file>

<file path=ppt/slides/_rels/slide4.xml.rels><?xml version="1.0" encoding="UTF-8" standalone="yes"?>
<Relationships xmlns="http://schemas.openxmlformats.org/package/2006/relationships"><Relationship Id="rId4" Type="http://schemas.openxmlformats.org/officeDocument/2006/relationships/slideLayout" Target="../slideLayouts/slideLayout13.xml"/><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image" Target="../media/image2.jpeg"/></Relationships>
</file>

<file path=ppt/slides/_rels/slide5.xml.rels><?xml version="1.0" encoding="UTF-8" standalone="yes"?>
<Relationships xmlns="http://schemas.openxmlformats.org/package/2006/relationships"><Relationship Id="rId4" Type="http://schemas.openxmlformats.org/officeDocument/2006/relationships/slideLayout" Target="../slideLayouts/slideLayout13.xml"/><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image" Target="../media/image2.jpeg"/></Relationships>
</file>

<file path=ppt/slides/_rels/slide6.xml.rels><?xml version="1.0" encoding="UTF-8" standalone="yes"?>
<Relationships xmlns="http://schemas.openxmlformats.org/package/2006/relationships"><Relationship Id="rId4" Type="http://schemas.openxmlformats.org/officeDocument/2006/relationships/slideLayout" Target="../slideLayouts/slideLayout13.xml"/><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image" Target="../media/image2.jpeg"/></Relationships>
</file>

<file path=ppt/slides/_rels/slide7.xml.rels><?xml version="1.0" encoding="UTF-8" standalone="yes"?>
<Relationships xmlns="http://schemas.openxmlformats.org/package/2006/relationships"><Relationship Id="rId4" Type="http://schemas.openxmlformats.org/officeDocument/2006/relationships/slideLayout" Target="../slideLayouts/slideLayout13.xml"/><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image" Target="../media/image2.jpeg"/></Relationships>
</file>

<file path=ppt/slides/_rels/slide8.xml.rels><?xml version="1.0" encoding="UTF-8" standalone="yes"?>
<Relationships xmlns="http://schemas.openxmlformats.org/package/2006/relationships"><Relationship Id="rId4" Type="http://schemas.openxmlformats.org/officeDocument/2006/relationships/slideLayout" Target="../slideLayouts/slideLayout13.xml"/><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image" Target="../media/image2.jpe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073" name="图片 1" descr="1"/>
          <p:cNvPicPr>
            <a:picLocks noChangeAspect="1"/>
          </p:cNvPicPr>
          <p:nvPr/>
        </p:nvPicPr>
        <p:blipFill>
          <a:blip r:embed="rId1"/>
          <a:stretch>
            <a:fillRect/>
          </a:stretch>
        </p:blipFill>
        <p:spPr>
          <a:xfrm>
            <a:off x="-74612" y="-4762"/>
            <a:ext cx="9153525" cy="6869112"/>
          </a:xfrm>
          <a:prstGeom prst="rect">
            <a:avLst/>
          </a:prstGeom>
          <a:noFill/>
          <a:ln w="9525">
            <a:noFill/>
          </a:ln>
        </p:spPr>
      </p:pic>
      <p:sp>
        <p:nvSpPr>
          <p:cNvPr id="100" name="文本框 99"/>
          <p:cNvSpPr txBox="1"/>
          <p:nvPr/>
        </p:nvSpPr>
        <p:spPr>
          <a:xfrm>
            <a:off x="186690" y="138430"/>
            <a:ext cx="8770620" cy="829945"/>
          </a:xfrm>
          <a:prstGeom prst="rect">
            <a:avLst/>
          </a:prstGeom>
          <a:noFill/>
          <a:ln w="9525">
            <a:noFill/>
          </a:ln>
        </p:spPr>
        <p:txBody>
          <a:bodyPr wrap="square">
            <a:spAutoFit/>
          </a:bodyPr>
          <a:p>
            <a:r>
              <a:rPr lang="zh-CN" sz="4800" noProof="1">
                <a:ln w="10160">
                  <a:solidFill>
                    <a:schemeClr val="accent5"/>
                  </a:solidFill>
                  <a:prstDash val="solid"/>
                </a:ln>
                <a:solidFill>
                  <a:srgbClr val="FFFFFF"/>
                </a:solidFill>
                <a:effectLst>
                  <a:outerShdw blurRad="38100" dist="22860" dir="5400000" algn="tl" rotWithShape="0">
                    <a:srgbClr val="000000">
                      <a:alpha val="30000"/>
                    </a:srgbClr>
                  </a:outerShdw>
                </a:effectLst>
                <a:latin typeface="PingFang SC" charset="0"/>
                <a:ea typeface="宋体" panose="02010600030101010101" pitchFamily="2" charset="-122"/>
                <a:cs typeface="+mn-cs"/>
              </a:rPr>
              <a:t>湖北省利川市腾龙小学 向晓斌</a:t>
            </a:r>
            <a:endParaRPr lang="en-US" altLang="zh-CN" sz="4800" noProof="1">
              <a:ln w="10160">
                <a:solidFill>
                  <a:schemeClr val="accent5"/>
                </a:solidFill>
                <a:prstDash val="solid"/>
              </a:ln>
              <a:solidFill>
                <a:srgbClr val="FFFFFF"/>
              </a:solidFill>
              <a:effectLst>
                <a:outerShdw blurRad="38100" dist="22860" dir="5400000" algn="tl" rotWithShape="0">
                  <a:srgbClr val="000000">
                    <a:alpha val="30000"/>
                  </a:srgbClr>
                </a:outerShdw>
              </a:effectLst>
              <a:latin typeface="PingFang SC"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0">
                                            <p:txEl>
                                              <p:pRg st="0" end="0"/>
                                            </p:txEl>
                                          </p:spTgt>
                                        </p:tgtEl>
                                        <p:attrNameLst>
                                          <p:attrName>style.visibility</p:attrName>
                                        </p:attrNameLst>
                                      </p:cBhvr>
                                      <p:to>
                                        <p:strVal val="visible"/>
                                      </p:to>
                                    </p:set>
                                    <p:anim calcmode="lin" valueType="num">
                                      <p:cBhvr additive="base">
                                        <p:cTn id="7" dur="500" fill="hold"/>
                                        <p:tgtEl>
                                          <p:spTgt spid="100">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0">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2289" name="图片 3" descr="70c7432830865929715131f387ae26a7_173823dtaw8rcc66hlcda8"/>
          <p:cNvPicPr>
            <a:picLocks noChangeAspect="1"/>
          </p:cNvPicPr>
          <p:nvPr/>
        </p:nvPicPr>
        <p:blipFill>
          <a:blip r:embed="rId1"/>
          <a:srcRect r="-14" b="2469"/>
          <a:stretch>
            <a:fillRect/>
          </a:stretch>
        </p:blipFill>
        <p:spPr>
          <a:xfrm>
            <a:off x="1588" y="0"/>
            <a:ext cx="9164637" cy="6870700"/>
          </a:xfrm>
          <a:prstGeom prst="rect">
            <a:avLst/>
          </a:prstGeom>
          <a:noFill/>
          <a:ln w="9525">
            <a:noFill/>
          </a:ln>
        </p:spPr>
      </p:pic>
      <p:sp>
        <p:nvSpPr>
          <p:cNvPr id="100" name="文本框 99"/>
          <p:cNvSpPr txBox="1"/>
          <p:nvPr/>
        </p:nvSpPr>
        <p:spPr>
          <a:xfrm>
            <a:off x="502920" y="907415"/>
            <a:ext cx="8137525" cy="4707889"/>
          </a:xfrm>
          <a:prstGeom prst="rect">
            <a:avLst/>
          </a:prstGeom>
          <a:noFill/>
          <a:ln w="9525">
            <a:noFill/>
          </a:ln>
        </p:spPr>
        <p:txBody>
          <a:bodyPr wrap="square">
            <a:spAutoFit/>
          </a:bodyPr>
          <a:p>
            <a:r>
              <a:rPr lang="zh-CN" sz="6000" noProof="1">
                <a:ln w="10160">
                  <a:solidFill>
                    <a:schemeClr val="accent5"/>
                  </a:solidFill>
                  <a:prstDash val="solid"/>
                </a:ln>
                <a:solidFill>
                  <a:srgbClr val="FFFFFF"/>
                </a:solidFill>
                <a:effectLst>
                  <a:outerShdw blurRad="38100" dist="22860" dir="5400000" algn="tl" rotWithShape="0">
                    <a:srgbClr val="000000">
                      <a:alpha val="30000"/>
                    </a:srgbClr>
                  </a:outerShdw>
                </a:effectLst>
                <a:latin typeface="Arial" panose="020B0604020202020204" pitchFamily="34" charset="0"/>
                <a:ea typeface="宋体" panose="02010600030101010101" pitchFamily="2" charset="-122"/>
                <a:cs typeface="Times New Roman" panose="02020603050405020304" charset="0"/>
              </a:rPr>
              <a:t>1、对毒品的无知、好奇 一些青少年染上吸毒恶习，多是因为对毒品危害的无知和好奇，而走吃吸毒深渊的。</a:t>
            </a:r>
            <a:endParaRPr lang="zh-CN" altLang="en-US" sz="6000" noProof="1">
              <a:ln w="10160">
                <a:solidFill>
                  <a:schemeClr val="accent5"/>
                </a:solidFill>
                <a:prstDash val="solid"/>
              </a:ln>
              <a:solidFill>
                <a:srgbClr val="FFFFFF"/>
              </a:solidFill>
              <a:effectLst>
                <a:outerShdw blurRad="38100" dist="22860" dir="5400000" algn="tl" rotWithShape="0">
                  <a:srgbClr val="000000">
                    <a:alpha val="30000"/>
                  </a:srgbClr>
                </a:outerShdw>
              </a:effectLst>
              <a:ea typeface="宋体" panose="02010600030101010101" pitchFamily="2" charset="-122"/>
              <a:cs typeface="Times New Roman" panose="0202060305040502030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00">
                                            <p:txEl>
                                              <p:pRg st="0" end="0"/>
                                            </p:txEl>
                                          </p:spTgt>
                                        </p:tgtEl>
                                        <p:attrNameLst>
                                          <p:attrName>style.visibility</p:attrName>
                                        </p:attrNameLst>
                                      </p:cBhvr>
                                      <p:to>
                                        <p:strVal val="visible"/>
                                      </p:to>
                                    </p:set>
                                    <p:animEffect transition="in" filter="wipe(down)">
                                      <p:cBhvr>
                                        <p:cTn id="7" dur="500"/>
                                        <p:tgtEl>
                                          <p:spTgt spid="10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3313" name="图片 3" descr="70c7432830865929715131f387ae26a7_173823dtaw8rcc66hlcda8"/>
          <p:cNvPicPr>
            <a:picLocks noChangeAspect="1"/>
          </p:cNvPicPr>
          <p:nvPr/>
        </p:nvPicPr>
        <p:blipFill>
          <a:blip r:embed="rId1"/>
          <a:srcRect r="-14" b="2469"/>
          <a:stretch>
            <a:fillRect/>
          </a:stretch>
        </p:blipFill>
        <p:spPr>
          <a:xfrm>
            <a:off x="1588" y="0"/>
            <a:ext cx="9164637" cy="6870700"/>
          </a:xfrm>
          <a:prstGeom prst="rect">
            <a:avLst/>
          </a:prstGeom>
          <a:noFill/>
          <a:ln w="9525">
            <a:noFill/>
          </a:ln>
        </p:spPr>
      </p:pic>
      <p:sp>
        <p:nvSpPr>
          <p:cNvPr id="100" name="文本框 99"/>
          <p:cNvSpPr txBox="1"/>
          <p:nvPr/>
        </p:nvSpPr>
        <p:spPr>
          <a:xfrm>
            <a:off x="262890" y="1000760"/>
            <a:ext cx="8618220" cy="4707890"/>
          </a:xfrm>
          <a:prstGeom prst="rect">
            <a:avLst/>
          </a:prstGeom>
          <a:noFill/>
          <a:ln w="9525">
            <a:noFill/>
          </a:ln>
        </p:spPr>
        <p:txBody>
          <a:bodyPr wrap="square">
            <a:spAutoFit/>
            <a:scene3d>
              <a:camera prst="orthographicFront"/>
              <a:lightRig rig="threePt" dir="t"/>
            </a:scene3d>
          </a:bodyPr>
          <a:p>
            <a:r>
              <a:rPr lang="zh-CN" sz="4400" noProof="1">
                <a:ln w="10160">
                  <a:solidFill>
                    <a:schemeClr val="accent5"/>
                  </a:solidFill>
                  <a:prstDash val="solid"/>
                </a:ln>
                <a:solidFill>
                  <a:srgbClr val="FFFFFF"/>
                </a:solidFill>
                <a:effectLst>
                  <a:outerShdw blurRad="38100" dist="22860" dir="5400000" algn="tl" rotWithShape="0">
                    <a:srgbClr val="000000">
                      <a:alpha val="30000"/>
                    </a:srgbClr>
                  </a:outerShdw>
                </a:effectLst>
                <a:latin typeface="Arial" panose="020B0604020202020204" pitchFamily="34" charset="0"/>
                <a:ea typeface="宋体" panose="02010600030101010101" pitchFamily="2" charset="-122"/>
                <a:cs typeface="Times New Roman" panose="02020603050405020304" charset="0"/>
              </a:rPr>
              <a:t>.</a:t>
            </a:r>
            <a:r>
              <a:rPr lang="en-US" altLang="zh-CN" sz="6000" noProof="1">
                <a:ln w="10160">
                  <a:solidFill>
                    <a:schemeClr val="accent5"/>
                  </a:solidFill>
                  <a:prstDash val="solid"/>
                </a:ln>
                <a:solidFill>
                  <a:srgbClr val="FFFFFF"/>
                </a:solidFill>
                <a:effectLst>
                  <a:outerShdw blurRad="38100" dist="22860" dir="5400000" algn="tl" rotWithShape="0">
                    <a:srgbClr val="000000">
                      <a:alpha val="30000"/>
                    </a:srgbClr>
                  </a:outerShdw>
                </a:effectLst>
                <a:latin typeface="Arial" panose="020B0604020202020204" pitchFamily="34" charset="0"/>
                <a:ea typeface="宋体" panose="02010600030101010101" pitchFamily="2" charset="-122"/>
                <a:cs typeface="Times New Roman" panose="02020603050405020304" charset="0"/>
              </a:rPr>
              <a:t>2</a:t>
            </a:r>
            <a:r>
              <a:rPr lang="zh-CN" altLang="en-US" sz="6000" noProof="1">
                <a:ln w="10160">
                  <a:solidFill>
                    <a:schemeClr val="accent5"/>
                  </a:solidFill>
                  <a:prstDash val="solid"/>
                </a:ln>
                <a:solidFill>
                  <a:srgbClr val="FFFFFF"/>
                </a:solidFill>
                <a:effectLst>
                  <a:outerShdw blurRad="38100" dist="22860" dir="5400000" algn="tl" rotWithShape="0">
                    <a:srgbClr val="000000">
                      <a:alpha val="30000"/>
                    </a:srgbClr>
                  </a:outerShdw>
                </a:effectLst>
                <a:latin typeface="Arial" panose="020B0604020202020204" pitchFamily="34" charset="0"/>
                <a:ea typeface="宋体" panose="02010600030101010101" pitchFamily="2" charset="-122"/>
                <a:cs typeface="Times New Roman" panose="02020603050405020304" charset="0"/>
              </a:rPr>
              <a:t>、</a:t>
            </a:r>
            <a:r>
              <a:rPr lang="zh-CN" sz="6000" noProof="1">
                <a:ln w="10160">
                  <a:solidFill>
                    <a:schemeClr val="accent5"/>
                  </a:solidFill>
                  <a:prstDash val="solid"/>
                </a:ln>
                <a:solidFill>
                  <a:srgbClr val="FFFFFF"/>
                </a:solidFill>
                <a:effectLst>
                  <a:outerShdw blurRad="38100" dist="22860" dir="5400000" algn="tl" rotWithShape="0">
                    <a:srgbClr val="000000">
                      <a:alpha val="30000"/>
                    </a:srgbClr>
                  </a:outerShdw>
                </a:effectLst>
                <a:latin typeface="Arial" panose="020B0604020202020204" pitchFamily="34" charset="0"/>
                <a:ea typeface="宋体" panose="02010600030101010101" pitchFamily="2" charset="-122"/>
                <a:cs typeface="Times New Roman" panose="02020603050405020304" charset="0"/>
              </a:rPr>
              <a:t>他人的不良影响  青少年极易受群体的影响，许多青少年吸毒者说:“我是看到别人吸，我才吸的”。</a:t>
            </a:r>
            <a:endParaRPr lang="zh-CN" altLang="en-US" sz="6000" noProof="1">
              <a:ln w="10160">
                <a:solidFill>
                  <a:schemeClr val="accent5"/>
                </a:solidFill>
                <a:prstDash val="solid"/>
              </a:ln>
              <a:solidFill>
                <a:srgbClr val="FFFFFF"/>
              </a:solidFill>
              <a:effectLst>
                <a:outerShdw blurRad="38100" dist="22860" dir="5400000" algn="tl" rotWithShape="0">
                  <a:srgbClr val="000000">
                    <a:alpha val="30000"/>
                  </a:srgbClr>
                </a:outerShdw>
              </a:effectLst>
              <a:ea typeface="宋体" panose="02010600030101010101" pitchFamily="2" charset="-122"/>
              <a:cs typeface="Times New Roman" panose="0202060305040502030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00">
                                            <p:txEl>
                                              <p:pRg st="0" end="0"/>
                                            </p:txEl>
                                          </p:spTgt>
                                        </p:tgtEl>
                                        <p:attrNameLst>
                                          <p:attrName>style.visibility</p:attrName>
                                        </p:attrNameLst>
                                      </p:cBhvr>
                                      <p:to>
                                        <p:strVal val="visible"/>
                                      </p:to>
                                    </p:set>
                                    <p:animEffect transition="in" filter="blinds(horizontal)">
                                      <p:cBhvr>
                                        <p:cTn id="7" dur="500"/>
                                        <p:tgtEl>
                                          <p:spTgt spid="10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4337" name="图片 3" descr="70c7432830865929715131f387ae26a7_173823dtaw8rcc66hlcda8"/>
          <p:cNvPicPr>
            <a:picLocks noChangeAspect="1"/>
          </p:cNvPicPr>
          <p:nvPr/>
        </p:nvPicPr>
        <p:blipFill>
          <a:blip r:embed="rId1"/>
          <a:srcRect r="-14" b="2469"/>
          <a:stretch>
            <a:fillRect/>
          </a:stretch>
        </p:blipFill>
        <p:spPr>
          <a:xfrm>
            <a:off x="1588" y="0"/>
            <a:ext cx="9164637" cy="6870700"/>
          </a:xfrm>
          <a:prstGeom prst="rect">
            <a:avLst/>
          </a:prstGeom>
          <a:noFill/>
          <a:ln w="9525">
            <a:noFill/>
          </a:ln>
        </p:spPr>
      </p:pic>
      <p:sp>
        <p:nvSpPr>
          <p:cNvPr id="100" name="文本框 99"/>
          <p:cNvSpPr txBox="1"/>
          <p:nvPr/>
        </p:nvSpPr>
        <p:spPr>
          <a:xfrm>
            <a:off x="236855" y="691515"/>
            <a:ext cx="8693785" cy="5262245"/>
          </a:xfrm>
          <a:prstGeom prst="rect">
            <a:avLst/>
          </a:prstGeom>
          <a:noFill/>
          <a:ln w="9525">
            <a:noFill/>
          </a:ln>
        </p:spPr>
        <p:txBody>
          <a:bodyPr wrap="square">
            <a:spAutoFit/>
          </a:bodyPr>
          <a:p>
            <a:r>
              <a:rPr lang="zh-CN" sz="4800" noProof="1">
                <a:ln w="10160">
                  <a:solidFill>
                    <a:schemeClr val="accent5"/>
                  </a:solidFill>
                  <a:prstDash val="solid"/>
                </a:ln>
                <a:solidFill>
                  <a:srgbClr val="FFFFFF"/>
                </a:solidFill>
                <a:effectLst>
                  <a:outerShdw blurRad="38100" dist="22860" dir="5400000" algn="tl" rotWithShape="0">
                    <a:srgbClr val="000000">
                      <a:alpha val="30000"/>
                    </a:srgbClr>
                  </a:outerShdw>
                </a:effectLst>
                <a:latin typeface="Arial" panose="020B0604020202020204" pitchFamily="34" charset="0"/>
                <a:ea typeface="宋体" panose="02010600030101010101" pitchFamily="2" charset="-122"/>
                <a:cs typeface="Times New Roman" panose="02020603050405020304" charset="0"/>
              </a:rPr>
              <a:t>3、寻求刺激，追求不良时尚   吸毒人员，特别是“大款”中的个别人，为寻求刺激，追求不良时尚，用吸食毒品来填补精神空虚,甚至在生意往来、亲朋交往中以给客人扎一支毒品当作最高礼遇。</a:t>
            </a:r>
            <a:endParaRPr lang="zh-CN" altLang="en-US" sz="4800" noProof="1">
              <a:ln w="10160">
                <a:solidFill>
                  <a:schemeClr val="accent5"/>
                </a:solidFill>
                <a:prstDash val="solid"/>
              </a:ln>
              <a:solidFill>
                <a:srgbClr val="FFFFFF"/>
              </a:solidFill>
              <a:effectLst>
                <a:outerShdw blurRad="38100" dist="22860" dir="5400000" algn="tl" rotWithShape="0">
                  <a:srgbClr val="000000">
                    <a:alpha val="30000"/>
                  </a:srgbClr>
                </a:outerShdw>
              </a:effectLst>
              <a:ea typeface="宋体" panose="02010600030101010101" pitchFamily="2" charset="-122"/>
              <a:cs typeface="Times New Roman" panose="0202060305040502030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00">
                                            <p:txEl>
                                              <p:pRg st="0" end="0"/>
                                            </p:txEl>
                                          </p:spTgt>
                                        </p:tgtEl>
                                        <p:attrNameLst>
                                          <p:attrName>style.visibility</p:attrName>
                                        </p:attrNameLst>
                                      </p:cBhvr>
                                      <p:to>
                                        <p:strVal val="visible"/>
                                      </p:to>
                                    </p:set>
                                    <p:animEffect transition="in" filter="wipe(down)">
                                      <p:cBhvr>
                                        <p:cTn id="7" dur="500"/>
                                        <p:tgtEl>
                                          <p:spTgt spid="10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5361" name="图片 3" descr="70c7432830865929715131f387ae26a7_173823dtaw8rcc66hlcda8"/>
          <p:cNvPicPr>
            <a:picLocks noChangeAspect="1"/>
          </p:cNvPicPr>
          <p:nvPr/>
        </p:nvPicPr>
        <p:blipFill>
          <a:blip r:embed="rId1"/>
          <a:srcRect r="-14" b="2469"/>
          <a:stretch>
            <a:fillRect/>
          </a:stretch>
        </p:blipFill>
        <p:spPr>
          <a:xfrm>
            <a:off x="1588" y="0"/>
            <a:ext cx="9164637" cy="6870700"/>
          </a:xfrm>
          <a:prstGeom prst="rect">
            <a:avLst/>
          </a:prstGeom>
          <a:noFill/>
          <a:ln w="9525">
            <a:noFill/>
          </a:ln>
        </p:spPr>
      </p:pic>
      <p:sp>
        <p:nvSpPr>
          <p:cNvPr id="100" name="文本框 99"/>
          <p:cNvSpPr txBox="1"/>
          <p:nvPr/>
        </p:nvSpPr>
        <p:spPr>
          <a:xfrm>
            <a:off x="394335" y="426085"/>
            <a:ext cx="8355330" cy="5631180"/>
          </a:xfrm>
          <a:prstGeom prst="rect">
            <a:avLst/>
          </a:prstGeom>
          <a:noFill/>
          <a:ln w="9525">
            <a:noFill/>
          </a:ln>
        </p:spPr>
        <p:txBody>
          <a:bodyPr wrap="square">
            <a:spAutoFit/>
            <a:scene3d>
              <a:camera prst="orthographicFront"/>
              <a:lightRig rig="threePt" dir="t"/>
            </a:scene3d>
          </a:bodyPr>
          <a:p>
            <a:r>
              <a:rPr lang="zh-CN" sz="7200" noProof="1">
                <a:ln w="10160">
                  <a:solidFill>
                    <a:schemeClr val="accent5"/>
                  </a:solidFill>
                  <a:prstDash val="solid"/>
                </a:ln>
                <a:solidFill>
                  <a:srgbClr val="FFFFFF"/>
                </a:solidFill>
                <a:effectLst>
                  <a:outerShdw blurRad="38100" dist="22860" dir="5400000" algn="tl" rotWithShape="0">
                    <a:srgbClr val="000000">
                      <a:alpha val="30000"/>
                    </a:srgbClr>
                  </a:outerShdw>
                </a:effectLst>
                <a:latin typeface="Arial" panose="020B0604020202020204" pitchFamily="34" charset="0"/>
                <a:ea typeface="宋体" panose="02010600030101010101" pitchFamily="2" charset="-122"/>
                <a:cs typeface="Times New Roman" panose="02020603050405020304" charset="0"/>
              </a:rPr>
              <a:t>4、家庭成员的不良影响  家庭不良影响是导致青少年吸毒的另一个重要因素。</a:t>
            </a:r>
            <a:endParaRPr lang="zh-CN" altLang="en-US" sz="7200" noProof="1">
              <a:ln w="10160">
                <a:solidFill>
                  <a:schemeClr val="accent5"/>
                </a:solidFill>
                <a:prstDash val="solid"/>
              </a:ln>
              <a:solidFill>
                <a:srgbClr val="FFFFFF"/>
              </a:solidFill>
              <a:effectLst>
                <a:outerShdw blurRad="38100" dist="22860" dir="5400000" algn="tl" rotWithShape="0">
                  <a:srgbClr val="000000">
                    <a:alpha val="30000"/>
                  </a:srgbClr>
                </a:outerShdw>
              </a:effectLst>
              <a:ea typeface="宋体" panose="02010600030101010101" pitchFamily="2" charset="-122"/>
              <a:cs typeface="Times New Roman" panose="0202060305040502030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0">
                                            <p:txEl>
                                              <p:pRg st="0" end="0"/>
                                            </p:txEl>
                                          </p:spTgt>
                                        </p:tgtEl>
                                        <p:attrNameLst>
                                          <p:attrName>style.visibility</p:attrName>
                                        </p:attrNameLst>
                                      </p:cBhvr>
                                      <p:to>
                                        <p:strVal val="visible"/>
                                      </p:to>
                                    </p:set>
                                    <p:anim calcmode="lin" valueType="num">
                                      <p:cBhvr additive="base">
                                        <p:cTn id="7" dur="500" fill="hold"/>
                                        <p:tgtEl>
                                          <p:spTgt spid="100">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0">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6385" name="图片 3" descr="70c7432830865929715131f387ae26a7_173823dtaw8rcc66hlcda8"/>
          <p:cNvPicPr>
            <a:picLocks noChangeAspect="1"/>
          </p:cNvPicPr>
          <p:nvPr/>
        </p:nvPicPr>
        <p:blipFill>
          <a:blip r:embed="rId1"/>
          <a:srcRect r="-14" b="2469"/>
          <a:stretch>
            <a:fillRect/>
          </a:stretch>
        </p:blipFill>
        <p:spPr>
          <a:xfrm>
            <a:off x="1588" y="0"/>
            <a:ext cx="9164637" cy="6870700"/>
          </a:xfrm>
          <a:prstGeom prst="rect">
            <a:avLst/>
          </a:prstGeom>
          <a:noFill/>
          <a:ln w="9525">
            <a:noFill/>
          </a:ln>
        </p:spPr>
      </p:pic>
      <p:sp>
        <p:nvSpPr>
          <p:cNvPr id="100" name="文本框 99"/>
          <p:cNvSpPr txBox="1"/>
          <p:nvPr/>
        </p:nvSpPr>
        <p:spPr>
          <a:xfrm>
            <a:off x="176530" y="797560"/>
            <a:ext cx="8814435" cy="5262245"/>
          </a:xfrm>
          <a:prstGeom prst="rect">
            <a:avLst/>
          </a:prstGeom>
          <a:noFill/>
          <a:ln w="9525">
            <a:noFill/>
          </a:ln>
        </p:spPr>
        <p:txBody>
          <a:bodyPr wrap="square">
            <a:spAutoFit/>
            <a:scene3d>
              <a:camera prst="orthographicFront"/>
              <a:lightRig rig="threePt" dir="t"/>
            </a:scene3d>
          </a:bodyPr>
          <a:p>
            <a:r>
              <a:rPr lang="zh-CN" sz="4800" noProof="1">
                <a:ln w="10160">
                  <a:solidFill>
                    <a:schemeClr val="accent5"/>
                  </a:solidFill>
                  <a:prstDash val="solid"/>
                </a:ln>
                <a:solidFill>
                  <a:srgbClr val="FFFFFF"/>
                </a:solidFill>
                <a:effectLst>
                  <a:outerShdw blurRad="38100" dist="22860" dir="5400000" algn="tl" rotWithShape="0">
                    <a:srgbClr val="000000">
                      <a:alpha val="30000"/>
                    </a:srgbClr>
                  </a:outerShdw>
                </a:effectLst>
                <a:latin typeface="Arial" panose="020B0604020202020204" pitchFamily="34" charset="0"/>
                <a:ea typeface="宋体" panose="02010600030101010101" pitchFamily="2" charset="-122"/>
                <a:cs typeface="Times New Roman" panose="02020603050405020304" charset="0"/>
              </a:rPr>
              <a:t>5、逆反心理  青少年逆反心理问题，目前已经成为了一种社会问题，多种原因导致的青少年逆反，虽然不能肯定一定会吸毒，但也为孩子的成长埋下了隐患，这需要社会的关爱和帮助。</a:t>
            </a:r>
            <a:endParaRPr lang="zh-CN" altLang="en-US" sz="4800" noProof="1">
              <a:ln w="10160">
                <a:solidFill>
                  <a:schemeClr val="accent5"/>
                </a:solidFill>
                <a:prstDash val="solid"/>
              </a:ln>
              <a:solidFill>
                <a:srgbClr val="FFFFFF"/>
              </a:solidFill>
              <a:effectLst>
                <a:outerShdw blurRad="38100" dist="22860" dir="5400000" algn="tl" rotWithShape="0">
                  <a:srgbClr val="000000">
                    <a:alpha val="30000"/>
                  </a:srgbClr>
                </a:outerShdw>
              </a:effectLst>
              <a:ea typeface="宋体" panose="02010600030101010101" pitchFamily="2" charset="-122"/>
              <a:cs typeface="Times New Roman" panose="0202060305040502030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0">
                                            <p:txEl>
                                              <p:pRg st="0" end="0"/>
                                            </p:txEl>
                                          </p:spTgt>
                                        </p:tgtEl>
                                        <p:attrNameLst>
                                          <p:attrName>style.visibility</p:attrName>
                                        </p:attrNameLst>
                                      </p:cBhvr>
                                      <p:to>
                                        <p:strVal val="visible"/>
                                      </p:to>
                                    </p:set>
                                    <p:anim calcmode="lin" valueType="num">
                                      <p:cBhvr additive="base">
                                        <p:cTn id="7" dur="500" fill="hold"/>
                                        <p:tgtEl>
                                          <p:spTgt spid="100">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0">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7409" name="图片 3" descr="70c7432830865929715131f387ae26a7_173823dtaw8rcc66hlcda8"/>
          <p:cNvPicPr>
            <a:picLocks noChangeAspect="1"/>
          </p:cNvPicPr>
          <p:nvPr/>
        </p:nvPicPr>
        <p:blipFill>
          <a:blip r:embed="rId1"/>
          <a:srcRect r="-14" b="2469"/>
          <a:stretch>
            <a:fillRect/>
          </a:stretch>
        </p:blipFill>
        <p:spPr>
          <a:xfrm>
            <a:off x="1588" y="0"/>
            <a:ext cx="9164637" cy="6870700"/>
          </a:xfrm>
          <a:prstGeom prst="rect">
            <a:avLst/>
          </a:prstGeom>
          <a:noFill/>
          <a:ln w="9525">
            <a:noFill/>
          </a:ln>
        </p:spPr>
      </p:pic>
      <p:sp>
        <p:nvSpPr>
          <p:cNvPr id="2" name="文本框 1"/>
          <p:cNvSpPr txBox="1"/>
          <p:nvPr/>
        </p:nvSpPr>
        <p:spPr>
          <a:xfrm>
            <a:off x="191770" y="2461894"/>
            <a:ext cx="8759825" cy="1014731"/>
          </a:xfrm>
          <a:prstGeom prst="rect">
            <a:avLst/>
          </a:prstGeom>
          <a:noFill/>
          <a:ln w="9525">
            <a:noFill/>
          </a:ln>
        </p:spPr>
        <p:txBody>
          <a:bodyPr wrap="square">
            <a:spAutoFit/>
          </a:bodyPr>
          <a:p>
            <a:r>
              <a:rPr lang="zh-CN" sz="6000" noProof="1">
                <a:ln w="10160">
                  <a:solidFill>
                    <a:schemeClr val="accent5"/>
                  </a:solidFill>
                  <a:prstDash val="solid"/>
                </a:ln>
                <a:solidFill>
                  <a:srgbClr val="FFFFFF"/>
                </a:solidFill>
                <a:effectLst>
                  <a:outerShdw blurRad="38100" dist="22860" dir="5400000" algn="tl" rotWithShape="0">
                    <a:srgbClr val="000000">
                      <a:alpha val="30000"/>
                    </a:srgbClr>
                  </a:outerShdw>
                </a:effectLst>
                <a:latin typeface="Arial" panose="020B0604020202020204" pitchFamily="34" charset="0"/>
                <a:ea typeface="宋体" panose="02010600030101010101" pitchFamily="2" charset="-122"/>
                <a:cs typeface="+mn-cs"/>
              </a:rPr>
              <a:t>四、青少年如何预防吸毒</a:t>
            </a:r>
            <a:r>
              <a:rPr lang="en-US" sz="1050" noProof="1">
                <a:solidFill>
                  <a:srgbClr val="000000"/>
                </a:solidFill>
                <a:latin typeface="宋体" panose="02010600030101010101" pitchFamily="2" charset="-122"/>
                <a:ea typeface="宋体" panose="02010600030101010101" pitchFamily="2" charset="-122"/>
                <a:cs typeface="Times New Roman" panose="02020603050405020304" charset="0"/>
              </a:rPr>
              <a:t> </a:t>
            </a:r>
            <a:endParaRPr lang="zh-CN" altLang="en-US" noProof="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blinds(horizontal)">
                                      <p:cBhvr>
                                        <p:cTn id="7"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8433" name="图片 3" descr="70c7432830865929715131f387ae26a7_173823dtaw8rcc66hlcda8"/>
          <p:cNvPicPr>
            <a:picLocks noChangeAspect="1"/>
          </p:cNvPicPr>
          <p:nvPr/>
        </p:nvPicPr>
        <p:blipFill>
          <a:blip r:embed="rId1"/>
          <a:srcRect r="-14" b="2469"/>
          <a:stretch>
            <a:fillRect/>
          </a:stretch>
        </p:blipFill>
        <p:spPr>
          <a:xfrm>
            <a:off x="-9525" y="-6350"/>
            <a:ext cx="9163050" cy="6870700"/>
          </a:xfrm>
          <a:prstGeom prst="rect">
            <a:avLst/>
          </a:prstGeom>
          <a:noFill/>
          <a:ln w="9525">
            <a:noFill/>
          </a:ln>
        </p:spPr>
      </p:pic>
      <p:sp>
        <p:nvSpPr>
          <p:cNvPr id="100" name="文本框 99"/>
          <p:cNvSpPr txBox="1"/>
          <p:nvPr/>
        </p:nvSpPr>
        <p:spPr>
          <a:xfrm>
            <a:off x="415290" y="1168400"/>
            <a:ext cx="8060689" cy="4707890"/>
          </a:xfrm>
          <a:prstGeom prst="rect">
            <a:avLst/>
          </a:prstGeom>
          <a:noFill/>
          <a:ln w="9525">
            <a:noFill/>
          </a:ln>
        </p:spPr>
        <p:txBody>
          <a:bodyPr wrap="square">
            <a:spAutoFit/>
          </a:bodyPr>
          <a:p>
            <a:r>
              <a:rPr lang="zh-CN" sz="6000" noProof="1">
                <a:ln w="10160">
                  <a:solidFill>
                    <a:schemeClr val="accent5"/>
                  </a:solidFill>
                  <a:prstDash val="solid"/>
                </a:ln>
                <a:solidFill>
                  <a:srgbClr val="FFFFFF"/>
                </a:solidFill>
                <a:effectLst>
                  <a:outerShdw blurRad="38100" dist="22860" dir="5400000" algn="tl" rotWithShape="0">
                    <a:srgbClr val="000000">
                      <a:alpha val="30000"/>
                    </a:srgbClr>
                  </a:outerShdw>
                </a:effectLst>
                <a:latin typeface="Arial" panose="020B0604020202020204" pitchFamily="34" charset="0"/>
                <a:ea typeface="宋体" panose="02010600030101010101" pitchFamily="2" charset="-122"/>
                <a:cs typeface="Times New Roman" panose="02020603050405020304" charset="0"/>
              </a:rPr>
              <a:t>1、充分认识毒品违法犯罪活动的危害性，加强自身的学习和法律意识修养，培养高尚的情操和伦理道德观念。</a:t>
            </a:r>
            <a:r>
              <a:rPr lang="zh-CN" sz="4400" noProof="1">
                <a:ln w="10160">
                  <a:solidFill>
                    <a:schemeClr val="accent5"/>
                  </a:solidFill>
                  <a:prstDash val="solid"/>
                </a:ln>
                <a:solidFill>
                  <a:srgbClr val="FFFFFF"/>
                </a:solidFill>
                <a:effectLst>
                  <a:outerShdw blurRad="38100" dist="22860" dir="5400000" algn="tl" rotWithShape="0">
                    <a:srgbClr val="000000">
                      <a:alpha val="30000"/>
                    </a:srgbClr>
                  </a:outerShdw>
                </a:effectLst>
                <a:latin typeface="Arial" panose="020B0604020202020204" pitchFamily="34" charset="0"/>
                <a:ea typeface="宋体" panose="02010600030101010101" pitchFamily="2" charset="-122"/>
                <a:cs typeface="Times New Roman" panose="02020603050405020304" charset="0"/>
              </a:rPr>
              <a:t> </a:t>
            </a:r>
            <a:endParaRPr lang="zh-CN" altLang="en-US" sz="4400" noProof="1">
              <a:ln w="10160">
                <a:solidFill>
                  <a:schemeClr val="accent5"/>
                </a:solidFill>
                <a:prstDash val="solid"/>
              </a:ln>
              <a:solidFill>
                <a:srgbClr val="FFFFFF"/>
              </a:solidFill>
              <a:effectLst>
                <a:outerShdw blurRad="38100" dist="22860" dir="5400000" algn="tl" rotWithShape="0">
                  <a:srgbClr val="000000">
                    <a:alpha val="30000"/>
                  </a:srgbClr>
                </a:outerShdw>
              </a:effectLst>
              <a:ea typeface="宋体" panose="02010600030101010101" pitchFamily="2" charset="-122"/>
              <a:cs typeface="Times New Roman" panose="0202060305040502030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100">
                                            <p:txEl>
                                              <p:pRg st="0" end="0"/>
                                            </p:txEl>
                                          </p:spTgt>
                                        </p:tgtEl>
                                        <p:attrNameLst>
                                          <p:attrName>style.visibility</p:attrName>
                                        </p:attrNameLst>
                                      </p:cBhvr>
                                      <p:to>
                                        <p:strVal val="visible"/>
                                      </p:to>
                                    </p:set>
                                    <p:animEffect transition="in" filter="box(in)">
                                      <p:cBhvr>
                                        <p:cTn id="7" dur="2000"/>
                                        <p:tgtEl>
                                          <p:spTgt spid="10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9457" name="图片 3" descr="70c7432830865929715131f387ae26a7_173823dtaw8rcc66hlcda8"/>
          <p:cNvPicPr>
            <a:picLocks noChangeAspect="1"/>
          </p:cNvPicPr>
          <p:nvPr/>
        </p:nvPicPr>
        <p:blipFill>
          <a:blip r:embed="rId1"/>
          <a:srcRect r="-14" b="2469"/>
          <a:stretch>
            <a:fillRect/>
          </a:stretch>
        </p:blipFill>
        <p:spPr>
          <a:xfrm>
            <a:off x="1588" y="0"/>
            <a:ext cx="9164637" cy="6870700"/>
          </a:xfrm>
          <a:prstGeom prst="rect">
            <a:avLst/>
          </a:prstGeom>
          <a:noFill/>
          <a:ln w="9525">
            <a:noFill/>
          </a:ln>
        </p:spPr>
      </p:pic>
      <p:sp>
        <p:nvSpPr>
          <p:cNvPr id="100" name="文本框 99"/>
          <p:cNvSpPr txBox="1"/>
          <p:nvPr/>
        </p:nvSpPr>
        <p:spPr>
          <a:xfrm>
            <a:off x="454660" y="1186180"/>
            <a:ext cx="8257540" cy="4707890"/>
          </a:xfrm>
          <a:prstGeom prst="rect">
            <a:avLst/>
          </a:prstGeom>
          <a:noFill/>
          <a:ln w="9525">
            <a:noFill/>
          </a:ln>
        </p:spPr>
        <p:txBody>
          <a:bodyPr wrap="square">
            <a:spAutoFit/>
          </a:bodyPr>
          <a:p>
            <a:r>
              <a:rPr lang="zh-CN" sz="6000" noProof="1">
                <a:ln w="10160">
                  <a:solidFill>
                    <a:schemeClr val="accent5"/>
                  </a:solidFill>
                  <a:prstDash val="solid"/>
                </a:ln>
                <a:solidFill>
                  <a:srgbClr val="FFFFFF"/>
                </a:solidFill>
                <a:effectLst>
                  <a:outerShdw blurRad="38100" dist="22860" dir="5400000" algn="tl" rotWithShape="0">
                    <a:srgbClr val="000000">
                      <a:alpha val="30000"/>
                    </a:srgbClr>
                  </a:outerShdw>
                </a:effectLst>
                <a:latin typeface="Arial" panose="020B0604020202020204" pitchFamily="34" charset="0"/>
                <a:ea typeface="宋体" panose="02010600030101010101" pitchFamily="2" charset="-122"/>
                <a:cs typeface="Times New Roman" panose="02020603050405020304" charset="0"/>
              </a:rPr>
              <a:t>2、积极参加有益健康的文体活动，增强集体观念，培养广泛的兴趣和爱好，避免孤癖的生活方式。</a:t>
            </a:r>
            <a:r>
              <a:rPr lang="zh-CN" sz="5400" noProof="1">
                <a:ln w="10160">
                  <a:solidFill>
                    <a:schemeClr val="accent5"/>
                  </a:solidFill>
                  <a:prstDash val="solid"/>
                </a:ln>
                <a:solidFill>
                  <a:srgbClr val="FFFFFF"/>
                </a:solidFill>
                <a:effectLst>
                  <a:outerShdw blurRad="38100" dist="22860" dir="5400000" algn="tl" rotWithShape="0">
                    <a:srgbClr val="000000">
                      <a:alpha val="30000"/>
                    </a:srgbClr>
                  </a:outerShdw>
                </a:effectLst>
                <a:latin typeface="Arial" panose="020B0604020202020204" pitchFamily="34" charset="0"/>
                <a:ea typeface="宋体" panose="02010600030101010101" pitchFamily="2" charset="-122"/>
                <a:cs typeface="Times New Roman" panose="02020603050405020304" charset="0"/>
              </a:rPr>
              <a:t> </a:t>
            </a:r>
            <a:endParaRPr lang="zh-CN" altLang="en-US" sz="5400" noProof="1">
              <a:ln w="10160">
                <a:solidFill>
                  <a:schemeClr val="accent5"/>
                </a:solidFill>
                <a:prstDash val="solid"/>
              </a:ln>
              <a:solidFill>
                <a:srgbClr val="FFFFFF"/>
              </a:solidFill>
              <a:effectLst>
                <a:outerShdw blurRad="38100" dist="22860" dir="5400000" algn="tl" rotWithShape="0">
                  <a:srgbClr val="000000">
                    <a:alpha val="30000"/>
                  </a:srgbClr>
                </a:outerShdw>
              </a:effectLst>
              <a:ea typeface="宋体" panose="02010600030101010101" pitchFamily="2" charset="-122"/>
              <a:cs typeface="Times New Roman" panose="0202060305040502030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100">
                                            <p:txEl>
                                              <p:pRg st="0" end="0"/>
                                            </p:txEl>
                                          </p:spTgt>
                                        </p:tgtEl>
                                        <p:attrNameLst>
                                          <p:attrName>style.visibility</p:attrName>
                                        </p:attrNameLst>
                                      </p:cBhvr>
                                      <p:to>
                                        <p:strVal val="visible"/>
                                      </p:to>
                                    </p:set>
                                    <p:animEffect transition="in" filter="strips(downLeft)">
                                      <p:cBhvr>
                                        <p:cTn id="7" dur="500"/>
                                        <p:tgtEl>
                                          <p:spTgt spid="10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0481" name="图片 3" descr="70c7432830865929715131f387ae26a7_173823dtaw8rcc66hlcda8"/>
          <p:cNvPicPr>
            <a:picLocks noChangeAspect="1"/>
          </p:cNvPicPr>
          <p:nvPr/>
        </p:nvPicPr>
        <p:blipFill>
          <a:blip r:embed="rId1"/>
          <a:srcRect r="-14" b="2469"/>
          <a:stretch>
            <a:fillRect/>
          </a:stretch>
        </p:blipFill>
        <p:spPr>
          <a:xfrm>
            <a:off x="1588" y="0"/>
            <a:ext cx="9164637" cy="6870700"/>
          </a:xfrm>
          <a:prstGeom prst="rect">
            <a:avLst/>
          </a:prstGeom>
          <a:noFill/>
          <a:ln w="9525">
            <a:noFill/>
          </a:ln>
        </p:spPr>
      </p:pic>
      <p:sp>
        <p:nvSpPr>
          <p:cNvPr id="100" name="文本框 99"/>
          <p:cNvSpPr txBox="1"/>
          <p:nvPr/>
        </p:nvSpPr>
        <p:spPr>
          <a:xfrm>
            <a:off x="470535" y="1173480"/>
            <a:ext cx="8355330" cy="3784600"/>
          </a:xfrm>
          <a:prstGeom prst="rect">
            <a:avLst/>
          </a:prstGeom>
          <a:noFill/>
          <a:ln w="9525">
            <a:noFill/>
          </a:ln>
        </p:spPr>
        <p:txBody>
          <a:bodyPr wrap="square">
            <a:spAutoFit/>
          </a:bodyPr>
          <a:p>
            <a:r>
              <a:rPr lang="zh-CN" sz="6000" noProof="1">
                <a:ln w="10160">
                  <a:solidFill>
                    <a:schemeClr val="accent5"/>
                  </a:solidFill>
                  <a:prstDash val="solid"/>
                </a:ln>
                <a:solidFill>
                  <a:srgbClr val="FFFFFF"/>
                </a:solidFill>
                <a:effectLst>
                  <a:outerShdw blurRad="38100" dist="22860" dir="5400000" algn="tl" rotWithShape="0">
                    <a:srgbClr val="000000">
                      <a:alpha val="30000"/>
                    </a:srgbClr>
                  </a:outerShdw>
                </a:effectLst>
                <a:latin typeface="Arial" panose="020B0604020202020204" pitchFamily="34" charset="0"/>
                <a:ea typeface="宋体" panose="02010600030101010101" pitchFamily="2" charset="-122"/>
                <a:cs typeface="Times New Roman" panose="02020603050405020304" charset="0"/>
              </a:rPr>
              <a:t>3、提高对毒品的防御能力，不要结交有吸毒恶习的朋友或听信他们的馋言。</a:t>
            </a:r>
            <a:endParaRPr lang="zh-CN" altLang="en-US" sz="6000" noProof="1">
              <a:ln w="10160">
                <a:solidFill>
                  <a:schemeClr val="accent5"/>
                </a:solidFill>
                <a:prstDash val="solid"/>
              </a:ln>
              <a:solidFill>
                <a:srgbClr val="FFFFFF"/>
              </a:solidFill>
              <a:effectLst>
                <a:outerShdw blurRad="38100" dist="22860" dir="5400000" algn="tl" rotWithShape="0">
                  <a:srgbClr val="000000">
                    <a:alpha val="30000"/>
                  </a:srgbClr>
                </a:outerShdw>
              </a:effectLst>
              <a:ea typeface="宋体" panose="02010600030101010101" pitchFamily="2" charset="-122"/>
              <a:cs typeface="Times New Roman" panose="0202060305040502030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00">
                                            <p:txEl>
                                              <p:pRg st="0" end="0"/>
                                            </p:txEl>
                                          </p:spTgt>
                                        </p:tgtEl>
                                        <p:attrNameLst>
                                          <p:attrName>style.visibility</p:attrName>
                                        </p:attrNameLst>
                                      </p:cBhvr>
                                      <p:to>
                                        <p:strVal val="visible"/>
                                      </p:to>
                                    </p:set>
                                    <p:animEffect transition="in" filter="blinds(horizontal)">
                                      <p:cBhvr>
                                        <p:cTn id="7" dur="500"/>
                                        <p:tgtEl>
                                          <p:spTgt spid="10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1505" name="图片 3" descr="70c7432830865929715131f387ae26a7_173823dtaw8rcc66hlcda8"/>
          <p:cNvPicPr>
            <a:picLocks noChangeAspect="1"/>
          </p:cNvPicPr>
          <p:nvPr/>
        </p:nvPicPr>
        <p:blipFill>
          <a:blip r:embed="rId1"/>
          <a:srcRect r="-14" b="2469"/>
          <a:stretch>
            <a:fillRect/>
          </a:stretch>
        </p:blipFill>
        <p:spPr>
          <a:xfrm>
            <a:off x="1588" y="0"/>
            <a:ext cx="9164637" cy="6870700"/>
          </a:xfrm>
          <a:prstGeom prst="rect">
            <a:avLst/>
          </a:prstGeom>
          <a:noFill/>
          <a:ln w="9525">
            <a:noFill/>
          </a:ln>
        </p:spPr>
      </p:pic>
      <p:sp>
        <p:nvSpPr>
          <p:cNvPr id="100" name="文本框 99"/>
          <p:cNvSpPr txBox="1"/>
          <p:nvPr/>
        </p:nvSpPr>
        <p:spPr>
          <a:xfrm>
            <a:off x="558165" y="1457325"/>
            <a:ext cx="8225154" cy="2861310"/>
          </a:xfrm>
          <a:prstGeom prst="rect">
            <a:avLst/>
          </a:prstGeom>
          <a:noFill/>
          <a:ln w="9525">
            <a:noFill/>
          </a:ln>
        </p:spPr>
        <p:txBody>
          <a:bodyPr wrap="square">
            <a:spAutoFit/>
          </a:bodyPr>
          <a:p>
            <a:r>
              <a:rPr lang="zh-CN" sz="6000" noProof="1">
                <a:ln w="10160">
                  <a:solidFill>
                    <a:schemeClr val="accent5"/>
                  </a:solidFill>
                  <a:prstDash val="solid"/>
                </a:ln>
                <a:solidFill>
                  <a:srgbClr val="FFFFFF"/>
                </a:solidFill>
                <a:effectLst>
                  <a:outerShdw blurRad="38100" dist="22860" dir="5400000" algn="tl" rotWithShape="0">
                    <a:srgbClr val="000000">
                      <a:alpha val="30000"/>
                    </a:srgbClr>
                  </a:outerShdw>
                </a:effectLst>
                <a:latin typeface="Arial" panose="020B0604020202020204" pitchFamily="34" charset="0"/>
                <a:ea typeface="宋体" panose="02010600030101010101" pitchFamily="2" charset="-122"/>
                <a:cs typeface="Times New Roman" panose="02020603050405020304" charset="0"/>
              </a:rPr>
              <a:t>4、决不可因好奇而尝试毒品，防止上瘾而难于自拔。</a:t>
            </a:r>
            <a:endParaRPr lang="zh-CN" altLang="en-US" sz="6000" noProof="1">
              <a:ln w="10160">
                <a:solidFill>
                  <a:schemeClr val="accent5"/>
                </a:solidFill>
                <a:prstDash val="solid"/>
              </a:ln>
              <a:solidFill>
                <a:srgbClr val="FFFFFF"/>
              </a:solidFill>
              <a:effectLst>
                <a:outerShdw blurRad="38100" dist="22860" dir="5400000" algn="tl" rotWithShape="0">
                  <a:srgbClr val="000000">
                    <a:alpha val="30000"/>
                  </a:srgbClr>
                </a:outerShdw>
              </a:effectLst>
              <a:ea typeface="宋体" panose="02010600030101010101" pitchFamily="2" charset="-122"/>
              <a:cs typeface="Times New Roman" panose="0202060305040502030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100">
                                            <p:txEl>
                                              <p:pRg st="0" end="0"/>
                                            </p:txEl>
                                          </p:spTgt>
                                        </p:tgtEl>
                                        <p:attrNameLst>
                                          <p:attrName>style.visibility</p:attrName>
                                        </p:attrNameLst>
                                      </p:cBhvr>
                                      <p:to>
                                        <p:strVal val="visible"/>
                                      </p:to>
                                    </p:set>
                                    <p:animEffect transition="in" filter="box(in)">
                                      <p:cBhvr>
                                        <p:cTn id="7" dur="2000"/>
                                        <p:tgtEl>
                                          <p:spTgt spid="10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097" name="图片 3" descr="70c7432830865929715131f387ae26a7_173823dtaw8rcc66hlcda8"/>
          <p:cNvPicPr>
            <a:picLocks noChangeAspect="1"/>
          </p:cNvPicPr>
          <p:nvPr/>
        </p:nvPicPr>
        <p:blipFill>
          <a:blip r:embed="rId1"/>
          <a:srcRect r="-14" b="2469"/>
          <a:stretch>
            <a:fillRect/>
          </a:stretch>
        </p:blipFill>
        <p:spPr>
          <a:xfrm>
            <a:off x="-9525" y="-6350"/>
            <a:ext cx="9163050" cy="6870700"/>
          </a:xfrm>
          <a:prstGeom prst="rect">
            <a:avLst/>
          </a:prstGeom>
          <a:noFill/>
          <a:ln w="9525">
            <a:noFill/>
          </a:ln>
        </p:spPr>
      </p:pic>
      <p:sp>
        <p:nvSpPr>
          <p:cNvPr id="100" name="文本框 99"/>
          <p:cNvSpPr txBox="1"/>
          <p:nvPr/>
        </p:nvSpPr>
        <p:spPr>
          <a:xfrm>
            <a:off x="203200" y="1945005"/>
            <a:ext cx="8738235" cy="4246245"/>
          </a:xfrm>
          <a:prstGeom prst="rect">
            <a:avLst/>
          </a:prstGeom>
          <a:noFill/>
          <a:ln w="9525">
            <a:noFill/>
          </a:ln>
        </p:spPr>
        <p:txBody>
          <a:bodyPr wrap="square">
            <a:spAutoFit/>
          </a:bodyPr>
          <a:p>
            <a:r>
              <a:rPr lang="zh-CN" sz="5400" noProof="1">
                <a:ln w="10160">
                  <a:solidFill>
                    <a:schemeClr val="accent5"/>
                  </a:solidFill>
                  <a:prstDash val="solid"/>
                </a:ln>
                <a:solidFill>
                  <a:srgbClr val="FFFFFF"/>
                </a:solidFill>
                <a:effectLst>
                  <a:outerShdw blurRad="38100" dist="22860" dir="5400000" algn="tl" rotWithShape="0">
                    <a:srgbClr val="000000">
                      <a:alpha val="30000"/>
                    </a:srgbClr>
                  </a:outerShdw>
                </a:effectLst>
                <a:latin typeface="Arial" panose="020B0604020202020204" pitchFamily="34" charset="0"/>
                <a:ea typeface="宋体" panose="02010600030101010101" pitchFamily="2" charset="-122"/>
                <a:cs typeface="Arial" panose="020B0604020202020204" pitchFamily="34" charset="0"/>
              </a:rPr>
              <a:t>“毒品是指鸦片、海洛因、</a:t>
            </a:r>
            <a:r>
              <a:rPr lang="zh-CN" sz="5400" noProof="1">
                <a:ln w="10160">
                  <a:solidFill>
                    <a:schemeClr val="accent5"/>
                  </a:solidFill>
                  <a:prstDash val="solid"/>
                </a:ln>
                <a:solidFill>
                  <a:srgbClr val="FFFFFF"/>
                </a:solidFill>
                <a:effectLst>
                  <a:outerShdw blurRad="38100" dist="22860" dir="5400000" algn="tl" rotWithShape="0">
                    <a:srgbClr val="000000">
                      <a:alpha val="30000"/>
                    </a:srgbClr>
                  </a:outerShdw>
                </a:effectLst>
                <a:latin typeface="Arial" panose="020B0604020202020204" pitchFamily="34" charset="0"/>
                <a:ea typeface="宋体" panose="02010600030101010101" pitchFamily="2" charset="-122"/>
                <a:cs typeface="+mn-cs"/>
              </a:rPr>
              <a:t>冰毒、吗啡、大麻以及国家规定管制的其他能够使人形成瘾癖的麻醉药品和精神药品。</a:t>
            </a:r>
            <a:endParaRPr lang="zh-CN" altLang="en-US" sz="5400" noProof="1">
              <a:ln w="10160">
                <a:solidFill>
                  <a:schemeClr val="accent5"/>
                </a:solidFill>
                <a:prstDash val="solid"/>
              </a:ln>
              <a:solidFill>
                <a:srgbClr val="FFFFFF"/>
              </a:solidFill>
              <a:effectLst>
                <a:outerShdw blurRad="38100" dist="22860" dir="5400000" algn="tl" rotWithShape="0">
                  <a:srgbClr val="000000">
                    <a:alpha val="30000"/>
                  </a:srgbClr>
                </a:outerShdw>
              </a:effectLst>
              <a:latin typeface="Arial" panose="020B0604020202020204" pitchFamily="34" charset="0"/>
              <a:ea typeface="宋体" panose="02010600030101010101" pitchFamily="2" charset="-122"/>
            </a:endParaRPr>
          </a:p>
        </p:txBody>
      </p:sp>
      <p:sp>
        <p:nvSpPr>
          <p:cNvPr id="5" name="文本框 4"/>
          <p:cNvSpPr txBox="1"/>
          <p:nvPr/>
        </p:nvSpPr>
        <p:spPr>
          <a:xfrm>
            <a:off x="788035" y="415290"/>
            <a:ext cx="6936740" cy="1106804"/>
          </a:xfrm>
          <a:prstGeom prst="rect">
            <a:avLst/>
          </a:prstGeom>
          <a:noFill/>
          <a:ln w="9525">
            <a:noFill/>
          </a:ln>
        </p:spPr>
        <p:txBody>
          <a:bodyPr wrap="square">
            <a:spAutoFit/>
          </a:bodyPr>
          <a:p>
            <a:r>
              <a:rPr lang="zh-CN" altLang="en-US" sz="6600" noProof="1">
                <a:ln w="10160">
                  <a:solidFill>
                    <a:schemeClr val="accent5"/>
                  </a:solidFill>
                  <a:prstDash val="solid"/>
                </a:ln>
                <a:solidFill>
                  <a:srgbClr val="FFFFFF"/>
                </a:solidFill>
                <a:effectLst>
                  <a:outerShdw blurRad="38100" dist="22860" dir="5400000" algn="tl" rotWithShape="0">
                    <a:srgbClr val="000000">
                      <a:alpha val="30000"/>
                    </a:srgbClr>
                  </a:outerShdw>
                </a:effectLst>
                <a:latin typeface="Arial" panose="020B0604020202020204" pitchFamily="34" charset="0"/>
                <a:ea typeface="宋体" panose="02010600030101010101" pitchFamily="2" charset="-122"/>
                <a:cs typeface="+mn-cs"/>
              </a:rPr>
              <a:t>一、什么是毒品？</a:t>
            </a:r>
            <a:endParaRPr lang="zh-CN" altLang="en-US" sz="6600" noProof="1">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2529" name="图片 3" descr="70c7432830865929715131f387ae26a7_173823dtaw8rcc66hlcda8"/>
          <p:cNvPicPr>
            <a:picLocks noChangeAspect="1"/>
          </p:cNvPicPr>
          <p:nvPr/>
        </p:nvPicPr>
        <p:blipFill>
          <a:blip r:embed="rId1"/>
          <a:srcRect r="-14" b="2469"/>
          <a:stretch>
            <a:fillRect/>
          </a:stretch>
        </p:blipFill>
        <p:spPr>
          <a:xfrm>
            <a:off x="1588" y="0"/>
            <a:ext cx="9164637" cy="6870700"/>
          </a:xfrm>
          <a:prstGeom prst="rect">
            <a:avLst/>
          </a:prstGeom>
          <a:noFill/>
          <a:ln w="9525">
            <a:noFill/>
          </a:ln>
        </p:spPr>
      </p:pic>
      <p:sp>
        <p:nvSpPr>
          <p:cNvPr id="100" name="文本框 99"/>
          <p:cNvSpPr txBox="1"/>
          <p:nvPr/>
        </p:nvSpPr>
        <p:spPr>
          <a:xfrm>
            <a:off x="491490" y="1305560"/>
            <a:ext cx="8366760" cy="4246245"/>
          </a:xfrm>
          <a:prstGeom prst="rect">
            <a:avLst/>
          </a:prstGeom>
          <a:noFill/>
          <a:ln w="9525">
            <a:noFill/>
          </a:ln>
        </p:spPr>
        <p:txBody>
          <a:bodyPr wrap="square">
            <a:spAutoFit/>
          </a:bodyPr>
          <a:p>
            <a:r>
              <a:rPr lang="zh-CN" sz="5400" noProof="1">
                <a:ln w="10160">
                  <a:solidFill>
                    <a:schemeClr val="accent5"/>
                  </a:solidFill>
                  <a:prstDash val="solid"/>
                </a:ln>
                <a:solidFill>
                  <a:srgbClr val="FFFFFF"/>
                </a:solidFill>
                <a:effectLst>
                  <a:outerShdw blurRad="38100" dist="22860" dir="5400000" algn="tl" rotWithShape="0">
                    <a:srgbClr val="000000">
                      <a:alpha val="30000"/>
                    </a:srgbClr>
                  </a:outerShdw>
                </a:effectLst>
                <a:latin typeface="Arial" panose="020B0604020202020204" pitchFamily="34" charset="0"/>
                <a:ea typeface="宋体" panose="02010600030101010101" pitchFamily="2" charset="-122"/>
                <a:cs typeface="Times New Roman" panose="02020603050405020304" charset="0"/>
              </a:rPr>
              <a:t>5、一旦沾染毒品，要积极主动向老师和学校报告，自觉接受学校、家庭及社会有关部门的监督戒除及康复治疗。</a:t>
            </a:r>
            <a:endParaRPr lang="zh-CN" altLang="en-US" sz="5400" noProof="1">
              <a:ln w="10160">
                <a:solidFill>
                  <a:schemeClr val="accent5"/>
                </a:solidFill>
                <a:prstDash val="solid"/>
              </a:ln>
              <a:solidFill>
                <a:srgbClr val="FFFFFF"/>
              </a:solidFill>
              <a:effectLst>
                <a:outerShdw blurRad="38100" dist="22860" dir="5400000" algn="tl" rotWithShape="0">
                  <a:srgbClr val="000000">
                    <a:alpha val="30000"/>
                  </a:srgbClr>
                </a:outerShdw>
              </a:effectLst>
              <a:ea typeface="宋体" panose="02010600030101010101" pitchFamily="2" charset="-122"/>
              <a:cs typeface="Times New Roman" panose="0202060305040502030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0">
                                            <p:txEl>
                                              <p:pRg st="0" end="0"/>
                                            </p:txEl>
                                          </p:spTgt>
                                        </p:tgtEl>
                                        <p:attrNameLst>
                                          <p:attrName>style.visibility</p:attrName>
                                        </p:attrNameLst>
                                      </p:cBhvr>
                                      <p:to>
                                        <p:strVal val="visible"/>
                                      </p:to>
                                    </p:set>
                                    <p:anim calcmode="lin" valueType="num">
                                      <p:cBhvr additive="base">
                                        <p:cTn id="7" dur="500" fill="hold"/>
                                        <p:tgtEl>
                                          <p:spTgt spid="100">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0">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内容占位符 3" descr="1"/>
          <p:cNvPicPr>
            <a:picLocks noGrp="1" noChangeAspect="1"/>
          </p:cNvPicPr>
          <p:nvPr>
            <p:ph idx="1"/>
          </p:nvPr>
        </p:nvPicPr>
        <p:blipFill>
          <a:blip r:embed="rId1"/>
          <a:stretch>
            <a:fillRect/>
          </a:stretch>
        </p:blipFill>
        <p:spPr>
          <a:xfrm>
            <a:off x="20638" y="9525"/>
            <a:ext cx="9131300" cy="6840538"/>
          </a:xfrm>
          <a:ln/>
        </p:spPr>
      </p:pic>
      <p:sp>
        <p:nvSpPr>
          <p:cNvPr id="100" name="文本框 99"/>
          <p:cNvSpPr txBox="1"/>
          <p:nvPr/>
        </p:nvSpPr>
        <p:spPr>
          <a:xfrm>
            <a:off x="3244215" y="135890"/>
            <a:ext cx="3135629" cy="922020"/>
          </a:xfrm>
          <a:prstGeom prst="rect">
            <a:avLst/>
          </a:prstGeom>
          <a:noFill/>
          <a:ln w="9525">
            <a:noFill/>
          </a:ln>
        </p:spPr>
        <p:txBody>
          <a:bodyPr wrap="square">
            <a:spAutoFit/>
          </a:bodyPr>
          <a:p>
            <a:r>
              <a:rPr lang="zh-CN" altLang="en-US" sz="5400" noProof="1">
                <a:ln w="10160">
                  <a:solidFill>
                    <a:schemeClr val="accent5"/>
                  </a:solidFill>
                  <a:prstDash val="solid"/>
                </a:ln>
                <a:solidFill>
                  <a:srgbClr val="FFFFFF"/>
                </a:solidFill>
                <a:effectLst>
                  <a:outerShdw blurRad="38100" dist="22860" dir="5400000" algn="tl" rotWithShape="0">
                    <a:srgbClr val="000000">
                      <a:alpha val="30000"/>
                    </a:srgbClr>
                  </a:outerShdw>
                </a:effectLst>
                <a:latin typeface="Arial" panose="020B0604020202020204" pitchFamily="34" charset="0"/>
                <a:ea typeface="宋体" panose="02010600030101010101" pitchFamily="2" charset="-122"/>
                <a:cs typeface="Times New Roman" panose="02020603050405020304" charset="0"/>
              </a:rPr>
              <a:t>谢谢观看</a:t>
            </a:r>
            <a:endParaRPr lang="zh-CN" altLang="en-US" sz="5400" noProof="1">
              <a:ln w="10160">
                <a:solidFill>
                  <a:schemeClr val="accent5"/>
                </a:solidFill>
                <a:prstDash val="solid"/>
              </a:ln>
              <a:solidFill>
                <a:srgbClr val="FFFFFF"/>
              </a:solidFill>
              <a:effectLst>
                <a:outerShdw blurRad="38100" dist="22860" dir="5400000" algn="tl" rotWithShape="0">
                  <a:srgbClr val="000000">
                    <a:alpha val="30000"/>
                  </a:srgbClr>
                </a:outerShdw>
              </a:effectLst>
              <a:ea typeface="宋体" panose="02010600030101010101" pitchFamily="2" charset="-122"/>
              <a:cs typeface="Times New Roman" panose="0202060305040502030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nodeType="clickEffect">
                                  <p:stCondLst>
                                    <p:cond delay="0"/>
                                  </p:stCondLst>
                                  <p:childTnLst>
                                    <p:set>
                                      <p:cBhvr>
                                        <p:cTn id="11" dur="1" fill="hold">
                                          <p:stCondLst>
                                            <p:cond delay="0"/>
                                          </p:stCondLst>
                                        </p:cTn>
                                        <p:tgtEl>
                                          <p:spTgt spid="100">
                                            <p:txEl>
                                              <p:pRg st="0" end="0"/>
                                            </p:txEl>
                                          </p:spTgt>
                                        </p:tgtEl>
                                        <p:attrNameLst>
                                          <p:attrName>style.visibility</p:attrName>
                                        </p:attrNameLst>
                                      </p:cBhvr>
                                      <p:to>
                                        <p:strVal val="visible"/>
                                      </p:to>
                                    </p:set>
                                    <p:animEffect transition="in" filter="strips(downLeft)">
                                      <p:cBhvr>
                                        <p:cTn id="12" dur="500"/>
                                        <p:tgtEl>
                                          <p:spTgt spid="10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5121" name="图片 3" descr="70c7432830865929715131f387ae26a7_173823dtaw8rcc66hlcda8"/>
          <p:cNvPicPr>
            <a:picLocks noChangeAspect="1"/>
          </p:cNvPicPr>
          <p:nvPr/>
        </p:nvPicPr>
        <p:blipFill>
          <a:blip r:embed="rId1"/>
          <a:srcRect r="-14" b="2469"/>
          <a:stretch>
            <a:fillRect/>
          </a:stretch>
        </p:blipFill>
        <p:spPr>
          <a:xfrm>
            <a:off x="1588" y="0"/>
            <a:ext cx="9164637" cy="6870700"/>
          </a:xfrm>
          <a:prstGeom prst="rect">
            <a:avLst/>
          </a:prstGeom>
          <a:noFill/>
          <a:ln w="9525">
            <a:noFill/>
          </a:ln>
        </p:spPr>
      </p:pic>
      <p:sp>
        <p:nvSpPr>
          <p:cNvPr id="100" name="文本框 99"/>
          <p:cNvSpPr txBox="1"/>
          <p:nvPr/>
        </p:nvSpPr>
        <p:spPr>
          <a:xfrm>
            <a:off x="744220" y="2563495"/>
            <a:ext cx="8160385" cy="1198880"/>
          </a:xfrm>
          <a:prstGeom prst="rect">
            <a:avLst/>
          </a:prstGeom>
          <a:noFill/>
          <a:ln w="9525">
            <a:noFill/>
          </a:ln>
        </p:spPr>
        <p:txBody>
          <a:bodyPr wrap="square">
            <a:spAutoFit/>
          </a:bodyPr>
          <a:p>
            <a:pPr marL="228600" indent="-228600"/>
            <a:r>
              <a:rPr lang="zh-CN" sz="7200" noProof="1">
                <a:ln w="10160">
                  <a:solidFill>
                    <a:schemeClr val="accent5"/>
                  </a:solidFill>
                  <a:prstDash val="solid"/>
                </a:ln>
                <a:solidFill>
                  <a:srgbClr val="FFFFFF"/>
                </a:solidFill>
                <a:effectLst>
                  <a:outerShdw blurRad="38100" dist="22860" dir="5400000" algn="tl" rotWithShape="0">
                    <a:srgbClr val="000000">
                      <a:alpha val="30000"/>
                    </a:srgbClr>
                  </a:outerShdw>
                </a:effectLst>
                <a:latin typeface="Arial" panose="020B0604020202020204" pitchFamily="34" charset="0"/>
                <a:ea typeface="微软雅黑" panose="020B0503020204020204" charset="-122"/>
                <a:cs typeface="+mn-cs"/>
              </a:rPr>
              <a:t>二、</a:t>
            </a:r>
            <a:r>
              <a:rPr lang="en-US" sz="7200" noProof="1">
                <a:ln w="10160">
                  <a:solidFill>
                    <a:schemeClr val="accent5"/>
                  </a:solidFill>
                  <a:prstDash val="solid"/>
                </a:ln>
                <a:solidFill>
                  <a:srgbClr val="FFFFFF"/>
                </a:solidFill>
                <a:effectLst>
                  <a:outerShdw blurRad="38100" dist="22860" dir="5400000" algn="tl" rotWithShape="0">
                    <a:srgbClr val="000000">
                      <a:alpha val="30000"/>
                    </a:srgbClr>
                  </a:outerShdw>
                </a:effectLst>
                <a:latin typeface="PingFang SC" charset="0"/>
                <a:ea typeface="微软雅黑" panose="020B0503020204020204" charset="-122"/>
                <a:cs typeface="+mn-cs"/>
              </a:rPr>
              <a:t> </a:t>
            </a:r>
            <a:r>
              <a:rPr lang="zh-CN" sz="7200" noProof="1">
                <a:ln w="10160">
                  <a:solidFill>
                    <a:schemeClr val="accent5"/>
                  </a:solidFill>
                  <a:prstDash val="solid"/>
                </a:ln>
                <a:solidFill>
                  <a:srgbClr val="FFFFFF"/>
                </a:solidFill>
                <a:effectLst>
                  <a:outerShdw blurRad="38100" dist="22860" dir="5400000" algn="tl" rotWithShape="0">
                    <a:srgbClr val="000000">
                      <a:alpha val="30000"/>
                    </a:srgbClr>
                  </a:outerShdw>
                </a:effectLst>
                <a:latin typeface="PingFang SC" charset="0"/>
                <a:ea typeface="宋体" panose="02010600030101010101" pitchFamily="2" charset="-122"/>
                <a:cs typeface="+mn-cs"/>
              </a:rPr>
              <a:t>毒品的种类？</a:t>
            </a:r>
            <a:endParaRPr lang="zh-CN" altLang="en-US" sz="7200" noProof="1">
              <a:ln w="10160">
                <a:solidFill>
                  <a:schemeClr val="accent5"/>
                </a:solidFill>
                <a:prstDash val="solid"/>
              </a:ln>
              <a:solidFill>
                <a:srgbClr val="FFFFFF"/>
              </a:solidFill>
              <a:effectLst>
                <a:outerShdw blurRad="38100" dist="22860" dir="5400000" algn="tl" rotWithShape="0">
                  <a:srgbClr val="000000">
                    <a:alpha val="30000"/>
                  </a:srgbClr>
                </a:outerShdw>
              </a:effectLst>
              <a:latin typeface="PingFang SC"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100">
                                            <p:txEl>
                                              <p:pRg st="0" end="0"/>
                                            </p:txEl>
                                          </p:spTgt>
                                        </p:tgtEl>
                                        <p:attrNameLst>
                                          <p:attrName>style.visibility</p:attrName>
                                        </p:attrNameLst>
                                      </p:cBhvr>
                                      <p:to>
                                        <p:strVal val="visible"/>
                                      </p:to>
                                    </p:set>
                                    <p:animEffect transition="in" filter="strips(downLeft)">
                                      <p:cBhvr>
                                        <p:cTn id="7" dur="500"/>
                                        <p:tgtEl>
                                          <p:spTgt spid="10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6145" name="图片 3" descr="70c7432830865929715131f387ae26a7_173823dtaw8rcc66hlcda8"/>
          <p:cNvPicPr>
            <a:picLocks noChangeAspect="1"/>
          </p:cNvPicPr>
          <p:nvPr/>
        </p:nvPicPr>
        <p:blipFill>
          <a:blip r:embed="rId1"/>
          <a:srcRect r="-14" b="2469"/>
          <a:stretch>
            <a:fillRect/>
          </a:stretch>
        </p:blipFill>
        <p:spPr>
          <a:xfrm>
            <a:off x="-9525" y="-6350"/>
            <a:ext cx="9163050" cy="6870700"/>
          </a:xfrm>
          <a:prstGeom prst="rect">
            <a:avLst/>
          </a:prstGeom>
          <a:noFill/>
          <a:ln w="9525">
            <a:noFill/>
          </a:ln>
        </p:spPr>
      </p:pic>
      <p:sp>
        <p:nvSpPr>
          <p:cNvPr id="100" name="文本框 99"/>
          <p:cNvSpPr txBox="1"/>
          <p:nvPr/>
        </p:nvSpPr>
        <p:spPr>
          <a:xfrm>
            <a:off x="3952240" y="59690"/>
            <a:ext cx="5201920" cy="6924039"/>
          </a:xfrm>
          <a:prstGeom prst="rect">
            <a:avLst/>
          </a:prstGeom>
          <a:noFill/>
          <a:ln w="9525">
            <a:noFill/>
          </a:ln>
        </p:spPr>
        <p:txBody>
          <a:bodyPr wrap="square">
            <a:spAutoFit/>
          </a:bodyPr>
          <a:p>
            <a:r>
              <a:rPr lang="zh-CN" sz="6000" noProof="1">
                <a:ln w="10160">
                  <a:solidFill>
                    <a:schemeClr val="accent5"/>
                  </a:solidFill>
                  <a:prstDash val="solid"/>
                </a:ln>
                <a:solidFill>
                  <a:srgbClr val="FFFFFF"/>
                </a:solidFill>
                <a:effectLst>
                  <a:outerShdw blurRad="38100" dist="22860" dir="5400000" algn="tl" rotWithShape="0">
                    <a:srgbClr val="000000">
                      <a:alpha val="30000"/>
                    </a:srgbClr>
                  </a:outerShdw>
                </a:effectLst>
                <a:latin typeface="Calibri" panose="020F0502020204030204" charset="0"/>
                <a:ea typeface="宋体" panose="02010600030101010101" pitchFamily="2" charset="-122"/>
                <a:cs typeface="+mn-cs"/>
              </a:rPr>
              <a:t>鸦片：</a:t>
            </a:r>
            <a:endParaRPr lang="zh-CN" sz="4800" noProof="1">
              <a:ln w="10160">
                <a:solidFill>
                  <a:schemeClr val="accent5"/>
                </a:solidFill>
                <a:prstDash val="solid"/>
              </a:ln>
              <a:solidFill>
                <a:srgbClr val="FFFFFF"/>
              </a:solidFill>
              <a:effectLst>
                <a:outerShdw blurRad="38100" dist="22860" dir="5400000" algn="tl" rotWithShape="0">
                  <a:srgbClr val="000000">
                    <a:alpha val="30000"/>
                  </a:srgbClr>
                </a:outerShdw>
              </a:effectLst>
              <a:latin typeface="Calibri" panose="020F0502020204030204" charset="0"/>
              <a:ea typeface="宋体" panose="02010600030101010101" pitchFamily="2" charset="-122"/>
            </a:endParaRPr>
          </a:p>
          <a:p>
            <a:endParaRPr lang="zh-CN" sz="4800" noProof="1">
              <a:ln w="10160">
                <a:solidFill>
                  <a:schemeClr val="accent5"/>
                </a:solidFill>
                <a:prstDash val="solid"/>
              </a:ln>
              <a:solidFill>
                <a:srgbClr val="FFFFFF"/>
              </a:solidFill>
              <a:effectLst>
                <a:outerShdw blurRad="38100" dist="22860" dir="5400000" algn="tl" rotWithShape="0">
                  <a:srgbClr val="000000">
                    <a:alpha val="30000"/>
                  </a:srgbClr>
                </a:outerShdw>
              </a:effectLst>
              <a:latin typeface="Calibri" panose="020F0502020204030204" charset="0"/>
              <a:ea typeface="宋体" panose="02010600030101010101" pitchFamily="2" charset="-122"/>
            </a:endParaRPr>
          </a:p>
          <a:p>
            <a:r>
              <a:rPr lang="zh-CN" sz="4800" noProof="1">
                <a:ln w="10160">
                  <a:solidFill>
                    <a:schemeClr val="accent5"/>
                  </a:solidFill>
                  <a:prstDash val="solid"/>
                </a:ln>
                <a:solidFill>
                  <a:srgbClr val="FFFFFF"/>
                </a:solidFill>
                <a:effectLst>
                  <a:outerShdw blurRad="38100" dist="22860" dir="5400000" algn="tl" rotWithShape="0">
                    <a:srgbClr val="000000">
                      <a:alpha val="30000"/>
                    </a:srgbClr>
                  </a:outerShdw>
                </a:effectLst>
                <a:latin typeface="Calibri" panose="020F0502020204030204" charset="0"/>
                <a:ea typeface="宋体" panose="02010600030101010101" pitchFamily="2" charset="-122"/>
                <a:cs typeface="+mn-cs"/>
              </a:rPr>
              <a:t>    从罂粟中提炼出来的一种棕褐色或黑色膏状物，在医学上称为</a:t>
            </a:r>
            <a:r>
              <a:rPr lang="zh-CN" sz="4800" noProof="1">
                <a:ln w="10160">
                  <a:solidFill>
                    <a:schemeClr val="accent5"/>
                  </a:solidFill>
                  <a:prstDash val="solid"/>
                </a:ln>
                <a:solidFill>
                  <a:srgbClr val="FFFFFF"/>
                </a:solidFill>
                <a:effectLst>
                  <a:outerShdw blurRad="38100" dist="22860" dir="5400000" algn="tl" rotWithShape="0">
                    <a:srgbClr val="000000">
                      <a:alpha val="30000"/>
                    </a:srgbClr>
                  </a:outerShdw>
                </a:effectLst>
                <a:latin typeface="Calibri" panose="020F0502020204030204" charset="0"/>
                <a:ea typeface="宋体" panose="02010600030101010101" pitchFamily="2" charset="-122"/>
                <a:cs typeface="Times New Roman" panose="02020603050405020304" charset="0"/>
              </a:rPr>
              <a:t>“阿片”在民间叫“大烟”“烟土”“烟膏”等。</a:t>
            </a:r>
            <a:endParaRPr lang="zh-CN" altLang="en-US" sz="4800" noProof="1">
              <a:ln w="10160">
                <a:solidFill>
                  <a:schemeClr val="accent5"/>
                </a:solidFill>
                <a:prstDash val="solid"/>
              </a:ln>
              <a:solidFill>
                <a:srgbClr val="FFFFFF"/>
              </a:solidFill>
              <a:effectLst>
                <a:outerShdw blurRad="38100" dist="22860" dir="5400000" algn="tl" rotWithShape="0">
                  <a:srgbClr val="000000">
                    <a:alpha val="30000"/>
                  </a:srgbClr>
                </a:outerShdw>
              </a:effectLst>
              <a:latin typeface="Calibri" panose="020F0502020204030204" charset="0"/>
              <a:ea typeface="宋体" panose="02010600030101010101" pitchFamily="2" charset="-122"/>
              <a:cs typeface="Times New Roman" panose="02020603050405020304" charset="0"/>
            </a:endParaRPr>
          </a:p>
        </p:txBody>
      </p:sp>
      <p:pic>
        <p:nvPicPr>
          <p:cNvPr id="6147" name="图片 1" descr="鸦片1"/>
          <p:cNvPicPr>
            <a:picLocks noChangeAspect="1"/>
          </p:cNvPicPr>
          <p:nvPr/>
        </p:nvPicPr>
        <p:blipFill>
          <a:blip r:embed="rId2"/>
          <a:stretch>
            <a:fillRect/>
          </a:stretch>
        </p:blipFill>
        <p:spPr>
          <a:xfrm>
            <a:off x="-9525" y="-6350"/>
            <a:ext cx="3905250" cy="3487738"/>
          </a:xfrm>
          <a:prstGeom prst="rect">
            <a:avLst/>
          </a:prstGeom>
          <a:noFill/>
          <a:ln w="9525">
            <a:noFill/>
          </a:ln>
        </p:spPr>
      </p:pic>
      <p:pic>
        <p:nvPicPr>
          <p:cNvPr id="6148" name="图片 2" descr="鸦片膏1"/>
          <p:cNvPicPr>
            <a:picLocks noChangeAspect="1"/>
          </p:cNvPicPr>
          <p:nvPr/>
        </p:nvPicPr>
        <p:blipFill>
          <a:blip r:embed="rId3"/>
          <a:stretch>
            <a:fillRect/>
          </a:stretch>
        </p:blipFill>
        <p:spPr>
          <a:xfrm>
            <a:off x="-9525" y="3481388"/>
            <a:ext cx="3889375" cy="3465512"/>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0">
                                            <p:txEl>
                                              <p:pRg st="0" end="0"/>
                                            </p:txEl>
                                          </p:spTgt>
                                        </p:tgtEl>
                                        <p:attrNameLst>
                                          <p:attrName>style.visibility</p:attrName>
                                        </p:attrNameLst>
                                      </p:cBhvr>
                                      <p:to>
                                        <p:strVal val="visible"/>
                                      </p:to>
                                    </p:set>
                                    <p:anim calcmode="lin" valueType="num">
                                      <p:cBhvr additive="base">
                                        <p:cTn id="7" dur="500" fill="hold"/>
                                        <p:tgtEl>
                                          <p:spTgt spid="100">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0">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nodeType="clickEffect">
                                  <p:stCondLst>
                                    <p:cond delay="0"/>
                                  </p:stCondLst>
                                  <p:childTnLst>
                                    <p:set>
                                      <p:cBhvr>
                                        <p:cTn id="12" dur="1" fill="hold">
                                          <p:stCondLst>
                                            <p:cond delay="0"/>
                                          </p:stCondLst>
                                        </p:cTn>
                                        <p:tgtEl>
                                          <p:spTgt spid="100">
                                            <p:txEl>
                                              <p:pRg st="2" end="2"/>
                                            </p:txEl>
                                          </p:spTgt>
                                        </p:tgtEl>
                                        <p:attrNameLst>
                                          <p:attrName>style.visibility</p:attrName>
                                        </p:attrNameLst>
                                      </p:cBhvr>
                                      <p:to>
                                        <p:strVal val="visible"/>
                                      </p:to>
                                    </p:set>
                                    <p:animEffect transition="in" filter="wipe(down)">
                                      <p:cBhvr>
                                        <p:cTn id="13" dur="500"/>
                                        <p:tgtEl>
                                          <p:spTgt spid="100">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7169" name="图片 3" descr="70c7432830865929715131f387ae26a7_173823dtaw8rcc66hlcda8"/>
          <p:cNvPicPr>
            <a:picLocks noChangeAspect="1"/>
          </p:cNvPicPr>
          <p:nvPr/>
        </p:nvPicPr>
        <p:blipFill>
          <a:blip r:embed="rId1"/>
          <a:srcRect r="-14" b="2469"/>
          <a:stretch>
            <a:fillRect/>
          </a:stretch>
        </p:blipFill>
        <p:spPr>
          <a:xfrm>
            <a:off x="1588" y="0"/>
            <a:ext cx="9164637" cy="6870700"/>
          </a:xfrm>
          <a:prstGeom prst="rect">
            <a:avLst/>
          </a:prstGeom>
          <a:noFill/>
          <a:ln w="9525">
            <a:noFill/>
          </a:ln>
        </p:spPr>
      </p:pic>
      <p:sp>
        <p:nvSpPr>
          <p:cNvPr id="100" name="文本框 99"/>
          <p:cNvSpPr txBox="1"/>
          <p:nvPr/>
        </p:nvSpPr>
        <p:spPr>
          <a:xfrm>
            <a:off x="142875" y="109855"/>
            <a:ext cx="4883150" cy="6523990"/>
          </a:xfrm>
          <a:prstGeom prst="rect">
            <a:avLst/>
          </a:prstGeom>
          <a:noFill/>
          <a:ln w="9525">
            <a:noFill/>
          </a:ln>
        </p:spPr>
        <p:txBody>
          <a:bodyPr wrap="square">
            <a:spAutoFit/>
          </a:bodyPr>
          <a:p>
            <a:r>
              <a:rPr lang="zh-CN" sz="6600" noProof="1">
                <a:ln w="10160">
                  <a:solidFill>
                    <a:schemeClr val="accent5"/>
                  </a:solidFill>
                  <a:prstDash val="solid"/>
                </a:ln>
                <a:solidFill>
                  <a:srgbClr val="FFFFFF"/>
                </a:solidFill>
                <a:effectLst>
                  <a:outerShdw blurRad="38100" dist="22860" dir="5400000" algn="tl" rotWithShape="0">
                    <a:srgbClr val="000000">
                      <a:alpha val="30000"/>
                    </a:srgbClr>
                  </a:outerShdw>
                </a:effectLst>
                <a:latin typeface="Calibri" panose="020F0502020204030204" charset="0"/>
                <a:ea typeface="宋体" panose="02010600030101010101" pitchFamily="2" charset="-122"/>
                <a:cs typeface="+mn-cs"/>
              </a:rPr>
              <a:t>吗啡：</a:t>
            </a:r>
            <a:endParaRPr lang="zh-CN" sz="4400" noProof="1">
              <a:ln w="10160">
                <a:solidFill>
                  <a:schemeClr val="accent5"/>
                </a:solidFill>
                <a:prstDash val="solid"/>
              </a:ln>
              <a:solidFill>
                <a:srgbClr val="FFFFFF"/>
              </a:solidFill>
              <a:effectLst>
                <a:outerShdw blurRad="38100" dist="22860" dir="5400000" algn="tl" rotWithShape="0">
                  <a:srgbClr val="000000">
                    <a:alpha val="30000"/>
                  </a:srgbClr>
                </a:outerShdw>
              </a:effectLst>
              <a:latin typeface="Calibri" panose="020F0502020204030204" charset="0"/>
              <a:ea typeface="宋体" panose="02010600030101010101" pitchFamily="2" charset="-122"/>
            </a:endParaRPr>
          </a:p>
          <a:p>
            <a:endParaRPr lang="zh-CN" sz="4400" noProof="1">
              <a:ln w="10160">
                <a:solidFill>
                  <a:schemeClr val="accent5"/>
                </a:solidFill>
                <a:prstDash val="solid"/>
              </a:ln>
              <a:solidFill>
                <a:srgbClr val="FFFFFF"/>
              </a:solidFill>
              <a:effectLst>
                <a:outerShdw blurRad="38100" dist="22860" dir="5400000" algn="tl" rotWithShape="0">
                  <a:srgbClr val="000000">
                    <a:alpha val="30000"/>
                  </a:srgbClr>
                </a:outerShdw>
              </a:effectLst>
              <a:latin typeface="Calibri" panose="020F0502020204030204" charset="0"/>
              <a:ea typeface="宋体" panose="02010600030101010101" pitchFamily="2" charset="-122"/>
            </a:endParaRPr>
          </a:p>
          <a:p>
            <a:r>
              <a:rPr lang="zh-CN" sz="4400" noProof="1">
                <a:ln w="10160">
                  <a:solidFill>
                    <a:schemeClr val="accent5"/>
                  </a:solidFill>
                  <a:prstDash val="solid"/>
                </a:ln>
                <a:solidFill>
                  <a:srgbClr val="FFFFFF"/>
                </a:solidFill>
                <a:effectLst>
                  <a:outerShdw blurRad="38100" dist="22860" dir="5400000" algn="tl" rotWithShape="0">
                    <a:srgbClr val="000000">
                      <a:alpha val="30000"/>
                    </a:srgbClr>
                  </a:outerShdw>
                </a:effectLst>
                <a:latin typeface="Calibri" panose="020F0502020204030204" charset="0"/>
                <a:ea typeface="宋体" panose="02010600030101010101" pitchFamily="2" charset="-122"/>
                <a:cs typeface="+mn-cs"/>
              </a:rPr>
              <a:t>      是从鸦片中提炼出来的一种白色针状结晶活结晶性粉末，有苦味，遇光遇变质，溶于水，略溶于乙醇，是一种生物碱。</a:t>
            </a:r>
            <a:endParaRPr lang="zh-CN" altLang="en-US" sz="4400" noProof="1">
              <a:ln w="10160">
                <a:solidFill>
                  <a:schemeClr val="accent5"/>
                </a:solidFill>
                <a:prstDash val="solid"/>
              </a:ln>
              <a:solidFill>
                <a:srgbClr val="FFFFFF"/>
              </a:solidFill>
              <a:effectLst>
                <a:outerShdw blurRad="38100" dist="22860" dir="5400000" algn="tl" rotWithShape="0">
                  <a:srgbClr val="000000">
                    <a:alpha val="30000"/>
                  </a:srgbClr>
                </a:outerShdw>
              </a:effectLst>
              <a:latin typeface="Calibri" panose="020F0502020204030204" charset="0"/>
              <a:ea typeface="宋体" panose="02010600030101010101" pitchFamily="2" charset="-122"/>
            </a:endParaRPr>
          </a:p>
        </p:txBody>
      </p:sp>
      <p:pic>
        <p:nvPicPr>
          <p:cNvPr id="7171" name="图片 1" descr="吗啡1"/>
          <p:cNvPicPr>
            <a:picLocks noChangeAspect="1"/>
          </p:cNvPicPr>
          <p:nvPr/>
        </p:nvPicPr>
        <p:blipFill>
          <a:blip r:embed="rId2"/>
          <a:stretch>
            <a:fillRect/>
          </a:stretch>
        </p:blipFill>
        <p:spPr>
          <a:xfrm>
            <a:off x="5026025" y="0"/>
            <a:ext cx="4140200" cy="3403600"/>
          </a:xfrm>
          <a:prstGeom prst="rect">
            <a:avLst/>
          </a:prstGeom>
          <a:noFill/>
          <a:ln w="9525">
            <a:noFill/>
          </a:ln>
        </p:spPr>
      </p:pic>
      <p:pic>
        <p:nvPicPr>
          <p:cNvPr id="7172" name="图片 2" descr="吗啡2"/>
          <p:cNvPicPr>
            <a:picLocks noChangeAspect="1"/>
          </p:cNvPicPr>
          <p:nvPr/>
        </p:nvPicPr>
        <p:blipFill>
          <a:blip r:embed="rId3"/>
          <a:stretch>
            <a:fillRect/>
          </a:stretch>
        </p:blipFill>
        <p:spPr>
          <a:xfrm>
            <a:off x="5026025" y="3403600"/>
            <a:ext cx="4140200" cy="3467100"/>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0">
                                            <p:txEl>
                                              <p:pRg st="0" end="0"/>
                                            </p:txEl>
                                          </p:spTgt>
                                        </p:tgtEl>
                                        <p:attrNameLst>
                                          <p:attrName>style.visibility</p:attrName>
                                        </p:attrNameLst>
                                      </p:cBhvr>
                                      <p:to>
                                        <p:strVal val="visible"/>
                                      </p:to>
                                    </p:set>
                                    <p:anim calcmode="lin" valueType="num">
                                      <p:cBhvr additive="base">
                                        <p:cTn id="7" dur="500" fill="hold"/>
                                        <p:tgtEl>
                                          <p:spTgt spid="100">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0">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nodeType="clickEffect">
                                  <p:stCondLst>
                                    <p:cond delay="0"/>
                                  </p:stCondLst>
                                  <p:childTnLst>
                                    <p:set>
                                      <p:cBhvr>
                                        <p:cTn id="12" dur="1" fill="hold">
                                          <p:stCondLst>
                                            <p:cond delay="0"/>
                                          </p:stCondLst>
                                        </p:cTn>
                                        <p:tgtEl>
                                          <p:spTgt spid="100">
                                            <p:txEl>
                                              <p:pRg st="2" end="2"/>
                                            </p:txEl>
                                          </p:spTgt>
                                        </p:tgtEl>
                                        <p:attrNameLst>
                                          <p:attrName>style.visibility</p:attrName>
                                        </p:attrNameLst>
                                      </p:cBhvr>
                                      <p:to>
                                        <p:strVal val="visible"/>
                                      </p:to>
                                    </p:set>
                                    <p:animEffect transition="in" filter="wipe(down)">
                                      <p:cBhvr>
                                        <p:cTn id="13" dur="500"/>
                                        <p:tgtEl>
                                          <p:spTgt spid="100">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8193" name="图片 3" descr="70c7432830865929715131f387ae26a7_173823dtaw8rcc66hlcda8"/>
          <p:cNvPicPr>
            <a:picLocks noChangeAspect="1"/>
          </p:cNvPicPr>
          <p:nvPr/>
        </p:nvPicPr>
        <p:blipFill>
          <a:blip r:embed="rId1"/>
          <a:srcRect r="-14" b="2469"/>
          <a:stretch>
            <a:fillRect/>
          </a:stretch>
        </p:blipFill>
        <p:spPr>
          <a:xfrm>
            <a:off x="-9525" y="-6350"/>
            <a:ext cx="9163050" cy="6870700"/>
          </a:xfrm>
          <a:prstGeom prst="rect">
            <a:avLst/>
          </a:prstGeom>
          <a:noFill/>
          <a:ln w="9525">
            <a:noFill/>
          </a:ln>
        </p:spPr>
      </p:pic>
      <p:sp>
        <p:nvSpPr>
          <p:cNvPr id="100" name="文本框 99"/>
          <p:cNvSpPr txBox="1"/>
          <p:nvPr/>
        </p:nvSpPr>
        <p:spPr>
          <a:xfrm>
            <a:off x="88265" y="-6985"/>
            <a:ext cx="8890635" cy="2276475"/>
          </a:xfrm>
          <a:prstGeom prst="rect">
            <a:avLst/>
          </a:prstGeom>
          <a:noFill/>
          <a:ln w="9525">
            <a:noFill/>
          </a:ln>
        </p:spPr>
        <p:txBody>
          <a:bodyPr wrap="square">
            <a:spAutoFit/>
          </a:bodyPr>
          <a:p>
            <a:r>
              <a:rPr lang="zh-CN" sz="5400" noProof="1">
                <a:ln w="10160">
                  <a:solidFill>
                    <a:schemeClr val="accent5"/>
                  </a:solidFill>
                  <a:prstDash val="solid"/>
                </a:ln>
                <a:solidFill>
                  <a:srgbClr val="FFFFFF"/>
                </a:solidFill>
                <a:effectLst>
                  <a:outerShdw blurRad="38100" dist="22860" dir="5400000" algn="tl" rotWithShape="0">
                    <a:srgbClr val="000000">
                      <a:alpha val="30000"/>
                    </a:srgbClr>
                  </a:outerShdw>
                </a:effectLst>
                <a:latin typeface="Calibri" panose="020F0502020204030204" charset="0"/>
                <a:ea typeface="宋体" panose="02010600030101010101" pitchFamily="2" charset="-122"/>
                <a:cs typeface="+mn-cs"/>
              </a:rPr>
              <a:t>大麻：</a:t>
            </a:r>
            <a:r>
              <a:rPr lang="zh-CN" sz="4400" noProof="1">
                <a:ln w="10160">
                  <a:solidFill>
                    <a:schemeClr val="accent5"/>
                  </a:solidFill>
                  <a:prstDash val="solid"/>
                </a:ln>
                <a:solidFill>
                  <a:srgbClr val="FFFFFF"/>
                </a:solidFill>
                <a:effectLst>
                  <a:outerShdw blurRad="38100" dist="22860" dir="5400000" algn="tl" rotWithShape="0">
                    <a:srgbClr val="000000">
                      <a:alpha val="30000"/>
                    </a:srgbClr>
                  </a:outerShdw>
                </a:effectLst>
                <a:latin typeface="Calibri" panose="020F0502020204030204" charset="0"/>
                <a:ea typeface="宋体" panose="02010600030101010101" pitchFamily="2" charset="-122"/>
                <a:cs typeface="+mn-cs"/>
              </a:rPr>
              <a:t>通常被制成大麻烟吸食，或作大麻饮料饮用，或掺入食品中食用，亦可咀嚼、鼻吸、或吞服。</a:t>
            </a:r>
            <a:endParaRPr lang="zh-CN" altLang="en-US" sz="4400" noProof="1">
              <a:ln w="10160">
                <a:solidFill>
                  <a:schemeClr val="accent5"/>
                </a:solidFill>
                <a:prstDash val="solid"/>
              </a:ln>
              <a:solidFill>
                <a:srgbClr val="FFFFFF"/>
              </a:solidFill>
              <a:effectLst>
                <a:outerShdw blurRad="38100" dist="22860" dir="5400000" algn="tl" rotWithShape="0">
                  <a:srgbClr val="000000">
                    <a:alpha val="30000"/>
                  </a:srgbClr>
                </a:outerShdw>
              </a:effectLst>
              <a:latin typeface="Calibri" panose="020F0502020204030204" charset="0"/>
              <a:ea typeface="宋体" panose="02010600030101010101" pitchFamily="2" charset="-122"/>
            </a:endParaRPr>
          </a:p>
        </p:txBody>
      </p:sp>
      <p:pic>
        <p:nvPicPr>
          <p:cNvPr id="8195" name="图片 1" descr="大麻1"/>
          <p:cNvPicPr>
            <a:picLocks noChangeAspect="1"/>
          </p:cNvPicPr>
          <p:nvPr/>
        </p:nvPicPr>
        <p:blipFill>
          <a:blip r:embed="rId2"/>
          <a:stretch>
            <a:fillRect/>
          </a:stretch>
        </p:blipFill>
        <p:spPr>
          <a:xfrm>
            <a:off x="-9525" y="2268538"/>
            <a:ext cx="4822825" cy="4595812"/>
          </a:xfrm>
          <a:prstGeom prst="rect">
            <a:avLst/>
          </a:prstGeom>
          <a:noFill/>
          <a:ln w="9525">
            <a:noFill/>
          </a:ln>
        </p:spPr>
      </p:pic>
      <p:pic>
        <p:nvPicPr>
          <p:cNvPr id="8196" name="图片 2" descr="大麻3"/>
          <p:cNvPicPr>
            <a:picLocks noChangeAspect="1"/>
          </p:cNvPicPr>
          <p:nvPr/>
        </p:nvPicPr>
        <p:blipFill>
          <a:blip r:embed="rId3"/>
          <a:stretch>
            <a:fillRect/>
          </a:stretch>
        </p:blipFill>
        <p:spPr>
          <a:xfrm>
            <a:off x="4813300" y="2270125"/>
            <a:ext cx="4340225" cy="4594225"/>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0">
                                            <p:txEl>
                                              <p:pRg st="0" end="0"/>
                                            </p:txEl>
                                          </p:spTgt>
                                        </p:tgtEl>
                                        <p:attrNameLst>
                                          <p:attrName>style.visibility</p:attrName>
                                        </p:attrNameLst>
                                      </p:cBhvr>
                                      <p:to>
                                        <p:strVal val="visible"/>
                                      </p:to>
                                    </p:set>
                                    <p:anim calcmode="lin" valueType="num">
                                      <p:cBhvr additive="base">
                                        <p:cTn id="7" dur="500" fill="hold"/>
                                        <p:tgtEl>
                                          <p:spTgt spid="100">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0">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9217" name="图片 3" descr="70c7432830865929715131f387ae26a7_173823dtaw8rcc66hlcda8"/>
          <p:cNvPicPr>
            <a:picLocks noChangeAspect="1"/>
          </p:cNvPicPr>
          <p:nvPr/>
        </p:nvPicPr>
        <p:blipFill>
          <a:blip r:embed="rId1"/>
          <a:srcRect r="-14" b="2469"/>
          <a:stretch>
            <a:fillRect/>
          </a:stretch>
        </p:blipFill>
        <p:spPr>
          <a:xfrm>
            <a:off x="1588" y="0"/>
            <a:ext cx="9164637" cy="6870700"/>
          </a:xfrm>
          <a:prstGeom prst="rect">
            <a:avLst/>
          </a:prstGeom>
          <a:noFill/>
          <a:ln w="9525">
            <a:noFill/>
          </a:ln>
        </p:spPr>
      </p:pic>
      <p:sp>
        <p:nvSpPr>
          <p:cNvPr id="100" name="文本框 99"/>
          <p:cNvSpPr txBox="1"/>
          <p:nvPr/>
        </p:nvSpPr>
        <p:spPr>
          <a:xfrm>
            <a:off x="83185" y="3667125"/>
            <a:ext cx="8977630" cy="3046095"/>
          </a:xfrm>
          <a:prstGeom prst="rect">
            <a:avLst/>
          </a:prstGeom>
          <a:noFill/>
          <a:ln w="9525">
            <a:noFill/>
          </a:ln>
        </p:spPr>
        <p:txBody>
          <a:bodyPr wrap="square">
            <a:spAutoFit/>
          </a:bodyPr>
          <a:p>
            <a:r>
              <a:rPr lang="zh-CN" sz="6000" noProof="1">
                <a:ln w="10160">
                  <a:solidFill>
                    <a:schemeClr val="accent5"/>
                  </a:solidFill>
                  <a:prstDash val="solid"/>
                </a:ln>
                <a:solidFill>
                  <a:srgbClr val="FFFFFF"/>
                </a:solidFill>
                <a:effectLst>
                  <a:outerShdw blurRad="38100" dist="22860" dir="5400000" algn="tl" rotWithShape="0">
                    <a:srgbClr val="000000">
                      <a:alpha val="30000"/>
                    </a:srgbClr>
                  </a:outerShdw>
                </a:effectLst>
                <a:latin typeface="Calibri" panose="020F0502020204030204" charset="0"/>
                <a:ea typeface="宋体" panose="02010600030101010101" pitchFamily="2" charset="-122"/>
                <a:cs typeface="+mn-cs"/>
              </a:rPr>
              <a:t>海洛因：</a:t>
            </a:r>
            <a:r>
              <a:rPr lang="zh-CN" sz="4400" noProof="1">
                <a:ln w="10160">
                  <a:solidFill>
                    <a:schemeClr val="accent5"/>
                  </a:solidFill>
                  <a:prstDash val="solid"/>
                </a:ln>
                <a:solidFill>
                  <a:srgbClr val="FFFFFF"/>
                </a:solidFill>
                <a:effectLst>
                  <a:outerShdw blurRad="38100" dist="22860" dir="5400000" algn="tl" rotWithShape="0">
                    <a:srgbClr val="000000">
                      <a:alpha val="30000"/>
                    </a:srgbClr>
                  </a:outerShdw>
                </a:effectLst>
                <a:latin typeface="Calibri" panose="020F0502020204030204" charset="0"/>
                <a:ea typeface="宋体" panose="02010600030101010101" pitchFamily="2" charset="-122"/>
                <a:cs typeface="+mn-cs"/>
              </a:rPr>
              <a:t>是从吗啡中提炼出来的一些白色粉末，目前被称为</a:t>
            </a:r>
            <a:r>
              <a:rPr lang="zh-CN" sz="4400" noProof="1">
                <a:ln w="10160">
                  <a:solidFill>
                    <a:schemeClr val="accent5"/>
                  </a:solidFill>
                  <a:prstDash val="solid"/>
                </a:ln>
                <a:solidFill>
                  <a:srgbClr val="FFFFFF"/>
                </a:solidFill>
                <a:effectLst>
                  <a:outerShdw blurRad="38100" dist="22860" dir="5400000" algn="tl" rotWithShape="0">
                    <a:srgbClr val="000000">
                      <a:alpha val="30000"/>
                    </a:srgbClr>
                  </a:outerShdw>
                </a:effectLst>
                <a:latin typeface="Calibri" panose="020F0502020204030204" charset="0"/>
                <a:ea typeface="宋体" panose="02010600030101010101" pitchFamily="2" charset="-122"/>
                <a:cs typeface="Times New Roman" panose="02020603050405020304" charset="0"/>
              </a:rPr>
              <a:t>“世纪毒品之王”，近义词吸用就可产生心理依赖性，极难戒断。</a:t>
            </a:r>
            <a:endParaRPr lang="zh-CN" altLang="en-US" sz="4400" noProof="1">
              <a:ln w="10160">
                <a:solidFill>
                  <a:schemeClr val="accent5"/>
                </a:solidFill>
                <a:prstDash val="solid"/>
              </a:ln>
              <a:solidFill>
                <a:srgbClr val="FFFFFF"/>
              </a:solidFill>
              <a:effectLst>
                <a:outerShdw blurRad="38100" dist="22860" dir="5400000" algn="tl" rotWithShape="0">
                  <a:srgbClr val="000000">
                    <a:alpha val="30000"/>
                  </a:srgbClr>
                </a:outerShdw>
              </a:effectLst>
              <a:latin typeface="Calibri" panose="020F0502020204030204" charset="0"/>
              <a:ea typeface="宋体" panose="02010600030101010101" pitchFamily="2" charset="-122"/>
              <a:cs typeface="Times New Roman" panose="02020603050405020304" charset="0"/>
            </a:endParaRPr>
          </a:p>
        </p:txBody>
      </p:sp>
      <p:pic>
        <p:nvPicPr>
          <p:cNvPr id="9219" name="图片 1" descr="海洛因2-1"/>
          <p:cNvPicPr>
            <a:picLocks noChangeAspect="1"/>
          </p:cNvPicPr>
          <p:nvPr/>
        </p:nvPicPr>
        <p:blipFill>
          <a:blip r:embed="rId2"/>
          <a:stretch>
            <a:fillRect/>
          </a:stretch>
        </p:blipFill>
        <p:spPr>
          <a:xfrm>
            <a:off x="4876800" y="69850"/>
            <a:ext cx="4184650" cy="3597275"/>
          </a:xfrm>
          <a:prstGeom prst="rect">
            <a:avLst/>
          </a:prstGeom>
          <a:noFill/>
          <a:ln w="9525">
            <a:noFill/>
          </a:ln>
        </p:spPr>
      </p:pic>
      <p:pic>
        <p:nvPicPr>
          <p:cNvPr id="9220" name="图片 2" descr="海洛因1-2"/>
          <p:cNvPicPr>
            <a:picLocks noChangeAspect="1"/>
          </p:cNvPicPr>
          <p:nvPr/>
        </p:nvPicPr>
        <p:blipFill>
          <a:blip r:embed="rId3"/>
          <a:stretch>
            <a:fillRect/>
          </a:stretch>
        </p:blipFill>
        <p:spPr>
          <a:xfrm>
            <a:off x="1588" y="69850"/>
            <a:ext cx="4875212" cy="3597275"/>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100">
                                            <p:txEl>
                                              <p:pRg st="0" end="0"/>
                                            </p:txEl>
                                          </p:spTgt>
                                        </p:tgtEl>
                                        <p:attrNameLst>
                                          <p:attrName>style.visibility</p:attrName>
                                        </p:attrNameLst>
                                      </p:cBhvr>
                                      <p:to>
                                        <p:strVal val="visible"/>
                                      </p:to>
                                    </p:set>
                                    <p:animEffect transition="in" filter="strips(downLeft)">
                                      <p:cBhvr>
                                        <p:cTn id="7" dur="500"/>
                                        <p:tgtEl>
                                          <p:spTgt spid="10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0241" name="图片 3" descr="70c7432830865929715131f387ae26a7_173823dtaw8rcc66hlcda8"/>
          <p:cNvPicPr>
            <a:picLocks noChangeAspect="1"/>
          </p:cNvPicPr>
          <p:nvPr/>
        </p:nvPicPr>
        <p:blipFill>
          <a:blip r:embed="rId1"/>
          <a:srcRect r="-14" b="2469"/>
          <a:stretch>
            <a:fillRect/>
          </a:stretch>
        </p:blipFill>
        <p:spPr>
          <a:xfrm>
            <a:off x="1588" y="0"/>
            <a:ext cx="9164637" cy="6870700"/>
          </a:xfrm>
          <a:prstGeom prst="rect">
            <a:avLst/>
          </a:prstGeom>
          <a:noFill/>
          <a:ln w="9525">
            <a:noFill/>
          </a:ln>
        </p:spPr>
      </p:pic>
      <p:sp>
        <p:nvSpPr>
          <p:cNvPr id="100" name="文本框 99"/>
          <p:cNvSpPr txBox="1"/>
          <p:nvPr/>
        </p:nvSpPr>
        <p:spPr>
          <a:xfrm>
            <a:off x="88265" y="120650"/>
            <a:ext cx="4709160" cy="6431279"/>
          </a:xfrm>
          <a:prstGeom prst="rect">
            <a:avLst/>
          </a:prstGeom>
          <a:noFill/>
          <a:ln w="9525">
            <a:noFill/>
          </a:ln>
        </p:spPr>
        <p:txBody>
          <a:bodyPr wrap="square">
            <a:spAutoFit/>
          </a:bodyPr>
          <a:p>
            <a:r>
              <a:rPr lang="zh-CN" sz="6000" noProof="1">
                <a:ln w="10160">
                  <a:solidFill>
                    <a:schemeClr val="accent5"/>
                  </a:solidFill>
                  <a:prstDash val="solid"/>
                </a:ln>
                <a:solidFill>
                  <a:srgbClr val="FFFFFF"/>
                </a:solidFill>
                <a:effectLst>
                  <a:outerShdw blurRad="38100" dist="22860" dir="5400000" algn="tl" rotWithShape="0">
                    <a:srgbClr val="000000">
                      <a:alpha val="30000"/>
                    </a:srgbClr>
                  </a:outerShdw>
                </a:effectLst>
                <a:latin typeface="Arial" panose="020B0604020202020204" pitchFamily="34" charset="0"/>
                <a:ea typeface="宋体" panose="02010600030101010101" pitchFamily="2" charset="-122"/>
                <a:cs typeface="+mn-cs"/>
              </a:rPr>
              <a:t>冰毒：</a:t>
            </a:r>
            <a:endParaRPr lang="zh-CN" sz="6000" noProof="1">
              <a:ln w="10160">
                <a:solidFill>
                  <a:schemeClr val="accent5"/>
                </a:solidFill>
                <a:prstDash val="solid"/>
              </a:ln>
              <a:solidFill>
                <a:srgbClr val="FFFFFF"/>
              </a:solidFill>
              <a:effectLst>
                <a:outerShdw blurRad="38100" dist="22860" dir="5400000" algn="tl" rotWithShape="0">
                  <a:srgbClr val="000000">
                    <a:alpha val="30000"/>
                  </a:srgbClr>
                </a:outerShdw>
              </a:effectLst>
              <a:ea typeface="宋体" panose="02010600030101010101" pitchFamily="2" charset="-122"/>
            </a:endParaRPr>
          </a:p>
          <a:p>
            <a:r>
              <a:rPr lang="zh-CN" sz="4400" noProof="1">
                <a:ln w="10160">
                  <a:solidFill>
                    <a:schemeClr val="accent5"/>
                  </a:solidFill>
                  <a:prstDash val="solid"/>
                </a:ln>
                <a:solidFill>
                  <a:srgbClr val="FFFFFF"/>
                </a:solidFill>
                <a:effectLst>
                  <a:outerShdw blurRad="38100" dist="22860" dir="5400000" algn="tl" rotWithShape="0">
                    <a:srgbClr val="000000">
                      <a:alpha val="30000"/>
                    </a:srgbClr>
                  </a:outerShdw>
                </a:effectLst>
                <a:latin typeface="Arial" panose="020B0604020202020204" pitchFamily="34" charset="0"/>
                <a:ea typeface="宋体" panose="02010600030101010101" pitchFamily="2" charset="-122"/>
                <a:cs typeface="+mn-cs"/>
              </a:rPr>
              <a:t>学名是去氧麻黄碱或甲基安非他明。属安非他明类兴奋剂的一种，它是无臭、带苦味的半透明晶体，纯品很像冰糖，形似冰，故俗冰毒。</a:t>
            </a:r>
            <a:endParaRPr lang="zh-CN" altLang="en-US" sz="4400" noProof="1">
              <a:ln w="10160">
                <a:solidFill>
                  <a:schemeClr val="accent5"/>
                </a:solidFill>
                <a:prstDash val="solid"/>
              </a:ln>
              <a:solidFill>
                <a:srgbClr val="FFFFFF"/>
              </a:solidFill>
              <a:effectLst>
                <a:outerShdw blurRad="38100" dist="22860" dir="5400000" algn="tl" rotWithShape="0">
                  <a:srgbClr val="000000">
                    <a:alpha val="30000"/>
                  </a:srgbClr>
                </a:outerShdw>
              </a:effectLst>
              <a:ea typeface="宋体" panose="02010600030101010101" pitchFamily="2" charset="-122"/>
            </a:endParaRPr>
          </a:p>
        </p:txBody>
      </p:sp>
      <p:pic>
        <p:nvPicPr>
          <p:cNvPr id="10243" name="图片 1" descr="冰毒2"/>
          <p:cNvPicPr>
            <a:picLocks noChangeAspect="1"/>
          </p:cNvPicPr>
          <p:nvPr/>
        </p:nvPicPr>
        <p:blipFill>
          <a:blip r:embed="rId2"/>
          <a:stretch>
            <a:fillRect/>
          </a:stretch>
        </p:blipFill>
        <p:spPr>
          <a:xfrm>
            <a:off x="4797425" y="120650"/>
            <a:ext cx="4368800" cy="3462338"/>
          </a:xfrm>
          <a:prstGeom prst="rect">
            <a:avLst/>
          </a:prstGeom>
          <a:noFill/>
          <a:ln w="9525">
            <a:noFill/>
          </a:ln>
        </p:spPr>
      </p:pic>
      <p:pic>
        <p:nvPicPr>
          <p:cNvPr id="10244" name="图片 2" descr="冰毒3"/>
          <p:cNvPicPr>
            <a:picLocks noChangeAspect="1"/>
          </p:cNvPicPr>
          <p:nvPr/>
        </p:nvPicPr>
        <p:blipFill>
          <a:blip r:embed="rId3"/>
          <a:stretch>
            <a:fillRect/>
          </a:stretch>
        </p:blipFill>
        <p:spPr>
          <a:xfrm>
            <a:off x="4797425" y="3582988"/>
            <a:ext cx="4368800" cy="3287712"/>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00">
                                            <p:txEl>
                                              <p:pRg st="0" end="0"/>
                                            </p:txEl>
                                          </p:spTgt>
                                        </p:tgtEl>
                                        <p:attrNameLst>
                                          <p:attrName>style.visibility</p:attrName>
                                        </p:attrNameLst>
                                      </p:cBhvr>
                                      <p:to>
                                        <p:strVal val="visible"/>
                                      </p:to>
                                    </p:set>
                                    <p:animEffect transition="in" filter="blinds(horizontal)">
                                      <p:cBhvr>
                                        <p:cTn id="7" dur="500"/>
                                        <p:tgtEl>
                                          <p:spTgt spid="100">
                                            <p:txEl>
                                              <p:pRg st="0" end="0"/>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100">
                                            <p:txEl>
                                              <p:pRg st="1" end="1"/>
                                            </p:txEl>
                                          </p:spTgt>
                                        </p:tgtEl>
                                        <p:attrNameLst>
                                          <p:attrName>style.visibility</p:attrName>
                                        </p:attrNameLst>
                                      </p:cBhvr>
                                      <p:to>
                                        <p:strVal val="visible"/>
                                      </p:to>
                                    </p:set>
                                    <p:animEffect transition="in" filter="blinds(horizontal)">
                                      <p:cBhvr>
                                        <p:cTn id="10" dur="500"/>
                                        <p:tgtEl>
                                          <p:spTgt spid="100">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1265" name="图片 3" descr="70c7432830865929715131f387ae26a7_173823dtaw8rcc66hlcda8"/>
          <p:cNvPicPr>
            <a:picLocks noChangeAspect="1"/>
          </p:cNvPicPr>
          <p:nvPr/>
        </p:nvPicPr>
        <p:blipFill>
          <a:blip r:embed="rId1"/>
          <a:srcRect r="-14" b="2469"/>
          <a:stretch>
            <a:fillRect/>
          </a:stretch>
        </p:blipFill>
        <p:spPr>
          <a:xfrm>
            <a:off x="1588" y="0"/>
            <a:ext cx="9164637" cy="6870700"/>
          </a:xfrm>
          <a:prstGeom prst="rect">
            <a:avLst/>
          </a:prstGeom>
          <a:noFill/>
          <a:ln w="9525">
            <a:noFill/>
          </a:ln>
        </p:spPr>
      </p:pic>
      <p:sp>
        <p:nvSpPr>
          <p:cNvPr id="100" name="文本框 99"/>
          <p:cNvSpPr txBox="1"/>
          <p:nvPr/>
        </p:nvSpPr>
        <p:spPr>
          <a:xfrm>
            <a:off x="153669" y="2395855"/>
            <a:ext cx="8836025" cy="922020"/>
          </a:xfrm>
          <a:prstGeom prst="rect">
            <a:avLst/>
          </a:prstGeom>
          <a:noFill/>
          <a:ln w="9525">
            <a:noFill/>
          </a:ln>
        </p:spPr>
        <p:txBody>
          <a:bodyPr wrap="square">
            <a:spAutoFit/>
          </a:bodyPr>
          <a:p>
            <a:r>
              <a:rPr lang="zh-CN" sz="5400" noProof="1">
                <a:ln w="10160">
                  <a:solidFill>
                    <a:schemeClr val="accent5"/>
                  </a:solidFill>
                  <a:prstDash val="solid"/>
                </a:ln>
                <a:solidFill>
                  <a:srgbClr val="FFFFFF"/>
                </a:solidFill>
                <a:effectLst>
                  <a:outerShdw blurRad="38100" dist="22860" dir="5400000" algn="tl" rotWithShape="0">
                    <a:srgbClr val="000000">
                      <a:alpha val="30000"/>
                    </a:srgbClr>
                  </a:outerShdw>
                </a:effectLst>
                <a:latin typeface="Arial" panose="020B0604020202020204" pitchFamily="34" charset="0"/>
                <a:ea typeface="宋体" panose="02010600030101010101" pitchFamily="2" charset="-122"/>
                <a:cs typeface="+mn-cs"/>
              </a:rPr>
              <a:t>三、青少年染指毒品的原因？</a:t>
            </a:r>
            <a:endParaRPr lang="en-US" altLang="en-US" sz="5400" noProof="1">
              <a:ln w="10160">
                <a:solidFill>
                  <a:schemeClr val="accent5"/>
                </a:solidFill>
                <a:prstDash val="solid"/>
              </a:ln>
              <a:solidFill>
                <a:srgbClr val="FFFFFF"/>
              </a:solidFill>
              <a:effectLst>
                <a:outerShdw blurRad="38100" dist="22860" dir="5400000" algn="tl" rotWithShape="0">
                  <a:srgbClr val="000000">
                    <a:alpha val="30000"/>
                  </a:srgbClr>
                </a:outerShdw>
              </a:effectLst>
              <a:latin typeface="宋体" panose="02010600030101010101" pitchFamily="2" charset="-122"/>
              <a:ea typeface="宋体" panose="02010600030101010101" pitchFamily="2" charset="-122"/>
              <a:cs typeface="Times New Roman" panose="0202060305040502030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0">
                                            <p:txEl>
                                              <p:pRg st="0" end="0"/>
                                            </p:txEl>
                                          </p:spTgt>
                                        </p:tgtEl>
                                        <p:attrNameLst>
                                          <p:attrName>style.visibility</p:attrName>
                                        </p:attrNameLst>
                                      </p:cBhvr>
                                      <p:to>
                                        <p:strVal val="visible"/>
                                      </p:to>
                                    </p:set>
                                    <p:anim calcmode="lin" valueType="num">
                                      <p:cBhvr additive="base">
                                        <p:cTn id="7" dur="500" fill="hold"/>
                                        <p:tgtEl>
                                          <p:spTgt spid="100">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0">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默认设计模板">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4"/>
        </a:accent5>
        <a:accent6>
          <a:srgbClr val="E5895B"/>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7B7E5"/>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
        <a:dk1>
          <a:srgbClr val="000000"/>
        </a:dk1>
        <a:lt1>
          <a:srgbClr val="DEF6F1"/>
        </a:lt1>
        <a:dk2>
          <a:srgbClr val="000000"/>
        </a:dk2>
        <a:lt2>
          <a:srgbClr val="969696"/>
        </a:lt2>
        <a:accent1>
          <a:srgbClr val="FFFFFF"/>
        </a:accent1>
        <a:accent2>
          <a:srgbClr val="8DC6FF"/>
        </a:accent2>
        <a:accent3>
          <a:srgbClr val="EBFAF7"/>
        </a:accent3>
        <a:accent4>
          <a:srgbClr val="000000"/>
        </a:accent4>
        <a:accent5>
          <a:srgbClr val="FFFFFF"/>
        </a:accent5>
        <a:accent6>
          <a:srgbClr val="7EB1E5"/>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7B7"/>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
        <a:dk1>
          <a:srgbClr val="FFFFFF"/>
        </a:dk1>
        <a:lt1>
          <a:srgbClr val="008080"/>
        </a:lt1>
        <a:dk2>
          <a:srgbClr val="FFFF99"/>
        </a:dk2>
        <a:lt2>
          <a:srgbClr val="005A58"/>
        </a:lt2>
        <a:accent1>
          <a:srgbClr val="006462"/>
        </a:accent1>
        <a:accent2>
          <a:srgbClr val="6D6FC7"/>
        </a:accent2>
        <a:accent3>
          <a:srgbClr val="AAC1C1"/>
        </a:accent3>
        <a:accent4>
          <a:srgbClr val="DCDCDC"/>
        </a:accent4>
        <a:accent5>
          <a:srgbClr val="AAB8B8"/>
        </a:accent5>
        <a:accent6>
          <a:srgbClr val="6163B2"/>
        </a:accent6>
        <a:hlink>
          <a:srgbClr val="00FFFF"/>
        </a:hlink>
        <a:folHlink>
          <a:srgbClr val="00FF00"/>
        </a:folHlink>
      </a:clrScheme>
      <a:clrMap bg1="lt1" tx1="dk1" bg2="lt2" tx2="dk2" accent1="accent1" accent2="accent2" accent3="accent3" accent4="accent4" accent5="accent5" accent6="accent6" hlink="hlink" folHlink="folHlink"/>
    </a:extraClrScheme>
    <a:extraClrScheme>
      <a:clrScheme name="">
        <a:dk1>
          <a:srgbClr val="FFFFFF"/>
        </a:dk1>
        <a:lt1>
          <a:srgbClr val="800000"/>
        </a:lt1>
        <a:dk2>
          <a:srgbClr val="DFD293"/>
        </a:dk2>
        <a:lt2>
          <a:srgbClr val="5C1F00"/>
        </a:lt2>
        <a:accent1>
          <a:srgbClr val="CC3300"/>
        </a:accent1>
        <a:accent2>
          <a:srgbClr val="BE7960"/>
        </a:accent2>
        <a:accent3>
          <a:srgbClr val="C1AAAA"/>
        </a:accent3>
        <a:accent4>
          <a:srgbClr val="DCDCDC"/>
        </a:accent4>
        <a:accent5>
          <a:srgbClr val="E2ADAA"/>
        </a:accent5>
        <a:accent6>
          <a:srgbClr val="AA6C55"/>
        </a:accent6>
        <a:hlink>
          <a:srgbClr val="FFFF99"/>
        </a:hlink>
        <a:folHlink>
          <a:srgbClr val="D3A219"/>
        </a:folHlink>
      </a:clrScheme>
      <a:clrMap bg1="lt1" tx1="dk1" bg2="lt2" tx2="dk2" accent1="accent1" accent2="accent2" accent3="accent3" accent4="accent4" accent5="accent5" accent6="accent6" hlink="hlink" folHlink="folHlink"/>
    </a:extraClrScheme>
    <a:extraClrScheme>
      <a:clrScheme name="">
        <a:dk1>
          <a:srgbClr val="FFFFFF"/>
        </a:dk1>
        <a:lt1>
          <a:srgbClr val="000099"/>
        </a:lt1>
        <a:dk2>
          <a:srgbClr val="CCFFFF"/>
        </a:dk2>
        <a:lt2>
          <a:srgbClr val="003366"/>
        </a:lt2>
        <a:accent1>
          <a:srgbClr val="3366CC"/>
        </a:accent1>
        <a:accent2>
          <a:srgbClr val="00B000"/>
        </a:accent2>
        <a:accent3>
          <a:srgbClr val="AAAACA"/>
        </a:accent3>
        <a:accent4>
          <a:srgbClr val="DCDCDC"/>
        </a:accent4>
        <a:accent5>
          <a:srgbClr val="ADB9E2"/>
        </a:accent5>
        <a:accent6>
          <a:srgbClr val="009D00"/>
        </a:accent6>
        <a:hlink>
          <a:srgbClr val="66CCFF"/>
        </a:hlink>
        <a:folHlink>
          <a:srgbClr val="FFE701"/>
        </a:folHlink>
      </a:clrScheme>
      <a:clrMap bg1="lt1" tx1="dk1" bg2="lt2" tx2="dk2" accent1="accent1" accent2="accent2" accent3="accent3" accent4="accent4" accent5="accent5" accent6="accent6" hlink="hlink" folHlink="folHlink"/>
    </a:extraClrScheme>
    <a:extraClrScheme>
      <a:clrScheme name="">
        <a:dk1>
          <a:srgbClr val="FFFFFF"/>
        </a:dk1>
        <a:lt1>
          <a:srgbClr val="000000"/>
        </a:lt1>
        <a:dk2>
          <a:srgbClr val="E3EBF1"/>
        </a:dk2>
        <a:lt2>
          <a:srgbClr val="336699"/>
        </a:lt2>
        <a:accent1>
          <a:srgbClr val="003399"/>
        </a:accent1>
        <a:accent2>
          <a:srgbClr val="468A4B"/>
        </a:accent2>
        <a:accent3>
          <a:srgbClr val="AAAAAA"/>
        </a:accent3>
        <a:accent4>
          <a:srgbClr val="DCDCDC"/>
        </a:accent4>
        <a:accent5>
          <a:srgbClr val="AAADCA"/>
        </a:accent5>
        <a:accent6>
          <a:srgbClr val="3E7B43"/>
        </a:accent6>
        <a:hlink>
          <a:srgbClr val="66CCFF"/>
        </a:hlink>
        <a:folHlink>
          <a:srgbClr val="F0E500"/>
        </a:folHlink>
      </a:clrScheme>
      <a:clrMap bg1="lt1" tx1="dk1" bg2="lt2" tx2="dk2" accent1="accent1" accent2="accent2" accent3="accent3" accent4="accent4" accent5="accent5" accent6="accent6" hlink="hlink" folHlink="folHlink"/>
    </a:extraClrScheme>
    <a:extraClrScheme>
      <a:clrScheme name="">
        <a:dk1>
          <a:srgbClr val="FFFFFF"/>
        </a:dk1>
        <a:lt1>
          <a:srgbClr val="686B5D"/>
        </a:lt1>
        <a:dk2>
          <a:srgbClr val="D1D1CB"/>
        </a:dk2>
        <a:lt2>
          <a:srgbClr val="777777"/>
        </a:lt2>
        <a:accent1>
          <a:srgbClr val="909082"/>
        </a:accent1>
        <a:accent2>
          <a:srgbClr val="809EA8"/>
        </a:accent2>
        <a:accent3>
          <a:srgbClr val="B9BAB6"/>
        </a:accent3>
        <a:accent4>
          <a:srgbClr val="DCDCDC"/>
        </a:accent4>
        <a:accent5>
          <a:srgbClr val="C7C7C1"/>
        </a:accent5>
        <a:accent6>
          <a:srgbClr val="728D96"/>
        </a:accent6>
        <a:hlink>
          <a:srgbClr val="FFCC66"/>
        </a:hlink>
        <a:folHlink>
          <a:srgbClr val="E9DCB9"/>
        </a:folHlink>
      </a:clrScheme>
      <a:clrMap bg1="lt1" tx1="dk1" bg2="lt2" tx2="dk2" accent1="accent1" accent2="accent2" accent3="accent3" accent4="accent4" accent5="accent5" accent6="accent6" hlink="hlink" folHlink="folHlink"/>
    </a:extraClrScheme>
    <a:extraClrScheme>
      <a:clrScheme name="">
        <a:dk1>
          <a:srgbClr val="FFFFFF"/>
        </a:dk1>
        <a:lt1>
          <a:srgbClr val="666699"/>
        </a:lt1>
        <a:dk2>
          <a:srgbClr val="FFFFFF"/>
        </a:dk2>
        <a:lt2>
          <a:srgbClr val="3E3E5C"/>
        </a:lt2>
        <a:accent1>
          <a:srgbClr val="60597B"/>
        </a:accent1>
        <a:accent2>
          <a:srgbClr val="6666FF"/>
        </a:accent2>
        <a:accent3>
          <a:srgbClr val="B9B9CA"/>
        </a:accent3>
        <a:accent4>
          <a:srgbClr val="DCDCDC"/>
        </a:accent4>
        <a:accent5>
          <a:srgbClr val="B7B5BF"/>
        </a:accent5>
        <a:accent6>
          <a:srgbClr val="5B5BE5"/>
        </a:accent6>
        <a:hlink>
          <a:srgbClr val="99CCFF"/>
        </a:hlink>
        <a:folHlink>
          <a:srgbClr val="FFFF99"/>
        </a:folHlink>
      </a:clrScheme>
      <a:clrMap bg1="lt1" tx1="dk1" bg2="lt2" tx2="dk2" accent1="accent1" accent2="accent2" accent3="accent3" accent4="accent4" accent5="accent5" accent6="accent6" hlink="hlink" folHlink="folHlink"/>
    </a:extraClrScheme>
    <a:extraClrScheme>
      <a:clrScheme name="">
        <a:dk1>
          <a:srgbClr val="FFFFFF"/>
        </a:dk1>
        <a:lt1>
          <a:srgbClr val="523E26"/>
        </a:lt1>
        <a:dk2>
          <a:srgbClr val="DFC08D"/>
        </a:dk2>
        <a:lt2>
          <a:srgbClr val="2D2015"/>
        </a:lt2>
        <a:accent1>
          <a:srgbClr val="8C7B70"/>
        </a:accent1>
        <a:accent2>
          <a:srgbClr val="8F5F2F"/>
        </a:accent2>
        <a:accent3>
          <a:srgbClr val="B3AFAB"/>
        </a:accent3>
        <a:accent4>
          <a:srgbClr val="DCDCDC"/>
        </a:accent4>
        <a:accent5>
          <a:srgbClr val="C5BFBC"/>
        </a:accent5>
        <a:accent6>
          <a:srgbClr val="805529"/>
        </a:accent6>
        <a:hlink>
          <a:srgbClr val="CCB400"/>
        </a:hlink>
        <a:folHlink>
          <a:srgbClr val="8C9EA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默认设计模板">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4"/>
        </a:accent5>
        <a:accent6>
          <a:srgbClr val="E5895B"/>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7B7E5"/>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
        <a:dk1>
          <a:srgbClr val="000000"/>
        </a:dk1>
        <a:lt1>
          <a:srgbClr val="DEF6F1"/>
        </a:lt1>
        <a:dk2>
          <a:srgbClr val="000000"/>
        </a:dk2>
        <a:lt2>
          <a:srgbClr val="969696"/>
        </a:lt2>
        <a:accent1>
          <a:srgbClr val="FFFFFF"/>
        </a:accent1>
        <a:accent2>
          <a:srgbClr val="8DC6FF"/>
        </a:accent2>
        <a:accent3>
          <a:srgbClr val="EBFAF7"/>
        </a:accent3>
        <a:accent4>
          <a:srgbClr val="000000"/>
        </a:accent4>
        <a:accent5>
          <a:srgbClr val="FFFFFF"/>
        </a:accent5>
        <a:accent6>
          <a:srgbClr val="7EB1E5"/>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7B7"/>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
        <a:dk1>
          <a:srgbClr val="FFFFFF"/>
        </a:dk1>
        <a:lt1>
          <a:srgbClr val="008080"/>
        </a:lt1>
        <a:dk2>
          <a:srgbClr val="FFFF99"/>
        </a:dk2>
        <a:lt2>
          <a:srgbClr val="005A58"/>
        </a:lt2>
        <a:accent1>
          <a:srgbClr val="006462"/>
        </a:accent1>
        <a:accent2>
          <a:srgbClr val="6D6FC7"/>
        </a:accent2>
        <a:accent3>
          <a:srgbClr val="AAC1C1"/>
        </a:accent3>
        <a:accent4>
          <a:srgbClr val="DCDCDC"/>
        </a:accent4>
        <a:accent5>
          <a:srgbClr val="AAB8B8"/>
        </a:accent5>
        <a:accent6>
          <a:srgbClr val="6163B2"/>
        </a:accent6>
        <a:hlink>
          <a:srgbClr val="00FFFF"/>
        </a:hlink>
        <a:folHlink>
          <a:srgbClr val="00FF00"/>
        </a:folHlink>
      </a:clrScheme>
      <a:clrMap bg1="lt1" tx1="dk1" bg2="lt2" tx2="dk2" accent1="accent1" accent2="accent2" accent3="accent3" accent4="accent4" accent5="accent5" accent6="accent6" hlink="hlink" folHlink="folHlink"/>
    </a:extraClrScheme>
    <a:extraClrScheme>
      <a:clrScheme name="">
        <a:dk1>
          <a:srgbClr val="FFFFFF"/>
        </a:dk1>
        <a:lt1>
          <a:srgbClr val="800000"/>
        </a:lt1>
        <a:dk2>
          <a:srgbClr val="DFD293"/>
        </a:dk2>
        <a:lt2>
          <a:srgbClr val="5C1F00"/>
        </a:lt2>
        <a:accent1>
          <a:srgbClr val="CC3300"/>
        </a:accent1>
        <a:accent2>
          <a:srgbClr val="BE7960"/>
        </a:accent2>
        <a:accent3>
          <a:srgbClr val="C1AAAA"/>
        </a:accent3>
        <a:accent4>
          <a:srgbClr val="DCDCDC"/>
        </a:accent4>
        <a:accent5>
          <a:srgbClr val="E2ADAA"/>
        </a:accent5>
        <a:accent6>
          <a:srgbClr val="AA6C55"/>
        </a:accent6>
        <a:hlink>
          <a:srgbClr val="FFFF99"/>
        </a:hlink>
        <a:folHlink>
          <a:srgbClr val="D3A219"/>
        </a:folHlink>
      </a:clrScheme>
      <a:clrMap bg1="lt1" tx1="dk1" bg2="lt2" tx2="dk2" accent1="accent1" accent2="accent2" accent3="accent3" accent4="accent4" accent5="accent5" accent6="accent6" hlink="hlink" folHlink="folHlink"/>
    </a:extraClrScheme>
    <a:extraClrScheme>
      <a:clrScheme name="">
        <a:dk1>
          <a:srgbClr val="FFFFFF"/>
        </a:dk1>
        <a:lt1>
          <a:srgbClr val="000099"/>
        </a:lt1>
        <a:dk2>
          <a:srgbClr val="CCFFFF"/>
        </a:dk2>
        <a:lt2>
          <a:srgbClr val="003366"/>
        </a:lt2>
        <a:accent1>
          <a:srgbClr val="3366CC"/>
        </a:accent1>
        <a:accent2>
          <a:srgbClr val="00B000"/>
        </a:accent2>
        <a:accent3>
          <a:srgbClr val="AAAACA"/>
        </a:accent3>
        <a:accent4>
          <a:srgbClr val="DCDCDC"/>
        </a:accent4>
        <a:accent5>
          <a:srgbClr val="ADB9E2"/>
        </a:accent5>
        <a:accent6>
          <a:srgbClr val="009D00"/>
        </a:accent6>
        <a:hlink>
          <a:srgbClr val="66CCFF"/>
        </a:hlink>
        <a:folHlink>
          <a:srgbClr val="FFE701"/>
        </a:folHlink>
      </a:clrScheme>
      <a:clrMap bg1="lt1" tx1="dk1" bg2="lt2" tx2="dk2" accent1="accent1" accent2="accent2" accent3="accent3" accent4="accent4" accent5="accent5" accent6="accent6" hlink="hlink" folHlink="folHlink"/>
    </a:extraClrScheme>
    <a:extraClrScheme>
      <a:clrScheme name="">
        <a:dk1>
          <a:srgbClr val="FFFFFF"/>
        </a:dk1>
        <a:lt1>
          <a:srgbClr val="000000"/>
        </a:lt1>
        <a:dk2>
          <a:srgbClr val="E3EBF1"/>
        </a:dk2>
        <a:lt2>
          <a:srgbClr val="336699"/>
        </a:lt2>
        <a:accent1>
          <a:srgbClr val="003399"/>
        </a:accent1>
        <a:accent2>
          <a:srgbClr val="468A4B"/>
        </a:accent2>
        <a:accent3>
          <a:srgbClr val="AAAAAA"/>
        </a:accent3>
        <a:accent4>
          <a:srgbClr val="DCDCDC"/>
        </a:accent4>
        <a:accent5>
          <a:srgbClr val="AAADCA"/>
        </a:accent5>
        <a:accent6>
          <a:srgbClr val="3E7B43"/>
        </a:accent6>
        <a:hlink>
          <a:srgbClr val="66CCFF"/>
        </a:hlink>
        <a:folHlink>
          <a:srgbClr val="F0E500"/>
        </a:folHlink>
      </a:clrScheme>
      <a:clrMap bg1="lt1" tx1="dk1" bg2="lt2" tx2="dk2" accent1="accent1" accent2="accent2" accent3="accent3" accent4="accent4" accent5="accent5" accent6="accent6" hlink="hlink" folHlink="folHlink"/>
    </a:extraClrScheme>
    <a:extraClrScheme>
      <a:clrScheme name="">
        <a:dk1>
          <a:srgbClr val="FFFFFF"/>
        </a:dk1>
        <a:lt1>
          <a:srgbClr val="686B5D"/>
        </a:lt1>
        <a:dk2>
          <a:srgbClr val="D1D1CB"/>
        </a:dk2>
        <a:lt2>
          <a:srgbClr val="777777"/>
        </a:lt2>
        <a:accent1>
          <a:srgbClr val="909082"/>
        </a:accent1>
        <a:accent2>
          <a:srgbClr val="809EA8"/>
        </a:accent2>
        <a:accent3>
          <a:srgbClr val="B9BAB6"/>
        </a:accent3>
        <a:accent4>
          <a:srgbClr val="DCDCDC"/>
        </a:accent4>
        <a:accent5>
          <a:srgbClr val="C7C7C1"/>
        </a:accent5>
        <a:accent6>
          <a:srgbClr val="728D96"/>
        </a:accent6>
        <a:hlink>
          <a:srgbClr val="FFCC66"/>
        </a:hlink>
        <a:folHlink>
          <a:srgbClr val="E9DCB9"/>
        </a:folHlink>
      </a:clrScheme>
      <a:clrMap bg1="lt1" tx1="dk1" bg2="lt2" tx2="dk2" accent1="accent1" accent2="accent2" accent3="accent3" accent4="accent4" accent5="accent5" accent6="accent6" hlink="hlink" folHlink="folHlink"/>
    </a:extraClrScheme>
    <a:extraClrScheme>
      <a:clrScheme name="">
        <a:dk1>
          <a:srgbClr val="FFFFFF"/>
        </a:dk1>
        <a:lt1>
          <a:srgbClr val="666699"/>
        </a:lt1>
        <a:dk2>
          <a:srgbClr val="FFFFFF"/>
        </a:dk2>
        <a:lt2>
          <a:srgbClr val="3E3E5C"/>
        </a:lt2>
        <a:accent1>
          <a:srgbClr val="60597B"/>
        </a:accent1>
        <a:accent2>
          <a:srgbClr val="6666FF"/>
        </a:accent2>
        <a:accent3>
          <a:srgbClr val="B9B9CA"/>
        </a:accent3>
        <a:accent4>
          <a:srgbClr val="DCDCDC"/>
        </a:accent4>
        <a:accent5>
          <a:srgbClr val="B7B5BF"/>
        </a:accent5>
        <a:accent6>
          <a:srgbClr val="5B5BE5"/>
        </a:accent6>
        <a:hlink>
          <a:srgbClr val="99CCFF"/>
        </a:hlink>
        <a:folHlink>
          <a:srgbClr val="FFFF99"/>
        </a:folHlink>
      </a:clrScheme>
      <a:clrMap bg1="lt1" tx1="dk1" bg2="lt2" tx2="dk2" accent1="accent1" accent2="accent2" accent3="accent3" accent4="accent4" accent5="accent5" accent6="accent6" hlink="hlink" folHlink="folHlink"/>
    </a:extraClrScheme>
    <a:extraClrScheme>
      <a:clrScheme name="">
        <a:dk1>
          <a:srgbClr val="FFFFFF"/>
        </a:dk1>
        <a:lt1>
          <a:srgbClr val="523E26"/>
        </a:lt1>
        <a:dk2>
          <a:srgbClr val="DFC08D"/>
        </a:dk2>
        <a:lt2>
          <a:srgbClr val="2D2015"/>
        </a:lt2>
        <a:accent1>
          <a:srgbClr val="8C7B70"/>
        </a:accent1>
        <a:accent2>
          <a:srgbClr val="8F5F2F"/>
        </a:accent2>
        <a:accent3>
          <a:srgbClr val="B3AFAB"/>
        </a:accent3>
        <a:accent4>
          <a:srgbClr val="DCDCDC"/>
        </a:accent4>
        <a:accent5>
          <a:srgbClr val="C5BFBC"/>
        </a:accent5>
        <a:accent6>
          <a:srgbClr val="805529"/>
        </a:accent6>
        <a:hlink>
          <a:srgbClr val="CCB400"/>
        </a:hlink>
        <a:folHlink>
          <a:srgbClr val="8C9EA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898</Words>
  <Application>WPS 演示</Application>
  <PresentationFormat>在屏幕上显示</PresentationFormat>
  <Paragraphs>53</Paragraphs>
  <Slides>21</Slides>
  <Notes>0</Notes>
  <HiddenSlides>0</HiddenSlides>
  <MMClips>0</MMClips>
  <ScaleCrop>false</ScaleCrop>
  <HeadingPairs>
    <vt:vector size="6" baseType="variant">
      <vt:variant>
        <vt:lpstr>已用的字体</vt:lpstr>
      </vt:variant>
      <vt:variant>
        <vt:i4>9</vt:i4>
      </vt:variant>
      <vt:variant>
        <vt:lpstr>主题</vt:lpstr>
      </vt:variant>
      <vt:variant>
        <vt:i4>2</vt:i4>
      </vt:variant>
      <vt:variant>
        <vt:lpstr>幻灯片标题</vt:lpstr>
      </vt:variant>
      <vt:variant>
        <vt:i4>21</vt:i4>
      </vt:variant>
    </vt:vector>
  </HeadingPairs>
  <TitlesOfParts>
    <vt:vector size="32" baseType="lpstr">
      <vt:lpstr>Arial</vt:lpstr>
      <vt:lpstr>宋体</vt:lpstr>
      <vt:lpstr>Wingdings</vt:lpstr>
      <vt:lpstr>微软雅黑</vt:lpstr>
      <vt:lpstr>Arial Unicode MS</vt:lpstr>
      <vt:lpstr>Calibri</vt:lpstr>
      <vt:lpstr>PingFang SC</vt:lpstr>
      <vt:lpstr>Courier New</vt:lpstr>
      <vt:lpstr>Times New Roman</vt:lpstr>
      <vt:lpstr>默认设计模板</vt:lpstr>
      <vt:lpstr>1_默认设计模板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Sky123.Org</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Sky123.Org</dc:creator>
  <cp:lastModifiedBy>Administrator</cp:lastModifiedBy>
  <cp:revision>17</cp:revision>
  <dcterms:created xsi:type="dcterms:W3CDTF">2019-10-23T04:42:00Z</dcterms:created>
  <dcterms:modified xsi:type="dcterms:W3CDTF">2019-10-24T04:16:34Z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2052-11.1.0.9145</vt:lpwstr>
  </property>
</Properties>
</file>