
<file path=[Content_Types].xml><?xml version="1.0" encoding="utf-8"?>
<Types xmlns="http://schemas.openxmlformats.org/package/2006/content-types">
  <Default Extension="jpeg" ContentType="image/jpeg"/>
  <Default Extension="wmf" ContentType="image/x-wmf"/>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54"/>
  </p:notesMasterIdLst>
  <p:sldIdLst>
    <p:sldId id="426" r:id="rId3"/>
    <p:sldId id="458" r:id="rId4"/>
    <p:sldId id="459" r:id="rId5"/>
    <p:sldId id="460" r:id="rId6"/>
    <p:sldId id="461" r:id="rId7"/>
    <p:sldId id="463" r:id="rId8"/>
    <p:sldId id="464" r:id="rId9"/>
    <p:sldId id="465" r:id="rId10"/>
    <p:sldId id="466" r:id="rId11"/>
    <p:sldId id="467" r:id="rId12"/>
    <p:sldId id="468" r:id="rId13"/>
    <p:sldId id="469" r:id="rId14"/>
    <p:sldId id="470" r:id="rId15"/>
    <p:sldId id="471" r:id="rId16"/>
    <p:sldId id="472" r:id="rId17"/>
    <p:sldId id="473" r:id="rId18"/>
    <p:sldId id="480" r:id="rId19"/>
    <p:sldId id="490" r:id="rId20"/>
    <p:sldId id="509" r:id="rId21"/>
    <p:sldId id="492" r:id="rId22"/>
    <p:sldId id="495" r:id="rId23"/>
    <p:sldId id="496" r:id="rId24"/>
    <p:sldId id="498" r:id="rId25"/>
    <p:sldId id="499" r:id="rId26"/>
    <p:sldId id="500" r:id="rId27"/>
    <p:sldId id="501" r:id="rId28"/>
    <p:sldId id="502" r:id="rId29"/>
    <p:sldId id="503" r:id="rId30"/>
    <p:sldId id="505" r:id="rId31"/>
    <p:sldId id="504" r:id="rId32"/>
    <p:sldId id="506" r:id="rId33"/>
    <p:sldId id="507" r:id="rId34"/>
    <p:sldId id="508" r:id="rId35"/>
    <p:sldId id="445" r:id="rId36"/>
    <p:sldId id="513" r:id="rId37"/>
    <p:sldId id="515" r:id="rId38"/>
    <p:sldId id="517" r:id="rId39"/>
    <p:sldId id="518" r:id="rId40"/>
    <p:sldId id="521" r:id="rId41"/>
    <p:sldId id="519" r:id="rId42"/>
    <p:sldId id="523" r:id="rId43"/>
    <p:sldId id="522" r:id="rId44"/>
    <p:sldId id="524" r:id="rId45"/>
    <p:sldId id="525" r:id="rId46"/>
    <p:sldId id="526" r:id="rId47"/>
    <p:sldId id="527" r:id="rId48"/>
    <p:sldId id="315" r:id="rId49"/>
    <p:sldId id="528" r:id="rId50"/>
    <p:sldId id="419" r:id="rId51"/>
    <p:sldId id="350" r:id="rId52"/>
    <p:sldId id="396" r:id="rId53"/>
    <p:sldId id="394" r:id="rId55"/>
    <p:sldId id="393" r:id="rId56"/>
    <p:sldId id="400" r:id="rId57"/>
    <p:sldId id="399" r:id="rId58"/>
    <p:sldId id="421" r:id="rId59"/>
    <p:sldId id="422" r:id="rId60"/>
    <p:sldId id="420" r:id="rId61"/>
    <p:sldId id="404" r:id="rId62"/>
    <p:sldId id="423" r:id="rId63"/>
    <p:sldId id="403" r:id="rId64"/>
    <p:sldId id="409" r:id="rId65"/>
    <p:sldId id="411" r:id="rId66"/>
    <p:sldId id="410" r:id="rId67"/>
    <p:sldId id="408" r:id="rId68"/>
    <p:sldId id="407" r:id="rId69"/>
    <p:sldId id="497" r:id="rId70"/>
    <p:sldId id="331" r:id="rId71"/>
    <p:sldId id="425" r:id="rId72"/>
  </p:sldIdLst>
  <p:sldSz cx="9144000" cy="6858000" type="screen4x3"/>
  <p:notesSz cx="6858000" cy="9144000"/>
  <p:defaultTextStyle>
    <a:defPPr>
      <a:defRPr lang="zh-CN"/>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Black" panose="020B0A04020102020204" pitchFamily="34" charset="0"/>
        <a:ea typeface="宋体" panose="02010600030101010101" pitchFamily="2" charset="-122"/>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Black" panose="020B0A040201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Black" panose="020B0A040201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Black" panose="020B0A040201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Black" panose="020B0A04020102020204" pitchFamily="34" charset="0"/>
        <a:ea typeface="宋体" panose="02010600030101010101" pitchFamily="2" charset="-122"/>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Black" panose="020B0A04020102020204" pitchFamily="34" charset="0"/>
        <a:ea typeface="宋体" panose="02010600030101010101" pitchFamily="2" charset="-122"/>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Black" panose="020B0A04020102020204" pitchFamily="34" charset="0"/>
        <a:ea typeface="宋体" panose="02010600030101010101" pitchFamily="2" charset="-122"/>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Black" panose="020B0A04020102020204" pitchFamily="34" charset="0"/>
        <a:ea typeface="宋体" panose="02010600030101010101" pitchFamily="2" charset="-122"/>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Black" panose="020B0A04020102020204" pitchFamily="34" charset="0"/>
        <a:ea typeface="宋体" panose="02010600030101010101" pitchFamily="2"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66FF"/>
    <a:srgbClr val="FF0000"/>
    <a:srgbClr val="009999"/>
    <a:srgbClr val="CC3300"/>
    <a:srgbClr val="FF9900"/>
    <a:srgbClr val="000099"/>
    <a:srgbClr val="0000CC"/>
    <a:srgbClr val="66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029"/>
    <p:restoredTop sz="93889"/>
  </p:normalViewPr>
  <p:slideViewPr>
    <p:cSldViewPr showGuides="1">
      <p:cViewPr>
        <p:scale>
          <a:sx n="100" d="100"/>
          <a:sy n="100" d="100"/>
        </p:scale>
        <p:origin x="-1134" y="-7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showFormatting="0">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5" Type="http://schemas.openxmlformats.org/officeDocument/2006/relationships/tableStyles" Target="tableStyles.xml"/><Relationship Id="rId74" Type="http://schemas.openxmlformats.org/officeDocument/2006/relationships/viewProps" Target="viewProps.xml"/><Relationship Id="rId73" Type="http://schemas.openxmlformats.org/officeDocument/2006/relationships/presProps" Target="presProps.xml"/><Relationship Id="rId72" Type="http://schemas.openxmlformats.org/officeDocument/2006/relationships/slide" Target="slides/slide69.xml"/><Relationship Id="rId71" Type="http://schemas.openxmlformats.org/officeDocument/2006/relationships/slide" Target="slides/slide68.xml"/><Relationship Id="rId70" Type="http://schemas.openxmlformats.org/officeDocument/2006/relationships/slide" Target="slides/slide67.xml"/><Relationship Id="rId7" Type="http://schemas.openxmlformats.org/officeDocument/2006/relationships/slide" Target="slides/slide5.xml"/><Relationship Id="rId69" Type="http://schemas.openxmlformats.org/officeDocument/2006/relationships/slide" Target="slides/slide66.xml"/><Relationship Id="rId68" Type="http://schemas.openxmlformats.org/officeDocument/2006/relationships/slide" Target="slides/slide65.xml"/><Relationship Id="rId67" Type="http://schemas.openxmlformats.org/officeDocument/2006/relationships/slide" Target="slides/slide64.xml"/><Relationship Id="rId66" Type="http://schemas.openxmlformats.org/officeDocument/2006/relationships/slide" Target="slides/slide63.xml"/><Relationship Id="rId65" Type="http://schemas.openxmlformats.org/officeDocument/2006/relationships/slide" Target="slides/slide62.xml"/><Relationship Id="rId64" Type="http://schemas.openxmlformats.org/officeDocument/2006/relationships/slide" Target="slides/slide61.xml"/><Relationship Id="rId63" Type="http://schemas.openxmlformats.org/officeDocument/2006/relationships/slide" Target="slides/slide60.xml"/><Relationship Id="rId62" Type="http://schemas.openxmlformats.org/officeDocument/2006/relationships/slide" Target="slides/slide59.xml"/><Relationship Id="rId61" Type="http://schemas.openxmlformats.org/officeDocument/2006/relationships/slide" Target="slides/slide58.xml"/><Relationship Id="rId60" Type="http://schemas.openxmlformats.org/officeDocument/2006/relationships/slide" Target="slides/slide57.xml"/><Relationship Id="rId6" Type="http://schemas.openxmlformats.org/officeDocument/2006/relationships/slide" Target="slides/slide4.xml"/><Relationship Id="rId59" Type="http://schemas.openxmlformats.org/officeDocument/2006/relationships/slide" Target="slides/slide56.xml"/><Relationship Id="rId58" Type="http://schemas.openxmlformats.org/officeDocument/2006/relationships/slide" Target="slides/slide55.xml"/><Relationship Id="rId57" Type="http://schemas.openxmlformats.org/officeDocument/2006/relationships/slide" Target="slides/slide54.xml"/><Relationship Id="rId56" Type="http://schemas.openxmlformats.org/officeDocument/2006/relationships/slide" Target="slides/slide53.xml"/><Relationship Id="rId55" Type="http://schemas.openxmlformats.org/officeDocument/2006/relationships/slide" Target="slides/slide52.xml"/><Relationship Id="rId54" Type="http://schemas.openxmlformats.org/officeDocument/2006/relationships/notesMaster" Target="notesMasters/notesMaster1.xml"/><Relationship Id="rId53" Type="http://schemas.openxmlformats.org/officeDocument/2006/relationships/slide" Target="slides/slide51.xml"/><Relationship Id="rId52" Type="http://schemas.openxmlformats.org/officeDocument/2006/relationships/slide" Target="slides/slide50.xml"/><Relationship Id="rId51" Type="http://schemas.openxmlformats.org/officeDocument/2006/relationships/slide" Target="slides/slide49.xml"/><Relationship Id="rId50" Type="http://schemas.openxmlformats.org/officeDocument/2006/relationships/slide" Target="slides/slide48.xml"/><Relationship Id="rId5" Type="http://schemas.openxmlformats.org/officeDocument/2006/relationships/slide" Target="slides/slide3.xml"/><Relationship Id="rId49" Type="http://schemas.openxmlformats.org/officeDocument/2006/relationships/slide" Target="slides/slide47.xml"/><Relationship Id="rId48" Type="http://schemas.openxmlformats.org/officeDocument/2006/relationships/slide" Target="slides/slide46.xml"/><Relationship Id="rId47" Type="http://schemas.openxmlformats.org/officeDocument/2006/relationships/slide" Target="slides/slide45.xml"/><Relationship Id="rId46" Type="http://schemas.openxmlformats.org/officeDocument/2006/relationships/slide" Target="slides/slide44.xml"/><Relationship Id="rId45" Type="http://schemas.openxmlformats.org/officeDocument/2006/relationships/slide" Target="slides/slide43.xml"/><Relationship Id="rId44" Type="http://schemas.openxmlformats.org/officeDocument/2006/relationships/slide" Target="slides/slide42.xml"/><Relationship Id="rId43" Type="http://schemas.openxmlformats.org/officeDocument/2006/relationships/slide" Target="slides/slide41.xml"/><Relationship Id="rId42" Type="http://schemas.openxmlformats.org/officeDocument/2006/relationships/slide" Target="slides/slide40.xml"/><Relationship Id="rId41" Type="http://schemas.openxmlformats.org/officeDocument/2006/relationships/slide" Target="slides/slide39.xml"/><Relationship Id="rId40" Type="http://schemas.openxmlformats.org/officeDocument/2006/relationships/slide" Target="slides/slide38.xml"/><Relationship Id="rId4" Type="http://schemas.openxmlformats.org/officeDocument/2006/relationships/slide" Target="slides/slide2.xml"/><Relationship Id="rId39" Type="http://schemas.openxmlformats.org/officeDocument/2006/relationships/slide" Target="slides/slide37.xml"/><Relationship Id="rId38" Type="http://schemas.openxmlformats.org/officeDocument/2006/relationships/slide" Target="slides/slide36.xml"/><Relationship Id="rId37" Type="http://schemas.openxmlformats.org/officeDocument/2006/relationships/slide" Target="slides/slide35.xml"/><Relationship Id="rId36" Type="http://schemas.openxmlformats.org/officeDocument/2006/relationships/slide" Target="slides/slide34.xml"/><Relationship Id="rId35" Type="http://schemas.openxmlformats.org/officeDocument/2006/relationships/slide" Target="slides/slide33.xml"/><Relationship Id="rId34" Type="http://schemas.openxmlformats.org/officeDocument/2006/relationships/slide" Target="slides/slide32.xml"/><Relationship Id="rId33" Type="http://schemas.openxmlformats.org/officeDocument/2006/relationships/slide" Target="slides/slide31.xml"/><Relationship Id="rId32" Type="http://schemas.openxmlformats.org/officeDocument/2006/relationships/slide" Target="slides/slide30.xml"/><Relationship Id="rId31" Type="http://schemas.openxmlformats.org/officeDocument/2006/relationships/slide" Target="slides/slide29.xml"/><Relationship Id="rId30" Type="http://schemas.openxmlformats.org/officeDocument/2006/relationships/slide" Target="slides/slide28.xml"/><Relationship Id="rId3" Type="http://schemas.openxmlformats.org/officeDocument/2006/relationships/slide" Target="slides/slide1.xml"/><Relationship Id="rId29" Type="http://schemas.openxmlformats.org/officeDocument/2006/relationships/slide" Target="slides/slide27.xml"/><Relationship Id="rId28" Type="http://schemas.openxmlformats.org/officeDocument/2006/relationships/slide" Target="slides/slide26.xml"/><Relationship Id="rId27" Type="http://schemas.openxmlformats.org/officeDocument/2006/relationships/slide" Target="slides/slide25.xml"/><Relationship Id="rId26" Type="http://schemas.openxmlformats.org/officeDocument/2006/relationships/slide" Target="slides/slide24.xml"/><Relationship Id="rId25" Type="http://schemas.openxmlformats.org/officeDocument/2006/relationships/slide" Target="slides/slide23.xml"/><Relationship Id="rId24" Type="http://schemas.openxmlformats.org/officeDocument/2006/relationships/slide" Target="slides/slide22.xml"/><Relationship Id="rId23" Type="http://schemas.openxmlformats.org/officeDocument/2006/relationships/slide" Target="slides/slide21.xml"/><Relationship Id="rId22" Type="http://schemas.openxmlformats.org/officeDocument/2006/relationships/slide" Target="slides/slide20.xml"/><Relationship Id="rId21" Type="http://schemas.openxmlformats.org/officeDocument/2006/relationships/slide" Target="slides/slide19.xml"/><Relationship Id="rId20" Type="http://schemas.openxmlformats.org/officeDocument/2006/relationships/slide" Target="slides/slide18.xml"/><Relationship Id="rId2" Type="http://schemas.openxmlformats.org/officeDocument/2006/relationships/theme" Target="theme/theme1.xml"/><Relationship Id="rId19" Type="http://schemas.openxmlformats.org/officeDocument/2006/relationships/slide" Target="slides/slide17.xml"/><Relationship Id="rId18" Type="http://schemas.openxmlformats.org/officeDocument/2006/relationships/slide" Target="slides/slide16.xml"/><Relationship Id="rId17" Type="http://schemas.openxmlformats.org/officeDocument/2006/relationships/slide" Target="slides/slide15.xml"/><Relationship Id="rId16" Type="http://schemas.openxmlformats.org/officeDocument/2006/relationships/slide" Target="slides/slide14.xml"/><Relationship Id="rId15" Type="http://schemas.openxmlformats.org/officeDocument/2006/relationships/slide" Target="slides/slide13.xml"/><Relationship Id="rId14" Type="http://schemas.openxmlformats.org/officeDocument/2006/relationships/slide" Target="slides/slide12.xml"/><Relationship Id="rId13" Type="http://schemas.openxmlformats.org/officeDocument/2006/relationships/slide" Target="slides/slide1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sp>
        <p:nvSpPr>
          <p:cNvPr id="9218" name="页眉占位符 9217"/>
          <p:cNvSpPr>
            <a:spLocks noGrp="1"/>
          </p:cNvSpPr>
          <p:nvPr>
            <p:ph type="hdr" sz="quarter"/>
          </p:nvPr>
        </p:nvSpPr>
        <p:spPr>
          <a:xfrm>
            <a:off x="0" y="0"/>
            <a:ext cx="2971800" cy="457200"/>
          </a:xfrm>
          <a:prstGeom prst="rect">
            <a:avLst/>
          </a:prstGeom>
          <a:noFill/>
          <a:ln w="9525">
            <a:noFill/>
          </a:ln>
        </p:spPr>
        <p:txBody>
          <a:bodyPr/>
          <a:lstStyle>
            <a:lvl1pPr>
              <a:defRPr sz="1200" noProof="1"/>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1">
              <a:ln>
                <a:noFill/>
              </a:ln>
              <a:solidFill>
                <a:schemeClr val="tx1"/>
              </a:solidFill>
              <a:effectLst/>
              <a:uLnTx/>
              <a:uFillTx/>
              <a:latin typeface="Arial Black" panose="020B0A04020102020204" pitchFamily="34" charset="0"/>
              <a:ea typeface="宋体" panose="02010600030101010101" pitchFamily="2" charset="-122"/>
              <a:cs typeface="+mn-cs"/>
            </a:endParaRPr>
          </a:p>
        </p:txBody>
      </p:sp>
      <p:sp>
        <p:nvSpPr>
          <p:cNvPr id="9219" name="日期占位符 9218"/>
          <p:cNvSpPr>
            <a:spLocks noGrp="1"/>
          </p:cNvSpPr>
          <p:nvPr>
            <p:ph type="dt" idx="1"/>
          </p:nvPr>
        </p:nvSpPr>
        <p:spPr>
          <a:xfrm>
            <a:off x="3884613" y="0"/>
            <a:ext cx="2971800" cy="457200"/>
          </a:xfrm>
          <a:prstGeom prst="rect">
            <a:avLst/>
          </a:prstGeom>
          <a:noFill/>
          <a:ln w="9525">
            <a:noFill/>
          </a:ln>
        </p:spPr>
        <p:txBody>
          <a:bodyPr/>
          <a:lstStyle>
            <a:lvl1pPr algn="r">
              <a:defRPr sz="1200" noProof="1"/>
            </a:lvl1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1">
              <a:ln>
                <a:noFill/>
              </a:ln>
              <a:solidFill>
                <a:schemeClr val="tx1"/>
              </a:solidFill>
              <a:effectLst/>
              <a:uLnTx/>
              <a:uFillTx/>
              <a:latin typeface="Arial Black" panose="020B0A04020102020204" pitchFamily="34" charset="0"/>
              <a:ea typeface="宋体" panose="02010600030101010101" pitchFamily="2" charset="-122"/>
              <a:cs typeface="+mn-cs"/>
            </a:endParaRPr>
          </a:p>
        </p:txBody>
      </p:sp>
      <p:sp>
        <p:nvSpPr>
          <p:cNvPr id="72708" name="幻灯片图像占位符 9219"/>
          <p:cNvSpPr>
            <a:spLocks noRot="1" noTextEdit="1"/>
          </p:cNvSpPr>
          <p:nvPr>
            <p:ph type="sldImg"/>
          </p:nvPr>
        </p:nvSpPr>
        <p:spPr>
          <a:xfrm>
            <a:off x="1143000" y="685800"/>
            <a:ext cx="4572000" cy="3429000"/>
          </a:xfrm>
          <a:prstGeom prst="rect">
            <a:avLst/>
          </a:prstGeom>
          <a:noFill/>
          <a:ln w="9525" cap="flat" cmpd="sng">
            <a:solidFill>
              <a:srgbClr val="000000"/>
            </a:solidFill>
            <a:prstDash val="solid"/>
            <a:miter/>
            <a:headEnd type="none" w="med" len="med"/>
            <a:tailEnd type="none" w="med" len="med"/>
          </a:ln>
        </p:spPr>
      </p:sp>
      <p:sp>
        <p:nvSpPr>
          <p:cNvPr id="3077" name="文本占位符 9220"/>
          <p:cNvSpPr>
            <a:spLocks noGrp="1" noChangeArrowheads="1"/>
          </p:cNvSpPr>
          <p:nvPr>
            <p:ph type="body" sz="quarter" idx="4294967295"/>
          </p:nvPr>
        </p:nvSpPr>
        <p:spPr bwMode="auto">
          <a:xfrm>
            <a:off x="685800" y="4343400"/>
            <a:ext cx="5486400" cy="4114800"/>
          </a:xfrm>
          <a:prstGeom prst="rect">
            <a:avLst/>
          </a:prstGeom>
          <a:noFill/>
          <a:ln w="9525">
            <a:noFill/>
            <a:miter lim="800000"/>
          </a:ln>
        </p:spPr>
        <p:txBody>
          <a:bodyPr vert="horz" wrap="square" lIns="91440" tIns="45720" rIns="91440" bIns="45720" numCol="1" anchor="t" anchorCtr="0" compatLnSpc="1"/>
          <a:lstStyle/>
          <a:p>
            <a:pPr marL="0" marR="0" lvl="0" indent="0" algn="l" defTabSz="914400" rtl="0" eaLnBrk="0" fontAlgn="base" latinLnBrk="0" hangingPunct="0">
              <a:lnSpc>
                <a:spcPct val="100000"/>
              </a:lnSpc>
              <a:spcBef>
                <a:spcPct val="30000"/>
              </a:spcBef>
              <a:spcAft>
                <a:spcPct val="0"/>
              </a:spcAft>
              <a:buClrTx/>
              <a:buSzTx/>
              <a:buFont typeface="Arial" panose="020B0604020202020204" pitchFamily="34" charset="0"/>
              <a:buNone/>
              <a:defRPr/>
            </a:pPr>
            <a:r>
              <a:rPr kumimoji="0" lang="zh-CN" altLang="en-US" sz="12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rPr>
              <a:t>单击此处编辑母版文本样式</a:t>
            </a:r>
            <a:endParaRPr kumimoji="0" lang="zh-CN" altLang="en-US" sz="12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endParaRPr>
          </a:p>
          <a:p>
            <a:pPr marL="457200" marR="0" lvl="1" indent="0" algn="l" defTabSz="914400" rtl="0" eaLnBrk="0" fontAlgn="base" latinLnBrk="0" hangingPunct="0">
              <a:lnSpc>
                <a:spcPct val="100000"/>
              </a:lnSpc>
              <a:spcBef>
                <a:spcPct val="30000"/>
              </a:spcBef>
              <a:spcAft>
                <a:spcPct val="0"/>
              </a:spcAft>
              <a:buClrTx/>
              <a:buSzTx/>
              <a:buFont typeface="Arial" panose="020B0604020202020204" pitchFamily="34" charset="0"/>
              <a:buNone/>
              <a:defRPr/>
            </a:pPr>
            <a:r>
              <a:rPr kumimoji="0" lang="zh-CN" altLang="en-US" sz="12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rPr>
              <a:t>第二级</a:t>
            </a:r>
            <a:endParaRPr kumimoji="0" lang="zh-CN" altLang="en-US" sz="12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endParaRPr>
          </a:p>
          <a:p>
            <a:pPr marL="914400" marR="0" lvl="2" indent="0" algn="l" defTabSz="914400" rtl="0" eaLnBrk="0" fontAlgn="base" latinLnBrk="0" hangingPunct="0">
              <a:lnSpc>
                <a:spcPct val="100000"/>
              </a:lnSpc>
              <a:spcBef>
                <a:spcPct val="30000"/>
              </a:spcBef>
              <a:spcAft>
                <a:spcPct val="0"/>
              </a:spcAft>
              <a:buClrTx/>
              <a:buSzTx/>
              <a:buFont typeface="Arial" panose="020B0604020202020204" pitchFamily="34" charset="0"/>
              <a:buNone/>
              <a:defRPr/>
            </a:pPr>
            <a:r>
              <a:rPr kumimoji="0" lang="zh-CN" altLang="en-US" sz="12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rPr>
              <a:t>第三级</a:t>
            </a:r>
            <a:endParaRPr kumimoji="0" lang="zh-CN" altLang="en-US" sz="12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endParaRPr>
          </a:p>
          <a:p>
            <a:pPr marL="1371600" marR="0" lvl="3" indent="0" algn="l" defTabSz="914400" rtl="0" eaLnBrk="0" fontAlgn="base" latinLnBrk="0" hangingPunct="0">
              <a:lnSpc>
                <a:spcPct val="100000"/>
              </a:lnSpc>
              <a:spcBef>
                <a:spcPct val="30000"/>
              </a:spcBef>
              <a:spcAft>
                <a:spcPct val="0"/>
              </a:spcAft>
              <a:buClrTx/>
              <a:buSzTx/>
              <a:buFont typeface="Arial" panose="020B0604020202020204" pitchFamily="34" charset="0"/>
              <a:buNone/>
              <a:defRPr/>
            </a:pPr>
            <a:r>
              <a:rPr kumimoji="0" lang="zh-CN" altLang="en-US" sz="12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rPr>
              <a:t>第四级</a:t>
            </a:r>
            <a:endParaRPr kumimoji="0" lang="zh-CN" altLang="en-US" sz="12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endParaRPr>
          </a:p>
          <a:p>
            <a:pPr marL="1828800" marR="0" lvl="4" indent="0" algn="l" defTabSz="914400" rtl="0" eaLnBrk="0" fontAlgn="base" latinLnBrk="0" hangingPunct="0">
              <a:lnSpc>
                <a:spcPct val="100000"/>
              </a:lnSpc>
              <a:spcBef>
                <a:spcPct val="30000"/>
              </a:spcBef>
              <a:spcAft>
                <a:spcPct val="0"/>
              </a:spcAft>
              <a:buClrTx/>
              <a:buSzTx/>
              <a:buFont typeface="Arial" panose="020B0604020202020204" pitchFamily="34" charset="0"/>
              <a:buNone/>
              <a:defRPr/>
            </a:pPr>
            <a:r>
              <a:rPr kumimoji="0" lang="zh-CN" altLang="en-US" sz="12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rPr>
              <a:t>第五级</a:t>
            </a:r>
            <a:endParaRPr kumimoji="0" lang="zh-CN" altLang="en-US" sz="12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endParaRPr>
          </a:p>
        </p:txBody>
      </p:sp>
      <p:sp>
        <p:nvSpPr>
          <p:cNvPr id="9222" name="页脚占位符 9221"/>
          <p:cNvSpPr>
            <a:spLocks noGrp="1"/>
          </p:cNvSpPr>
          <p:nvPr>
            <p:ph type="ftr" sz="quarter" idx="4"/>
          </p:nvPr>
        </p:nvSpPr>
        <p:spPr>
          <a:xfrm>
            <a:off x="0" y="8685213"/>
            <a:ext cx="2971800" cy="457200"/>
          </a:xfrm>
          <a:prstGeom prst="rect">
            <a:avLst/>
          </a:prstGeom>
          <a:noFill/>
          <a:ln w="9525">
            <a:noFill/>
          </a:ln>
        </p:spPr>
        <p:txBody>
          <a:bodyPr anchor="b"/>
          <a:lstStyle>
            <a:lvl1pPr>
              <a:defRPr sz="1200" noProof="1"/>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1">
              <a:ln>
                <a:noFill/>
              </a:ln>
              <a:solidFill>
                <a:schemeClr val="tx1"/>
              </a:solidFill>
              <a:effectLst/>
              <a:uLnTx/>
              <a:uFillTx/>
              <a:latin typeface="Arial Black" panose="020B0A04020102020204" pitchFamily="34" charset="0"/>
              <a:ea typeface="宋体" panose="02010600030101010101" pitchFamily="2" charset="-122"/>
              <a:cs typeface="+mn-cs"/>
            </a:endParaRPr>
          </a:p>
        </p:txBody>
      </p:sp>
      <p:sp>
        <p:nvSpPr>
          <p:cNvPr id="9223" name="灯片编号占位符 9222"/>
          <p:cNvSpPr>
            <a:spLocks noGrp="1"/>
          </p:cNvSpPr>
          <p:nvPr>
            <p:ph type="sldNum" sz="quarter" idx="5"/>
          </p:nvPr>
        </p:nvSpPr>
        <p:spPr>
          <a:xfrm>
            <a:off x="3884613" y="8685213"/>
            <a:ext cx="2971800" cy="457200"/>
          </a:xfrm>
          <a:prstGeom prst="rect">
            <a:avLst/>
          </a:prstGeom>
          <a:noFill/>
          <a:ln w="9525">
            <a:noFill/>
          </a:ln>
        </p:spPr>
        <p:txBody>
          <a:bodyPr vert="horz" wrap="square" lIns="91440" tIns="45720" rIns="91440" bIns="45720" numCol="1" anchor="b" anchorCtr="0" compatLnSpc="1"/>
          <a:p>
            <a:pPr lvl="0" algn="r" eaLnBrk="1" hangingPunct="1">
              <a:buNone/>
            </a:pPr>
            <a:fld id="{9A0DB2DC-4C9A-4742-B13C-FB6460FD3503}" type="slidenum">
              <a:rPr lang="zh-CN" altLang="en-US" sz="1200" dirty="0"/>
            </a:fld>
            <a:endParaRPr lang="zh-CN" altLang="en-US" sz="1200" dirty="0"/>
          </a:p>
        </p:txBody>
      </p:sp>
    </p:spTree>
  </p:cSld>
  <p:clrMap bg1="lt1" tx1="dk1" bg2="lt2" tx2="dk2" accent1="accent1" accent2="accent2" accent3="accent3" accent4="accent4" accent5="accent5" accent6="accent6" hlink="hlink" folHlink="folHlink"/>
  <p:hf sldNum="0" hdr="0" ftr="0" dt="0"/>
  <p:notesStyle>
    <a:lvl1pPr algn="l" rtl="0" eaLnBrk="0" fontAlgn="base" hangingPunct="0">
      <a:spcBef>
        <a:spcPct val="30000"/>
      </a:spcBef>
      <a:spcAft>
        <a:spcPct val="0"/>
      </a:spcAft>
      <a:buFont typeface="Arial" panose="020B0604020202020204" pitchFamily="34" charset="0"/>
      <a:defRPr sz="1200" kern="1200">
        <a:solidFill>
          <a:schemeClr val="tx1"/>
        </a:solidFill>
        <a:latin typeface="Arial" panose="020B0604020202020204" pitchFamily="34" charset="0"/>
        <a:ea typeface="宋体" panose="02010600030101010101" pitchFamily="2" charset="-122"/>
      </a:defRPr>
    </a:lvl1pPr>
    <a:lvl2pPr marL="457200" lvl="1" algn="l" rtl="0" eaLnBrk="0" fontAlgn="base" hangingPunct="0">
      <a:spcBef>
        <a:spcPct val="30000"/>
      </a:spcBef>
      <a:spcAft>
        <a:spcPct val="0"/>
      </a:spcAft>
      <a:buFont typeface="Arial" panose="020B0604020202020204" pitchFamily="34" charset="0"/>
      <a:defRPr sz="1200" kern="1200">
        <a:solidFill>
          <a:schemeClr val="tx1"/>
        </a:solidFill>
        <a:latin typeface="Arial" panose="020B0604020202020204" pitchFamily="34" charset="0"/>
        <a:ea typeface="宋体" panose="02010600030101010101" pitchFamily="2" charset="-122"/>
      </a:defRPr>
    </a:lvl2pPr>
    <a:lvl3pPr marL="914400" lvl="2" algn="l" rtl="0" eaLnBrk="0" fontAlgn="base" hangingPunct="0">
      <a:spcBef>
        <a:spcPct val="30000"/>
      </a:spcBef>
      <a:spcAft>
        <a:spcPct val="0"/>
      </a:spcAft>
      <a:buFont typeface="Arial" panose="020B0604020202020204" pitchFamily="34" charset="0"/>
      <a:defRPr sz="1200" kern="1200">
        <a:solidFill>
          <a:schemeClr val="tx1"/>
        </a:solidFill>
        <a:latin typeface="Arial" panose="020B0604020202020204" pitchFamily="34" charset="0"/>
        <a:ea typeface="宋体" panose="02010600030101010101" pitchFamily="2" charset="-122"/>
      </a:defRPr>
    </a:lvl3pPr>
    <a:lvl4pPr marL="1371600" lvl="3" algn="l" rtl="0" eaLnBrk="0" fontAlgn="base" hangingPunct="0">
      <a:spcBef>
        <a:spcPct val="30000"/>
      </a:spcBef>
      <a:spcAft>
        <a:spcPct val="0"/>
      </a:spcAft>
      <a:buFont typeface="Arial" panose="020B0604020202020204" pitchFamily="34" charset="0"/>
      <a:defRPr sz="1200" kern="1200">
        <a:solidFill>
          <a:schemeClr val="tx1"/>
        </a:solidFill>
        <a:latin typeface="Arial" panose="020B0604020202020204" pitchFamily="34" charset="0"/>
        <a:ea typeface="宋体" panose="02010600030101010101" pitchFamily="2" charset="-122"/>
      </a:defRPr>
    </a:lvl4pPr>
    <a:lvl5pPr marL="1828800" lvl="4" algn="l" rtl="0" eaLnBrk="0" fontAlgn="base" hangingPunct="0">
      <a:spcBef>
        <a:spcPct val="30000"/>
      </a:spcBef>
      <a:spcAft>
        <a:spcPct val="0"/>
      </a:spcAft>
      <a:buFont typeface="Arial" panose="020B0604020202020204" pitchFamily="34" charset="0"/>
      <a:defRPr sz="1200" kern="1200">
        <a:solidFill>
          <a:schemeClr val="tx1"/>
        </a:solidFill>
        <a:latin typeface="Arial" panose="020B0604020202020204" pitchFamily="34" charset="0"/>
        <a:ea typeface="宋体" panose="02010600030101010101" pitchFamily="2" charset="-122"/>
      </a:defRPr>
    </a:lvl5pPr>
    <a:lvl6pPr marL="2286000" lvl="5" indent="0" algn="l" defTabSz="914400" rtl="0" eaLnBrk="1" fontAlgn="base" latinLnBrk="0" hangingPunct="1">
      <a:lnSpc>
        <a:spcPct val="100000"/>
      </a:lnSpc>
      <a:spcBef>
        <a:spcPct val="30000"/>
      </a:spcBef>
      <a:spcAft>
        <a:spcPct val="0"/>
      </a:spcAft>
      <a:buNone/>
      <a:defRPr sz="1200" b="0" i="0" u="none" kern="1200" baseline="0">
        <a:solidFill>
          <a:schemeClr val="tx1"/>
        </a:solidFill>
        <a:latin typeface="Arial" panose="020B0604020202020204" pitchFamily="34" charset="0"/>
        <a:ea typeface="宋体" panose="02010600030101010101" pitchFamily="2" charset="-122"/>
      </a:defRPr>
    </a:lvl6pPr>
    <a:lvl7pPr marL="2743200" lvl="6" indent="0" algn="l" defTabSz="914400" rtl="0" eaLnBrk="1" fontAlgn="base" latinLnBrk="0" hangingPunct="1">
      <a:lnSpc>
        <a:spcPct val="100000"/>
      </a:lnSpc>
      <a:spcBef>
        <a:spcPct val="30000"/>
      </a:spcBef>
      <a:spcAft>
        <a:spcPct val="0"/>
      </a:spcAft>
      <a:buNone/>
      <a:defRPr sz="1200" b="0" i="0" u="none" kern="1200" baseline="0">
        <a:solidFill>
          <a:schemeClr val="tx1"/>
        </a:solidFill>
        <a:latin typeface="Arial" panose="020B0604020202020204" pitchFamily="34" charset="0"/>
        <a:ea typeface="宋体" panose="02010600030101010101" pitchFamily="2" charset="-122"/>
      </a:defRPr>
    </a:lvl7pPr>
    <a:lvl8pPr marL="3200400" lvl="7" indent="0" algn="l" defTabSz="914400" rtl="0" eaLnBrk="1" fontAlgn="base" latinLnBrk="0" hangingPunct="1">
      <a:lnSpc>
        <a:spcPct val="100000"/>
      </a:lnSpc>
      <a:spcBef>
        <a:spcPct val="30000"/>
      </a:spcBef>
      <a:spcAft>
        <a:spcPct val="0"/>
      </a:spcAft>
      <a:buNone/>
      <a:defRPr sz="1200" b="0" i="0" u="none" kern="1200" baseline="0">
        <a:solidFill>
          <a:schemeClr val="tx1"/>
        </a:solidFill>
        <a:latin typeface="Arial" panose="020B0604020202020204" pitchFamily="34" charset="0"/>
        <a:ea typeface="宋体" panose="02010600030101010101" pitchFamily="2" charset="-122"/>
      </a:defRPr>
    </a:lvl8pPr>
    <a:lvl9pPr marL="3657600" lvl="8" indent="0" algn="l" defTabSz="914400" rtl="0" eaLnBrk="1" fontAlgn="base" latinLnBrk="0" hangingPunct="1">
      <a:lnSpc>
        <a:spcPct val="100000"/>
      </a:lnSpc>
      <a:spcBef>
        <a:spcPct val="30000"/>
      </a:spcBef>
      <a:spcAft>
        <a:spcPct val="0"/>
      </a:spcAft>
      <a:buNone/>
      <a:defRPr sz="1200" b="0" i="0" u="none" kern="1200" baseline="0">
        <a:solidFill>
          <a:schemeClr val="tx1"/>
        </a:solidFill>
        <a:latin typeface="Arial" panose="020B0604020202020204" pitchFamily="34" charset="0"/>
        <a:ea typeface="宋体" panose="02010600030101010101" pitchFamily="2" charset="-122"/>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73730" name="幻灯片图像占位符 1"/>
          <p:cNvSpPr>
            <a:spLocks noGrp="1" noRot="1" noChangeAspect="1" noTextEdit="1"/>
          </p:cNvSpPr>
          <p:nvPr>
            <p:ph type="sldImg"/>
          </p:nvPr>
        </p:nvSpPr>
        <p:spPr/>
      </p:sp>
      <p:sp>
        <p:nvSpPr>
          <p:cNvPr id="73731" name="备注占位符 2"/>
          <p:cNvSpPr>
            <a:spLocks noGrp="1"/>
          </p:cNvSpPr>
          <p:nvPr>
            <p:ph type="body" idx="1"/>
          </p:nvPr>
        </p:nvSpPr>
        <p:spPr/>
        <p:txBody>
          <a:bodyPr wrap="square" lIns="91440" tIns="45720" rIns="91440" bIns="45720" anchor="t"/>
          <a:p>
            <a:pPr lvl="0"/>
            <a:endParaRPr lang="zh-CN" altLang="en-US" dirty="0"/>
          </a:p>
        </p:txBody>
      </p:sp>
      <p:sp>
        <p:nvSpPr>
          <p:cNvPr id="73732" name="灯片编号占位符 3"/>
          <p:cNvSpPr txBox="1">
            <a:spLocks noGrp="1"/>
          </p:cNvSpPr>
          <p:nvPr>
            <p:ph type="sldNum" sz="quarter"/>
          </p:nvPr>
        </p:nvSpPr>
        <p:spPr>
          <a:xfrm>
            <a:off x="3884613" y="8685213"/>
            <a:ext cx="2971800" cy="457200"/>
          </a:xfrm>
          <a:prstGeom prst="rect">
            <a:avLst/>
          </a:prstGeom>
          <a:noFill/>
          <a:ln w="9525">
            <a:noFill/>
          </a:ln>
        </p:spPr>
        <p:txBody>
          <a:bodyPr anchor="b"/>
          <a:p>
            <a:pPr lvl="0" algn="r" eaLnBrk="1" hangingPunct="1">
              <a:buNone/>
            </a:pPr>
            <a:fld id="{9A0DB2DC-4C9A-4742-B13C-FB6460FD3503}" type="slidenum">
              <a:rPr lang="zh-CN" altLang="en-US" sz="1200" dirty="0"/>
            </a:fld>
            <a:endParaRPr lang="zh-CN" altLang="en-US" sz="1200"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0">
              <a:ln>
                <a:noFill/>
              </a:ln>
              <a:solidFill>
                <a:schemeClr val="tx1">
                  <a:tint val="75000"/>
                </a:schemeClr>
              </a:solidFill>
              <a:effectLst/>
              <a:uLnTx/>
              <a:uFillTx/>
              <a:latin typeface="Arial Black" panose="020B0A0402010202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0">
              <a:ln>
                <a:noFill/>
              </a:ln>
              <a:solidFill>
                <a:schemeClr val="tx1">
                  <a:tint val="75000"/>
                </a:schemeClr>
              </a:solidFill>
              <a:effectLst/>
              <a:uLnTx/>
              <a:uFillTx/>
              <a:latin typeface="Arial Black" panose="020B0A0402010202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p>
            <a:pPr lvl="0" eaLnBrk="1" hangingPunct="1">
              <a:buNone/>
            </a:pPr>
            <a:fld id="{9A0DB2DC-4C9A-4742-B13C-FB6460FD3503}" type="slidenum">
              <a:rPr lang="zh-CN" altLang="en-US" dirty="0">
                <a:latin typeface="Arial Black" panose="020B0A04020102020204" pitchFamily="34" charset="0"/>
              </a:rPr>
            </a:fld>
            <a:endParaRPr lang="zh-CN" altLang="en-US" dirty="0">
              <a:latin typeface="Arial Black" panose="020B0A04020102020204" pitchFamily="34" charset="0"/>
            </a:endParaRPr>
          </a:p>
        </p:txBody>
      </p:sp>
    </p:spTree>
  </p:cSld>
  <p:clrMapOvr>
    <a:masterClrMapping/>
  </p:clrMapOvr>
  <p:hf sldNum="0" hdr="0" ftr="0" dt="0"/>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0">
              <a:ln>
                <a:noFill/>
              </a:ln>
              <a:solidFill>
                <a:schemeClr val="tx1">
                  <a:tint val="75000"/>
                </a:schemeClr>
              </a:solidFill>
              <a:effectLst/>
              <a:uLnTx/>
              <a:uFillTx/>
              <a:latin typeface="Arial Black" panose="020B0A0402010202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0">
              <a:ln>
                <a:noFill/>
              </a:ln>
              <a:solidFill>
                <a:schemeClr val="tx1">
                  <a:tint val="75000"/>
                </a:schemeClr>
              </a:solidFill>
              <a:effectLst/>
              <a:uLnTx/>
              <a:uFillTx/>
              <a:latin typeface="Arial Black" panose="020B0A0402010202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p>
            <a:pPr lvl="0" eaLnBrk="1" hangingPunct="1">
              <a:buNone/>
            </a:pPr>
            <a:fld id="{9A0DB2DC-4C9A-4742-B13C-FB6460FD3503}" type="slidenum">
              <a:rPr lang="zh-CN" altLang="en-US" dirty="0">
                <a:latin typeface="Arial Black" panose="020B0A04020102020204" pitchFamily="34" charset="0"/>
              </a:rPr>
            </a:fld>
            <a:endParaRPr lang="zh-CN" altLang="en-US" dirty="0">
              <a:latin typeface="Arial Black" panose="020B0A0402010202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0">
              <a:ln>
                <a:noFill/>
              </a:ln>
              <a:solidFill>
                <a:schemeClr val="tx1">
                  <a:tint val="75000"/>
                </a:schemeClr>
              </a:solidFill>
              <a:effectLst/>
              <a:uLnTx/>
              <a:uFillTx/>
              <a:latin typeface="Arial Black" panose="020B0A0402010202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0">
              <a:ln>
                <a:noFill/>
              </a:ln>
              <a:solidFill>
                <a:schemeClr val="tx1">
                  <a:tint val="75000"/>
                </a:schemeClr>
              </a:solidFill>
              <a:effectLst/>
              <a:uLnTx/>
              <a:uFillTx/>
              <a:latin typeface="Arial Black" panose="020B0A0402010202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p>
            <a:pPr lvl="0" eaLnBrk="1" hangingPunct="1">
              <a:buNone/>
            </a:pPr>
            <a:fld id="{9A0DB2DC-4C9A-4742-B13C-FB6460FD3503}" type="slidenum">
              <a:rPr lang="zh-CN" altLang="en-US" dirty="0">
                <a:latin typeface="Arial Black" panose="020B0A04020102020204" pitchFamily="34" charset="0"/>
              </a:rPr>
            </a:fld>
            <a:endParaRPr lang="zh-CN" altLang="en-US" dirty="0">
              <a:latin typeface="Arial Black" panose="020B0A04020102020204" pitchFamily="34" charset="0"/>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cSld name="内容">
    <p:spTree>
      <p:nvGrpSpPr>
        <p:cNvPr id="1" name=""/>
        <p:cNvGrpSpPr/>
        <p:nvPr/>
      </p:nvGrpSpPr>
      <p:grpSpPr>
        <a:xfrm>
          <a:off x="0" y="0"/>
          <a:ext cx="0" cy="0"/>
          <a:chOff x="0" y="0"/>
          <a:chExt cx="0" cy="0"/>
        </a:xfrm>
      </p:grpSpPr>
      <p:sp>
        <p:nvSpPr>
          <p:cNvPr id="2" name="内容占位符 1"/>
          <p:cNvSpPr>
            <a:spLocks noGrp="1"/>
          </p:cNvSpPr>
          <p:nvPr>
            <p:ph/>
          </p:nvPr>
        </p:nvSpPr>
        <p:spPr>
          <a:xfrm>
            <a:off x="685800" y="301625"/>
            <a:ext cx="7772400" cy="5794375"/>
          </a:xfrm>
        </p:spPr>
        <p:txBody>
          <a:body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3" name="日期占位符 2"/>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0">
              <a:ln>
                <a:noFill/>
              </a:ln>
              <a:solidFill>
                <a:schemeClr val="tx1">
                  <a:tint val="75000"/>
                </a:schemeClr>
              </a:solidFill>
              <a:effectLst/>
              <a:uLnTx/>
              <a:uFillTx/>
              <a:latin typeface="Arial Black" panose="020B0A04020102020204" pitchFamily="34" charset="0"/>
              <a:ea typeface="宋体" panose="02010600030101010101" pitchFamily="2" charset="-122"/>
              <a:cs typeface="+mn-cs"/>
            </a:endParaRPr>
          </a:p>
        </p:txBody>
      </p:sp>
      <p:sp>
        <p:nvSpPr>
          <p:cNvPr id="4" name="页脚占位符 3"/>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0">
              <a:ln>
                <a:noFill/>
              </a:ln>
              <a:solidFill>
                <a:schemeClr val="tx1">
                  <a:tint val="75000"/>
                </a:schemeClr>
              </a:solidFill>
              <a:effectLst/>
              <a:uLnTx/>
              <a:uFillTx/>
              <a:latin typeface="Arial Black" panose="020B0A04020102020204" pitchFamily="34" charset="0"/>
              <a:ea typeface="宋体" panose="02010600030101010101" pitchFamily="2" charset="-122"/>
              <a:cs typeface="+mn-cs"/>
            </a:endParaRPr>
          </a:p>
        </p:txBody>
      </p:sp>
      <p:sp>
        <p:nvSpPr>
          <p:cNvPr id="5" name="灯片编号占位符 4"/>
          <p:cNvSpPr>
            <a:spLocks noGrp="1"/>
          </p:cNvSpPr>
          <p:nvPr>
            <p:ph type="sldNum" sz="quarter" idx="12"/>
          </p:nvPr>
        </p:nvSpPr>
        <p:spPr/>
        <p:txBody>
          <a:bodyPr/>
          <a:p>
            <a:pPr lvl="0" eaLnBrk="1" hangingPunct="1">
              <a:buNone/>
            </a:pPr>
            <a:fld id="{9A0DB2DC-4C9A-4742-B13C-FB6460FD3503}" type="slidenum">
              <a:rPr lang="zh-CN" altLang="en-US" dirty="0">
                <a:latin typeface="Arial Black" panose="020B0A04020102020204" pitchFamily="34" charset="0"/>
              </a:rPr>
            </a:fld>
            <a:endParaRPr lang="zh-CN" altLang="en-US" dirty="0">
              <a:latin typeface="Arial Black" panose="020B0A0402010202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0">
              <a:ln>
                <a:noFill/>
              </a:ln>
              <a:solidFill>
                <a:schemeClr val="tx1">
                  <a:tint val="75000"/>
                </a:schemeClr>
              </a:solidFill>
              <a:effectLst/>
              <a:uLnTx/>
              <a:uFillTx/>
              <a:latin typeface="Arial Black" panose="020B0A0402010202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0">
              <a:ln>
                <a:noFill/>
              </a:ln>
              <a:solidFill>
                <a:schemeClr val="tx1">
                  <a:tint val="75000"/>
                </a:schemeClr>
              </a:solidFill>
              <a:effectLst/>
              <a:uLnTx/>
              <a:uFillTx/>
              <a:latin typeface="Arial Black" panose="020B0A0402010202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p>
            <a:pPr lvl="0" eaLnBrk="1" hangingPunct="1">
              <a:buNone/>
            </a:pPr>
            <a:fld id="{9A0DB2DC-4C9A-4742-B13C-FB6460FD3503}" type="slidenum">
              <a:rPr lang="zh-CN" altLang="en-US" dirty="0">
                <a:latin typeface="Arial Black" panose="020B0A04020102020204" pitchFamily="34" charset="0"/>
              </a:rPr>
            </a:fld>
            <a:endParaRPr lang="zh-CN" altLang="en-US" dirty="0">
              <a:latin typeface="Arial Black" panose="020B0A0402010202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endParaRPr lang="zh-CN" altLang="en-US" smtClean="0"/>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0">
              <a:ln>
                <a:noFill/>
              </a:ln>
              <a:solidFill>
                <a:schemeClr val="tx1">
                  <a:tint val="75000"/>
                </a:schemeClr>
              </a:solidFill>
              <a:effectLst/>
              <a:uLnTx/>
              <a:uFillTx/>
              <a:latin typeface="Arial Black" panose="020B0A0402010202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0">
              <a:ln>
                <a:noFill/>
              </a:ln>
              <a:solidFill>
                <a:schemeClr val="tx1">
                  <a:tint val="75000"/>
                </a:schemeClr>
              </a:solidFill>
              <a:effectLst/>
              <a:uLnTx/>
              <a:uFillTx/>
              <a:latin typeface="Arial Black" panose="020B0A0402010202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p>
            <a:pPr lvl="0" eaLnBrk="1" hangingPunct="1">
              <a:buNone/>
            </a:pPr>
            <a:fld id="{9A0DB2DC-4C9A-4742-B13C-FB6460FD3503}" type="slidenum">
              <a:rPr lang="zh-CN" altLang="en-US" dirty="0">
                <a:latin typeface="Arial Black" panose="020B0A04020102020204" pitchFamily="34" charset="0"/>
              </a:rPr>
            </a:fld>
            <a:endParaRPr lang="zh-CN" altLang="en-US" dirty="0">
              <a:latin typeface="Arial Black" panose="020B0A0402010202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日期占位符 4"/>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0">
              <a:ln>
                <a:noFill/>
              </a:ln>
              <a:solidFill>
                <a:schemeClr val="tx1">
                  <a:tint val="75000"/>
                </a:schemeClr>
              </a:solidFill>
              <a:effectLst/>
              <a:uLnTx/>
              <a:uFillTx/>
              <a:latin typeface="Arial Black" panose="020B0A04020102020204" pitchFamily="34" charset="0"/>
              <a:ea typeface="宋体" panose="02010600030101010101" pitchFamily="2" charset="-122"/>
              <a:cs typeface="+mn-cs"/>
            </a:endParaRPr>
          </a:p>
        </p:txBody>
      </p:sp>
      <p:sp>
        <p:nvSpPr>
          <p:cNvPr id="6" name="页脚占位符 5"/>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0">
              <a:ln>
                <a:noFill/>
              </a:ln>
              <a:solidFill>
                <a:schemeClr val="tx1">
                  <a:tint val="75000"/>
                </a:schemeClr>
              </a:solidFill>
              <a:effectLst/>
              <a:uLnTx/>
              <a:uFillTx/>
              <a:latin typeface="Arial Black" panose="020B0A04020102020204" pitchFamily="34" charset="0"/>
              <a:ea typeface="宋体" panose="02010600030101010101" pitchFamily="2" charset="-122"/>
              <a:cs typeface="+mn-cs"/>
            </a:endParaRPr>
          </a:p>
        </p:txBody>
      </p:sp>
      <p:sp>
        <p:nvSpPr>
          <p:cNvPr id="7" name="灯片编号占位符 6"/>
          <p:cNvSpPr>
            <a:spLocks noGrp="1"/>
          </p:cNvSpPr>
          <p:nvPr>
            <p:ph type="sldNum" sz="quarter" idx="12"/>
          </p:nvPr>
        </p:nvSpPr>
        <p:spPr/>
        <p:txBody>
          <a:bodyPr/>
          <a:p>
            <a:pPr lvl="0" eaLnBrk="1" hangingPunct="1">
              <a:buNone/>
            </a:pPr>
            <a:fld id="{9A0DB2DC-4C9A-4742-B13C-FB6460FD3503}" type="slidenum">
              <a:rPr lang="zh-CN" altLang="en-US" dirty="0">
                <a:latin typeface="Arial Black" panose="020B0A04020102020204" pitchFamily="34" charset="0"/>
              </a:rPr>
            </a:fld>
            <a:endParaRPr lang="zh-CN" altLang="en-US" dirty="0">
              <a:latin typeface="Arial Black" panose="020B0A0402010202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0">
              <a:ln>
                <a:noFill/>
              </a:ln>
              <a:solidFill>
                <a:schemeClr val="tx1">
                  <a:tint val="75000"/>
                </a:schemeClr>
              </a:solidFill>
              <a:effectLst/>
              <a:uLnTx/>
              <a:uFillTx/>
              <a:latin typeface="Arial Black" panose="020B0A04020102020204" pitchFamily="34" charset="0"/>
              <a:ea typeface="宋体" panose="02010600030101010101" pitchFamily="2" charset="-122"/>
              <a:cs typeface="+mn-cs"/>
            </a:endParaRPr>
          </a:p>
        </p:txBody>
      </p:sp>
      <p:sp>
        <p:nvSpPr>
          <p:cNvPr id="8" name="页脚占位符 7"/>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0">
              <a:ln>
                <a:noFill/>
              </a:ln>
              <a:solidFill>
                <a:schemeClr val="tx1">
                  <a:tint val="75000"/>
                </a:schemeClr>
              </a:solidFill>
              <a:effectLst/>
              <a:uLnTx/>
              <a:uFillTx/>
              <a:latin typeface="Arial Black" panose="020B0A04020102020204" pitchFamily="34" charset="0"/>
              <a:ea typeface="宋体" panose="02010600030101010101" pitchFamily="2" charset="-122"/>
              <a:cs typeface="+mn-cs"/>
            </a:endParaRPr>
          </a:p>
        </p:txBody>
      </p:sp>
      <p:sp>
        <p:nvSpPr>
          <p:cNvPr id="9" name="灯片编号占位符 8"/>
          <p:cNvSpPr>
            <a:spLocks noGrp="1"/>
          </p:cNvSpPr>
          <p:nvPr>
            <p:ph type="sldNum" sz="quarter" idx="12"/>
          </p:nvPr>
        </p:nvSpPr>
        <p:spPr/>
        <p:txBody>
          <a:bodyPr/>
          <a:p>
            <a:pPr lvl="0" eaLnBrk="1" hangingPunct="1">
              <a:buNone/>
            </a:pPr>
            <a:fld id="{9A0DB2DC-4C9A-4742-B13C-FB6460FD3503}" type="slidenum">
              <a:rPr lang="zh-CN" altLang="en-US" dirty="0">
                <a:latin typeface="Arial Black" panose="020B0A04020102020204" pitchFamily="34" charset="0"/>
              </a:rPr>
            </a:fld>
            <a:endParaRPr lang="zh-CN" altLang="en-US" dirty="0">
              <a:latin typeface="Arial Black" panose="020B0A0402010202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0">
              <a:ln>
                <a:noFill/>
              </a:ln>
              <a:solidFill>
                <a:schemeClr val="tx1">
                  <a:tint val="75000"/>
                </a:schemeClr>
              </a:solidFill>
              <a:effectLst/>
              <a:uLnTx/>
              <a:uFillTx/>
              <a:latin typeface="Arial Black" panose="020B0A04020102020204" pitchFamily="34" charset="0"/>
              <a:ea typeface="宋体" panose="02010600030101010101" pitchFamily="2" charset="-122"/>
              <a:cs typeface="+mn-cs"/>
            </a:endParaRPr>
          </a:p>
        </p:txBody>
      </p:sp>
      <p:sp>
        <p:nvSpPr>
          <p:cNvPr id="4" name="页脚占位符 3"/>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0">
              <a:ln>
                <a:noFill/>
              </a:ln>
              <a:solidFill>
                <a:schemeClr val="tx1">
                  <a:tint val="75000"/>
                </a:schemeClr>
              </a:solidFill>
              <a:effectLst/>
              <a:uLnTx/>
              <a:uFillTx/>
              <a:latin typeface="Arial Black" panose="020B0A04020102020204" pitchFamily="34" charset="0"/>
              <a:ea typeface="宋体" panose="02010600030101010101" pitchFamily="2" charset="-122"/>
              <a:cs typeface="+mn-cs"/>
            </a:endParaRPr>
          </a:p>
        </p:txBody>
      </p:sp>
      <p:sp>
        <p:nvSpPr>
          <p:cNvPr id="5" name="灯片编号占位符 4"/>
          <p:cNvSpPr>
            <a:spLocks noGrp="1"/>
          </p:cNvSpPr>
          <p:nvPr>
            <p:ph type="sldNum" sz="quarter" idx="12"/>
          </p:nvPr>
        </p:nvSpPr>
        <p:spPr/>
        <p:txBody>
          <a:bodyPr/>
          <a:p>
            <a:pPr lvl="0" eaLnBrk="1" hangingPunct="1">
              <a:buNone/>
            </a:pPr>
            <a:fld id="{9A0DB2DC-4C9A-4742-B13C-FB6460FD3503}" type="slidenum">
              <a:rPr lang="zh-CN" altLang="en-US" dirty="0">
                <a:latin typeface="Arial Black" panose="020B0A04020102020204" pitchFamily="34" charset="0"/>
              </a:rPr>
            </a:fld>
            <a:endParaRPr lang="zh-CN" altLang="en-US" dirty="0">
              <a:latin typeface="Arial Black" panose="020B0A0402010202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0">
              <a:ln>
                <a:noFill/>
              </a:ln>
              <a:solidFill>
                <a:schemeClr val="tx1">
                  <a:tint val="75000"/>
                </a:schemeClr>
              </a:solidFill>
              <a:effectLst/>
              <a:uLnTx/>
              <a:uFillTx/>
              <a:latin typeface="Arial Black" panose="020B0A04020102020204" pitchFamily="34" charset="0"/>
              <a:ea typeface="宋体" panose="02010600030101010101" pitchFamily="2" charset="-122"/>
              <a:cs typeface="+mn-cs"/>
            </a:endParaRPr>
          </a:p>
        </p:txBody>
      </p:sp>
      <p:sp>
        <p:nvSpPr>
          <p:cNvPr id="3" name="页脚占位符 2"/>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0">
              <a:ln>
                <a:noFill/>
              </a:ln>
              <a:solidFill>
                <a:schemeClr val="tx1">
                  <a:tint val="75000"/>
                </a:schemeClr>
              </a:solidFill>
              <a:effectLst/>
              <a:uLnTx/>
              <a:uFillTx/>
              <a:latin typeface="Arial Black" panose="020B0A04020102020204" pitchFamily="34" charset="0"/>
              <a:ea typeface="宋体" panose="02010600030101010101" pitchFamily="2" charset="-122"/>
              <a:cs typeface="+mn-cs"/>
            </a:endParaRPr>
          </a:p>
        </p:txBody>
      </p:sp>
      <p:sp>
        <p:nvSpPr>
          <p:cNvPr id="4" name="灯片编号占位符 3"/>
          <p:cNvSpPr>
            <a:spLocks noGrp="1"/>
          </p:cNvSpPr>
          <p:nvPr>
            <p:ph type="sldNum" sz="quarter" idx="12"/>
          </p:nvPr>
        </p:nvSpPr>
        <p:spPr/>
        <p:txBody>
          <a:bodyPr/>
          <a:p>
            <a:pPr lvl="0" eaLnBrk="1" hangingPunct="1">
              <a:buNone/>
            </a:pPr>
            <a:fld id="{9A0DB2DC-4C9A-4742-B13C-FB6460FD3503}" type="slidenum">
              <a:rPr lang="zh-CN" altLang="en-US" dirty="0">
                <a:latin typeface="Arial Black" panose="020B0A04020102020204" pitchFamily="34" charset="0"/>
              </a:rPr>
            </a:fld>
            <a:endParaRPr lang="zh-CN" altLang="en-US" dirty="0">
              <a:latin typeface="Arial Black" panose="020B0A0402010202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0">
              <a:ln>
                <a:noFill/>
              </a:ln>
              <a:solidFill>
                <a:schemeClr val="tx1">
                  <a:tint val="75000"/>
                </a:schemeClr>
              </a:solidFill>
              <a:effectLst/>
              <a:uLnTx/>
              <a:uFillTx/>
              <a:latin typeface="Arial Black" panose="020B0A04020102020204" pitchFamily="34" charset="0"/>
              <a:ea typeface="宋体" panose="02010600030101010101" pitchFamily="2" charset="-122"/>
              <a:cs typeface="+mn-cs"/>
            </a:endParaRPr>
          </a:p>
        </p:txBody>
      </p:sp>
      <p:sp>
        <p:nvSpPr>
          <p:cNvPr id="6" name="页脚占位符 5"/>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0">
              <a:ln>
                <a:noFill/>
              </a:ln>
              <a:solidFill>
                <a:schemeClr val="tx1">
                  <a:tint val="75000"/>
                </a:schemeClr>
              </a:solidFill>
              <a:effectLst/>
              <a:uLnTx/>
              <a:uFillTx/>
              <a:latin typeface="Arial Black" panose="020B0A04020102020204" pitchFamily="34" charset="0"/>
              <a:ea typeface="宋体" panose="02010600030101010101" pitchFamily="2" charset="-122"/>
              <a:cs typeface="+mn-cs"/>
            </a:endParaRPr>
          </a:p>
        </p:txBody>
      </p:sp>
      <p:sp>
        <p:nvSpPr>
          <p:cNvPr id="7" name="灯片编号占位符 6"/>
          <p:cNvSpPr>
            <a:spLocks noGrp="1"/>
          </p:cNvSpPr>
          <p:nvPr>
            <p:ph type="sldNum" sz="quarter" idx="12"/>
          </p:nvPr>
        </p:nvSpPr>
        <p:spPr/>
        <p:txBody>
          <a:bodyPr/>
          <a:p>
            <a:pPr lvl="0" eaLnBrk="1" hangingPunct="1">
              <a:buNone/>
            </a:pPr>
            <a:fld id="{9A0DB2DC-4C9A-4742-B13C-FB6460FD3503}" type="slidenum">
              <a:rPr lang="zh-CN" altLang="en-US" dirty="0">
                <a:latin typeface="Arial Black" panose="020B0A04020102020204" pitchFamily="34" charset="0"/>
              </a:rPr>
            </a:fld>
            <a:endParaRPr lang="zh-CN" altLang="en-US" dirty="0">
              <a:latin typeface="Arial Black" panose="020B0A0402010202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vert="horz" wrap="square" lIns="91440" tIns="45720" rIns="91440" bIns="45720" numCol="1" rtlCol="0" anchor="t" anchorCtr="0" compatLnSpc="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zh-CN" altLang="en-US" sz="3200" b="0" i="0" u="none" strike="noStrike" kern="1200" cap="none" spc="0" normalizeH="0" baseline="0" noProof="0" smtClean="0">
              <a:ln>
                <a:noFill/>
              </a:ln>
              <a:solidFill>
                <a:schemeClr val="tx1"/>
              </a:solidFill>
              <a:effectLst/>
              <a:uLnTx/>
              <a:uFillTx/>
              <a:latin typeface="+mn-lt"/>
              <a:ea typeface="+mn-ea"/>
              <a:cs typeface="+mn-cs"/>
            </a:endParaRPr>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0">
              <a:ln>
                <a:noFill/>
              </a:ln>
              <a:solidFill>
                <a:schemeClr val="tx1">
                  <a:tint val="75000"/>
                </a:schemeClr>
              </a:solidFill>
              <a:effectLst/>
              <a:uLnTx/>
              <a:uFillTx/>
              <a:latin typeface="Arial Black" panose="020B0A04020102020204" pitchFamily="34" charset="0"/>
              <a:ea typeface="宋体" panose="02010600030101010101" pitchFamily="2" charset="-122"/>
              <a:cs typeface="+mn-cs"/>
            </a:endParaRPr>
          </a:p>
        </p:txBody>
      </p:sp>
      <p:sp>
        <p:nvSpPr>
          <p:cNvPr id="6" name="页脚占位符 5"/>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0">
              <a:ln>
                <a:noFill/>
              </a:ln>
              <a:solidFill>
                <a:schemeClr val="tx1">
                  <a:tint val="75000"/>
                </a:schemeClr>
              </a:solidFill>
              <a:effectLst/>
              <a:uLnTx/>
              <a:uFillTx/>
              <a:latin typeface="Arial Black" panose="020B0A04020102020204" pitchFamily="34" charset="0"/>
              <a:ea typeface="宋体" panose="02010600030101010101" pitchFamily="2" charset="-122"/>
              <a:cs typeface="+mn-cs"/>
            </a:endParaRPr>
          </a:p>
        </p:txBody>
      </p:sp>
      <p:sp>
        <p:nvSpPr>
          <p:cNvPr id="7" name="灯片编号占位符 6"/>
          <p:cNvSpPr>
            <a:spLocks noGrp="1"/>
          </p:cNvSpPr>
          <p:nvPr>
            <p:ph type="sldNum" sz="quarter" idx="12"/>
          </p:nvPr>
        </p:nvSpPr>
        <p:spPr/>
        <p:txBody>
          <a:bodyPr/>
          <a:p>
            <a:pPr lvl="0" eaLnBrk="1" hangingPunct="1">
              <a:buNone/>
            </a:pPr>
            <a:fld id="{9A0DB2DC-4C9A-4742-B13C-FB6460FD3503}" type="slidenum">
              <a:rPr lang="zh-CN" altLang="en-US" dirty="0">
                <a:latin typeface="Arial Black" panose="020B0A04020102020204" pitchFamily="34" charset="0"/>
              </a:rPr>
            </a:fld>
            <a:endParaRPr lang="zh-CN" altLang="en-US" dirty="0">
              <a:latin typeface="Arial Black" panose="020B0A0402010202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3" Type="http://schemas.openxmlformats.org/officeDocument/2006/relationships/theme" Target="../theme/theme1.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sp>
        <p:nvSpPr>
          <p:cNvPr id="1026" name="标题占位符 1"/>
          <p:cNvSpPr>
            <a:spLocks noGrp="1"/>
          </p:cNvSpPr>
          <p:nvPr>
            <p:ph type="title"/>
          </p:nvPr>
        </p:nvSpPr>
        <p:spPr>
          <a:xfrm>
            <a:off x="457200" y="274638"/>
            <a:ext cx="8229600" cy="1143000"/>
          </a:xfrm>
          <a:prstGeom prst="rect">
            <a:avLst/>
          </a:prstGeom>
          <a:noFill/>
          <a:ln w="9525">
            <a:noFill/>
          </a:ln>
        </p:spPr>
        <p:txBody>
          <a:bodyPr anchor="ctr"/>
          <a:p>
            <a:pPr lvl="0"/>
            <a:r>
              <a:rPr lang="zh-CN" altLang="en-US" dirty="0"/>
              <a:t>单击此处编辑母版标题样式</a:t>
            </a:r>
            <a:endParaRPr lang="zh-CN" altLang="en-US" dirty="0"/>
          </a:p>
        </p:txBody>
      </p:sp>
      <p:sp>
        <p:nvSpPr>
          <p:cNvPr id="1027" name="文本占位符 2"/>
          <p:cNvSpPr>
            <a:spLocks noGrp="1"/>
          </p:cNvSpPr>
          <p:nvPr>
            <p:ph type="body" idx="1"/>
          </p:nvPr>
        </p:nvSpPr>
        <p:spPr>
          <a:xfrm>
            <a:off x="457200" y="1600200"/>
            <a:ext cx="8229600" cy="4525963"/>
          </a:xfrm>
          <a:prstGeom prst="rect">
            <a:avLst/>
          </a:prstGeom>
          <a:noFill/>
          <a:ln w="9525">
            <a:noFill/>
          </a:ln>
        </p:spPr>
        <p:txBody>
          <a:bodyPr/>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0">
              <a:ln>
                <a:noFill/>
              </a:ln>
              <a:solidFill>
                <a:schemeClr val="tx1">
                  <a:tint val="75000"/>
                </a:schemeClr>
              </a:solidFill>
              <a:effectLst/>
              <a:uLnTx/>
              <a:uFillTx/>
              <a:latin typeface="Arial Black" panose="020B0A04020102020204" pitchFamily="34" charset="0"/>
              <a:ea typeface="宋体" panose="02010600030101010101" pitchFamily="2" charset="-122"/>
              <a:cs typeface="+mn-cs"/>
            </a:endParaRPr>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0">
              <a:ln>
                <a:noFill/>
              </a:ln>
              <a:solidFill>
                <a:schemeClr val="tx1">
                  <a:tint val="75000"/>
                </a:schemeClr>
              </a:solidFill>
              <a:effectLst/>
              <a:uLnTx/>
              <a:uFillTx/>
              <a:latin typeface="Arial Black" panose="020B0A04020102020204" pitchFamily="34" charset="0"/>
              <a:ea typeface="宋体" panose="02010600030101010101" pitchFamily="2" charset="-122"/>
              <a:cs typeface="+mn-cs"/>
            </a:endParaRPr>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rgbClr val="898989"/>
                </a:solidFill>
              </a:defRPr>
            </a:lvl1pPr>
          </a:lstStyle>
          <a:p>
            <a:pPr lvl="0" eaLnBrk="1" hangingPunct="1">
              <a:buNone/>
            </a:pPr>
            <a:fld id="{9A0DB2DC-4C9A-4742-B13C-FB6460FD3503}" type="slidenum">
              <a:rPr lang="zh-CN" altLang="en-US" dirty="0">
                <a:latin typeface="Arial Black" panose="020B0A04020102020204" pitchFamily="34" charset="0"/>
              </a:rPr>
            </a:fld>
            <a:endParaRPr lang="zh-CN" altLang="en-US" dirty="0">
              <a:latin typeface="Arial Black" panose="020B0A0402010202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2pPr>
      <a:lvl3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3pPr>
      <a:lvl4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4pPr>
      <a:lvl5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5pPr>
      <a:lvl6pPr marL="4572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6pPr>
      <a:lvl7pPr marL="9144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7pPr>
      <a:lvl8pPr marL="13716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8pPr>
      <a:lvl9pPr marL="18288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jpeg"/></Relationships>
</file>

<file path=ppt/slides/_rels/slide10.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0.jpeg"/></Relationships>
</file>

<file path=ppt/slides/_rels/slide11.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image" Target="../media/image11.jpeg"/></Relationships>
</file>

<file path=ppt/slides/_rels/slide12.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image" Target="../media/image13.jpeg"/><Relationship Id="rId1" Type="http://schemas.openxmlformats.org/officeDocument/2006/relationships/image" Target="../media/image12.jpeg"/></Relationships>
</file>

<file path=ppt/slides/_rels/slide13.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4.jpeg"/></Relationships>
</file>

<file path=ppt/slides/_rels/slide14.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5.jpeg"/></Relationships>
</file>

<file path=ppt/slides/_rels/slide15.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image" Target="../media/image16.jpeg"/></Relationships>
</file>

<file path=ppt/slides/_rels/slide16.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7.jpe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image" Target="../media/image18.jpeg"/><Relationship Id="rId2" Type="http://schemas.openxmlformats.org/officeDocument/2006/relationships/slide" Target="slide34.xml"/><Relationship Id="rId1" Type="http://schemas.openxmlformats.org/officeDocument/2006/relationships/slide" Target="slide18.xml"/></Relationships>
</file>

<file path=ppt/slides/_rels/slide19.xml.rels><?xml version="1.0" encoding="UTF-8" standalone="yes"?>
<Relationships xmlns="http://schemas.openxmlformats.org/package/2006/relationships"><Relationship Id="rId3" Type="http://schemas.openxmlformats.org/officeDocument/2006/relationships/slideLayout" Target="../slideLayouts/slideLayout12.xml"/><Relationship Id="rId2" Type="http://schemas.openxmlformats.org/officeDocument/2006/relationships/image" Target="../media/image20.jpeg"/><Relationship Id="rId1" Type="http://schemas.openxmlformats.org/officeDocument/2006/relationships/image" Target="../media/image19.jpeg"/></Relationships>
</file>

<file path=ppt/slides/_rels/slide2.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2.jpeg"/></Relationships>
</file>

<file path=ppt/slides/_rels/slide20.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image" Target="../media/image23.jpeg"/><Relationship Id="rId2" Type="http://schemas.openxmlformats.org/officeDocument/2006/relationships/image" Target="../media/image22.jpeg"/><Relationship Id="rId1" Type="http://schemas.openxmlformats.org/officeDocument/2006/relationships/image" Target="../media/image21.jpeg"/></Relationships>
</file>

<file path=ppt/slides/_rels/slide21.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21.jpeg"/><Relationship Id="rId1" Type="http://schemas.openxmlformats.org/officeDocument/2006/relationships/image" Target="../media/image24.jpeg"/></Relationships>
</file>

<file path=ppt/slides/_rels/slide22.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image" Target="../media/image25.jpeg"/><Relationship Id="rId2" Type="http://schemas.openxmlformats.org/officeDocument/2006/relationships/image" Target="../media/image21.jpeg"/><Relationship Id="rId1" Type="http://schemas.openxmlformats.org/officeDocument/2006/relationships/image" Target="../media/image24.jpe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26.jpeg"/></Relationships>
</file>

<file path=ppt/slides/_rels/slide25.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27.jpeg"/></Relationships>
</file>

<file path=ppt/slides/_rels/slide26.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28.jpeg"/></Relationships>
</file>

<file path=ppt/slides/_rels/slide27.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29.jpeg"/></Relationships>
</file>

<file path=ppt/slides/_rels/slide28.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image" Target="../media/image30.jpeg"/></Relationships>
</file>

<file path=ppt/slides/_rels/slide29.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31.jpeg"/></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3.jpeg"/></Relationships>
</file>

<file path=ppt/slides/_rels/slide30.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image" Target="../media/image33.jpeg"/><Relationship Id="rId1" Type="http://schemas.openxmlformats.org/officeDocument/2006/relationships/image" Target="../media/image32.jpeg"/></Relationships>
</file>

<file path=ppt/slides/_rels/slide31.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34.jpeg"/></Relationships>
</file>

<file path=ppt/slides/_rels/slide32.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35.jpeg"/></Relationships>
</file>

<file path=ppt/slides/_rels/slide33.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36.jpeg"/></Relationships>
</file>

<file path=ppt/slides/_rels/slide3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37.jpeg"/></Relationships>
</file>

<file path=ppt/slides/_rels/slide35.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38.jpeg"/></Relationships>
</file>

<file path=ppt/slides/_rels/slide36.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39.jpeg"/></Relationships>
</file>

<file path=ppt/slides/_rels/slide37.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40.jpeg"/></Relationships>
</file>

<file path=ppt/slides/_rels/slide38.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41.jpeg"/></Relationships>
</file>

<file path=ppt/slides/_rels/slide39.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42.jpeg"/></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4.xml"/><Relationship Id="rId1" Type="http://schemas.openxmlformats.org/officeDocument/2006/relationships/image" Target="../media/image4.jpeg"/></Relationships>
</file>

<file path=ppt/slides/_rels/slide40.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43.jpeg"/></Relationships>
</file>

<file path=ppt/slides/_rels/slide41.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44.jpeg"/></Relationships>
</file>

<file path=ppt/slides/_rels/slide42.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45.jpeg"/></Relationships>
</file>

<file path=ppt/slides/_rels/slide43.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46.jpeg"/></Relationships>
</file>

<file path=ppt/slides/_rels/slide44.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47.jpeg"/></Relationships>
</file>

<file path=ppt/slides/_rels/slide45.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48.jpeg"/></Relationships>
</file>

<file path=ppt/slides/_rels/slide46.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49.jpeg"/></Relationships>
</file>

<file path=ppt/slides/_rels/slide47.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50.jpeg"/></Relationships>
</file>

<file path=ppt/slides/_rels/slide48.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51.jpeg"/></Relationships>
</file>

<file path=ppt/slides/_rels/slide49.xml.rels><?xml version="1.0" encoding="UTF-8" standalone="yes"?>
<Relationships xmlns="http://schemas.openxmlformats.org/package/2006/relationships"><Relationship Id="rId4" Type="http://schemas.openxmlformats.org/officeDocument/2006/relationships/slideLayout" Target="../slideLayouts/slideLayout7.xml"/><Relationship Id="rId3" Type="http://schemas.openxmlformats.org/officeDocument/2006/relationships/slide" Target="slide59.xml"/><Relationship Id="rId2" Type="http://schemas.openxmlformats.org/officeDocument/2006/relationships/slide" Target="slide50.xml"/><Relationship Id="rId1" Type="http://schemas.openxmlformats.org/officeDocument/2006/relationships/image" Target="../media/image50.jpeg"/></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5.jpeg"/></Relationships>
</file>

<file path=ppt/slides/_rels/slide50.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image" Target="../media/image52.jpeg"/></Relationships>
</file>

<file path=ppt/slides/_rels/slide5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2.xml"/><Relationship Id="rId1" Type="http://schemas.openxmlformats.org/officeDocument/2006/relationships/image" Target="../media/image53.jpeg"/></Relationships>
</file>

<file path=ppt/slides/_rels/slide52.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image" Target="../media/image54.jpeg"/></Relationships>
</file>

<file path=ppt/slides/_rels/slide53.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image" Target="../media/image55.jpeg"/></Relationships>
</file>

<file path=ppt/slides/_rels/slide54.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image" Target="../media/image56.jpeg"/></Relationships>
</file>

<file path=ppt/slides/_rels/slide55.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image" Target="../media/image57.jpeg"/></Relationships>
</file>

<file path=ppt/slides/_rels/slide56.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image" Target="../media/image58.jpeg"/></Relationships>
</file>

<file path=ppt/slides/_rels/slide57.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50.jpeg"/></Relationships>
</file>

<file path=ppt/slides/_rels/slide58.xml.rels><?xml version="1.0" encoding="UTF-8" standalone="yes"?>
<Relationships xmlns="http://schemas.openxmlformats.org/package/2006/relationships"><Relationship Id="rId3" Type="http://schemas.openxmlformats.org/officeDocument/2006/relationships/slideLayout" Target="../slideLayouts/slideLayout12.xml"/><Relationship Id="rId2" Type="http://schemas.openxmlformats.org/officeDocument/2006/relationships/slide" Target="slide49.xml"/><Relationship Id="rId1" Type="http://schemas.openxmlformats.org/officeDocument/2006/relationships/image" Target="../media/image59.jpeg"/></Relationships>
</file>

<file path=ppt/slides/_rels/slide59.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image" Target="../media/image60.jpeg"/></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image" Target="../media/image6.jpeg"/></Relationships>
</file>

<file path=ppt/slides/_rels/slide60.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image" Target="../media/image61.jpeg"/></Relationships>
</file>

<file path=ppt/slides/_rels/slide61.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image" Target="../media/image62.jpeg"/></Relationships>
</file>

<file path=ppt/slides/_rels/slide62.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image" Target="../media/image63.jpeg"/></Relationships>
</file>

<file path=ppt/slides/_rels/slide63.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image" Target="../media/image64.jpeg"/></Relationships>
</file>

<file path=ppt/slides/_rels/slide64.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image" Target="../media/image65.jpeg"/></Relationships>
</file>

<file path=ppt/slides/_rels/slide65.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image" Target="../media/image66.jpeg"/></Relationships>
</file>

<file path=ppt/slides/_rels/slide66.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image" Target="../media/image67.jpeg"/></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4" Type="http://schemas.openxmlformats.org/officeDocument/2006/relationships/slideLayout" Target="../slideLayouts/slideLayout12.xml"/><Relationship Id="rId3" Type="http://schemas.openxmlformats.org/officeDocument/2006/relationships/image" Target="../media/image69.png"/><Relationship Id="rId2" Type="http://schemas.openxmlformats.org/officeDocument/2006/relationships/image" Target="../media/image68.wmf"/><Relationship Id="rId1" Type="http://schemas.openxmlformats.org/officeDocument/2006/relationships/image" Target="../media/image50.jpeg"/></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7.jpeg"/></Relationships>
</file>

<file path=ppt/slides/_rels/slide8.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image" Target="../media/image8.jpeg"/></Relationships>
</file>

<file path=ppt/slides/_rels/slide9.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image" Target="../media/image9.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050" name="标题 1"/>
          <p:cNvSpPr>
            <a:spLocks noGrp="1"/>
          </p:cNvSpPr>
          <p:nvPr>
            <p:ph type="title"/>
          </p:nvPr>
        </p:nvSpPr>
        <p:spPr/>
        <p:txBody>
          <a:bodyPr vert="horz" wrap="square" lIns="91440" tIns="45720" rIns="91440" bIns="45720" anchor="ctr"/>
          <a:p>
            <a:pPr eaLnBrk="1" hangingPunct="1"/>
            <a:endParaRPr lang="zh-CN" altLang="en-US" dirty="0"/>
          </a:p>
        </p:txBody>
      </p:sp>
      <p:pic>
        <p:nvPicPr>
          <p:cNvPr id="2051" name="内容占位符 3" descr="2D7833450D389496902C6440367DD758.png"/>
          <p:cNvPicPr>
            <a:picLocks noGrp="1" noChangeAspect="1"/>
          </p:cNvPicPr>
          <p:nvPr>
            <p:ph idx="1"/>
          </p:nvPr>
        </p:nvPicPr>
        <p:blipFill>
          <a:blip r:embed="rId1"/>
          <a:srcRect/>
          <a:stretch>
            <a:fillRect/>
          </a:stretch>
        </p:blipFill>
        <p:spPr>
          <a:xfrm>
            <a:off x="0" y="0"/>
            <a:ext cx="9286875" cy="6858000"/>
          </a:xfrm>
        </p:spPr>
      </p:pic>
      <p:sp>
        <p:nvSpPr>
          <p:cNvPr id="2052" name="TextBox 3"/>
          <p:cNvSpPr txBox="1"/>
          <p:nvPr/>
        </p:nvSpPr>
        <p:spPr>
          <a:xfrm>
            <a:off x="4029075" y="3891915"/>
            <a:ext cx="4942840" cy="460375"/>
          </a:xfrm>
          <a:prstGeom prst="rect">
            <a:avLst/>
          </a:prstGeom>
          <a:noFill/>
          <a:ln w="9525">
            <a:noFill/>
          </a:ln>
        </p:spPr>
        <p:txBody>
          <a:bodyPr wrap="square">
            <a:spAutoFit/>
          </a:bodyPr>
          <a:p>
            <a:r>
              <a:rPr lang="zh-CN" altLang="en-US" sz="2400" b="1" dirty="0">
                <a:solidFill>
                  <a:srgbClr val="FF0000"/>
                </a:solidFill>
                <a:latin typeface="Arial Black" panose="020B0A04020102020204" pitchFamily="34" charset="0"/>
              </a:rPr>
              <a:t>宜昌市西陵区东方红小学 胡艳妮</a:t>
            </a:r>
            <a:endParaRPr lang="zh-CN" altLang="en-US" sz="2400" b="1" dirty="0">
              <a:solidFill>
                <a:srgbClr val="FF0000"/>
              </a:solidFill>
              <a:latin typeface="Arial Black" panose="020B0A04020102020204" pitchFamily="34"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11266" name="图片 153603" descr="12"/>
          <p:cNvPicPr>
            <a:picLocks noChangeAspect="1"/>
          </p:cNvPicPr>
          <p:nvPr/>
        </p:nvPicPr>
        <p:blipFill>
          <a:blip r:embed="rId1"/>
          <a:stretch>
            <a:fillRect/>
          </a:stretch>
        </p:blipFill>
        <p:spPr>
          <a:xfrm>
            <a:off x="0" y="260350"/>
            <a:ext cx="9144000" cy="6245225"/>
          </a:xfrm>
          <a:prstGeom prst="rect">
            <a:avLst/>
          </a:prstGeom>
          <a:noFill/>
          <a:ln w="9525">
            <a:noFill/>
          </a:ln>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12290" name="内容占位符 17433" descr="摇头丸摇不得"/>
          <p:cNvPicPr>
            <a:picLocks noGrp="1" noChangeAspect="1"/>
          </p:cNvPicPr>
          <p:nvPr>
            <p:ph/>
          </p:nvPr>
        </p:nvPicPr>
        <p:blipFill>
          <a:blip r:embed="rId1"/>
          <a:srcRect/>
          <a:stretch>
            <a:fillRect/>
          </a:stretch>
        </p:blipFill>
        <p:spPr>
          <a:xfrm>
            <a:off x="1476375" y="0"/>
            <a:ext cx="6418263" cy="7605713"/>
          </a:xfrm>
        </p:spPr>
      </p:pic>
      <p:sp>
        <p:nvSpPr>
          <p:cNvPr id="12291" name="文本框 17436"/>
          <p:cNvSpPr txBox="1"/>
          <p:nvPr/>
        </p:nvSpPr>
        <p:spPr>
          <a:xfrm>
            <a:off x="611188" y="836613"/>
            <a:ext cx="854075" cy="1943100"/>
          </a:xfrm>
          <a:prstGeom prst="rect">
            <a:avLst/>
          </a:prstGeom>
          <a:noFill/>
          <a:ln w="9525">
            <a:noFill/>
          </a:ln>
        </p:spPr>
        <p:txBody>
          <a:bodyPr vert="eaVert">
            <a:spAutoFit/>
          </a:bodyPr>
          <a:p>
            <a:pPr>
              <a:spcBef>
                <a:spcPct val="50000"/>
              </a:spcBef>
            </a:pPr>
            <a:r>
              <a:rPr lang="zh-CN" altLang="en-US" sz="4400" b="1" dirty="0">
                <a:latin typeface="楷体_GB2312" pitchFamily="49" charset="-122"/>
                <a:ea typeface="楷体_GB2312" pitchFamily="49" charset="-122"/>
                <a:sym typeface="Wingdings" panose="05000000000000000000" pitchFamily="2" charset="2"/>
              </a:rPr>
              <a:t>摇头丸</a:t>
            </a:r>
            <a:endParaRPr lang="zh-CN" altLang="en-US" sz="4400" b="1" dirty="0">
              <a:latin typeface="楷体_GB2312" pitchFamily="49" charset="-122"/>
              <a:ea typeface="楷体_GB2312" pitchFamily="49" charset="-122"/>
              <a:sym typeface="Wingdings" panose="05000000000000000000" pitchFamily="2" charset="2"/>
            </a:endParaRPr>
          </a:p>
        </p:txBody>
      </p:sp>
      <p:sp>
        <p:nvSpPr>
          <p:cNvPr id="12292" name="文本框 17437"/>
          <p:cNvSpPr txBox="1"/>
          <p:nvPr/>
        </p:nvSpPr>
        <p:spPr>
          <a:xfrm>
            <a:off x="7524750" y="3141663"/>
            <a:ext cx="854075" cy="1943100"/>
          </a:xfrm>
          <a:prstGeom prst="rect">
            <a:avLst/>
          </a:prstGeom>
          <a:noFill/>
          <a:ln w="9525">
            <a:noFill/>
          </a:ln>
        </p:spPr>
        <p:txBody>
          <a:bodyPr vert="eaVert">
            <a:spAutoFit/>
          </a:bodyPr>
          <a:p>
            <a:pPr>
              <a:spcBef>
                <a:spcPct val="50000"/>
              </a:spcBef>
            </a:pPr>
            <a:r>
              <a:rPr lang="zh-CN" altLang="en-US" sz="4400" b="1" dirty="0">
                <a:latin typeface="楷体_GB2312" pitchFamily="49" charset="-122"/>
                <a:ea typeface="楷体_GB2312" pitchFamily="49" charset="-122"/>
                <a:sym typeface="Wingdings" panose="05000000000000000000" pitchFamily="2" charset="2"/>
              </a:rPr>
              <a:t>摇不得</a:t>
            </a:r>
            <a:endParaRPr lang="zh-CN" altLang="en-US" sz="4400" b="1" dirty="0">
              <a:latin typeface="楷体_GB2312" pitchFamily="49" charset="-122"/>
              <a:ea typeface="楷体_GB2312" pitchFamily="49" charset="-122"/>
              <a:sym typeface="Wingdings" panose="05000000000000000000" pitchFamily="2" charset="2"/>
            </a:endParaRPr>
          </a:p>
        </p:txBody>
      </p:sp>
      <p:sp>
        <p:nvSpPr>
          <p:cNvPr id="12293" name="文本框 17438"/>
          <p:cNvSpPr txBox="1"/>
          <p:nvPr/>
        </p:nvSpPr>
        <p:spPr>
          <a:xfrm>
            <a:off x="611188" y="3141663"/>
            <a:ext cx="854075" cy="1943100"/>
          </a:xfrm>
          <a:prstGeom prst="rect">
            <a:avLst/>
          </a:prstGeom>
          <a:noFill/>
          <a:ln w="9525">
            <a:noFill/>
          </a:ln>
        </p:spPr>
        <p:txBody>
          <a:bodyPr vert="eaVert">
            <a:spAutoFit/>
          </a:bodyPr>
          <a:p>
            <a:pPr>
              <a:spcBef>
                <a:spcPct val="50000"/>
              </a:spcBef>
            </a:pPr>
            <a:r>
              <a:rPr lang="zh-CN" altLang="en-US" sz="4400" b="1" dirty="0">
                <a:latin typeface="楷体_GB2312" pitchFamily="49" charset="-122"/>
                <a:ea typeface="楷体_GB2312" pitchFamily="49" charset="-122"/>
                <a:sym typeface="Wingdings" panose="05000000000000000000" pitchFamily="2" charset="2"/>
              </a:rPr>
              <a:t>摇头</a:t>
            </a:r>
            <a:r>
              <a:rPr lang="zh-CN" altLang="en-US" sz="4400" b="1" dirty="0">
                <a:solidFill>
                  <a:srgbClr val="FF0000"/>
                </a:solidFill>
                <a:latin typeface="楷体_GB2312" pitchFamily="49" charset="-122"/>
                <a:ea typeface="楷体_GB2312" pitchFamily="49" charset="-122"/>
                <a:sym typeface="Wingdings" panose="05000000000000000000" pitchFamily="2" charset="2"/>
              </a:rPr>
              <a:t>完</a:t>
            </a:r>
            <a:endParaRPr lang="zh-CN" altLang="en-US" sz="4400" b="1" dirty="0">
              <a:solidFill>
                <a:srgbClr val="FF0000"/>
              </a:solidFill>
              <a:latin typeface="楷体_GB2312" pitchFamily="49" charset="-122"/>
              <a:ea typeface="楷体_GB2312" pitchFamily="49" charset="-122"/>
              <a:sym typeface="Wingdings" panose="05000000000000000000" pitchFamily="2" charset="2"/>
            </a:endParaRPr>
          </a:p>
        </p:txBody>
      </p:sp>
      <p:sp>
        <p:nvSpPr>
          <p:cNvPr id="12294" name="文本框 17439"/>
          <p:cNvSpPr txBox="1"/>
          <p:nvPr/>
        </p:nvSpPr>
        <p:spPr>
          <a:xfrm>
            <a:off x="7524750" y="908050"/>
            <a:ext cx="854075" cy="1943100"/>
          </a:xfrm>
          <a:prstGeom prst="rect">
            <a:avLst/>
          </a:prstGeom>
          <a:noFill/>
          <a:ln w="9525">
            <a:noFill/>
          </a:ln>
        </p:spPr>
        <p:txBody>
          <a:bodyPr vert="eaVert">
            <a:spAutoFit/>
          </a:bodyPr>
          <a:p>
            <a:pPr>
              <a:spcBef>
                <a:spcPct val="50000"/>
              </a:spcBef>
            </a:pPr>
            <a:r>
              <a:rPr lang="zh-CN" altLang="en-US" sz="4400" b="1" dirty="0">
                <a:latin typeface="楷体_GB2312" pitchFamily="49" charset="-122"/>
                <a:ea typeface="楷体_GB2312" pitchFamily="49" charset="-122"/>
                <a:sym typeface="Wingdings" panose="05000000000000000000" pitchFamily="2" charset="2"/>
              </a:rPr>
              <a:t>摇头</a:t>
            </a:r>
            <a:r>
              <a:rPr lang="zh-CN" altLang="en-US" sz="4400" b="1" dirty="0">
                <a:solidFill>
                  <a:srgbClr val="FF0000"/>
                </a:solidFill>
                <a:latin typeface="楷体_GB2312" pitchFamily="49" charset="-122"/>
                <a:ea typeface="楷体_GB2312" pitchFamily="49" charset="-122"/>
                <a:sym typeface="Wingdings" panose="05000000000000000000" pitchFamily="2" charset="2"/>
              </a:rPr>
              <a:t>玩</a:t>
            </a:r>
            <a:endParaRPr lang="zh-CN" altLang="en-US" sz="4400" b="1" dirty="0">
              <a:solidFill>
                <a:srgbClr val="FF0000"/>
              </a:solidFill>
              <a:latin typeface="楷体_GB2312" pitchFamily="49" charset="-122"/>
              <a:ea typeface="楷体_GB2312" pitchFamily="49" charset="-122"/>
              <a:sym typeface="Wingdings" panose="05000000000000000000" pitchFamily="2" charset="2"/>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155652" name="图片 155651" descr="摇头丸啊，摇头丸"/>
          <p:cNvPicPr>
            <a:picLocks noChangeAspect="1"/>
          </p:cNvPicPr>
          <p:nvPr/>
        </p:nvPicPr>
        <p:blipFill>
          <a:blip r:embed="rId1"/>
          <a:stretch>
            <a:fillRect/>
          </a:stretch>
        </p:blipFill>
        <p:spPr>
          <a:xfrm>
            <a:off x="250825" y="3573463"/>
            <a:ext cx="5003800" cy="3062287"/>
          </a:xfrm>
          <a:prstGeom prst="rect">
            <a:avLst/>
          </a:prstGeom>
          <a:noFill/>
          <a:ln w="9525">
            <a:noFill/>
          </a:ln>
        </p:spPr>
      </p:pic>
      <p:pic>
        <p:nvPicPr>
          <p:cNvPr id="155653" name="图片 155652" descr="摇头丸、玩、晚、完"/>
          <p:cNvPicPr>
            <a:picLocks noChangeAspect="1"/>
          </p:cNvPicPr>
          <p:nvPr/>
        </p:nvPicPr>
        <p:blipFill>
          <a:blip r:embed="rId2"/>
          <a:stretch>
            <a:fillRect/>
          </a:stretch>
        </p:blipFill>
        <p:spPr>
          <a:xfrm>
            <a:off x="5492750" y="1628775"/>
            <a:ext cx="3651250" cy="5011738"/>
          </a:xfrm>
          <a:prstGeom prst="rect">
            <a:avLst/>
          </a:prstGeom>
          <a:noFill/>
          <a:ln w="9525">
            <a:noFill/>
          </a:ln>
        </p:spPr>
      </p:pic>
      <p:sp>
        <p:nvSpPr>
          <p:cNvPr id="13316" name="矩形 155655"/>
          <p:cNvSpPr/>
          <p:nvPr/>
        </p:nvSpPr>
        <p:spPr>
          <a:xfrm>
            <a:off x="250825" y="260350"/>
            <a:ext cx="5219700" cy="3081338"/>
          </a:xfrm>
          <a:prstGeom prst="rect">
            <a:avLst/>
          </a:prstGeom>
          <a:noFill/>
          <a:ln w="9525">
            <a:noFill/>
          </a:ln>
        </p:spPr>
        <p:txBody>
          <a:bodyPr>
            <a:spAutoFit/>
          </a:bodyPr>
          <a:p>
            <a:r>
              <a:rPr lang="en-US" altLang="zh-CN" sz="2400" b="1" dirty="0">
                <a:latin typeface="宋体" panose="02010600030101010101" pitchFamily="2" charset="-122"/>
                <a:ea typeface="楷体_GB2312" pitchFamily="49" charset="-122"/>
              </a:rPr>
              <a:t>    </a:t>
            </a:r>
            <a:r>
              <a:rPr lang="zh-CN" altLang="en-US" sz="2800" b="1" u="sng" dirty="0">
                <a:solidFill>
                  <a:srgbClr val="FF0000"/>
                </a:solidFill>
                <a:latin typeface="宋体" panose="02010600030101010101" pitchFamily="2" charset="-122"/>
                <a:ea typeface="楷体_GB2312" pitchFamily="49" charset="-122"/>
              </a:rPr>
              <a:t>摇头丸</a:t>
            </a:r>
            <a:r>
              <a:rPr lang="zh-CN" altLang="en-US" sz="2800" b="1" dirty="0">
                <a:latin typeface="宋体" panose="02010600030101010101" pitchFamily="2" charset="-122"/>
                <a:ea typeface="楷体_GB2312" pitchFamily="49" charset="-122"/>
              </a:rPr>
              <a:t>是冰毒的衍生物，种类多达上百种，多在娱乐场所出现。服用摇头丸会使人亢奋不已，摇头不止，并出现幻觉，造成行为失控，诱发刑事案件，扰乱治安。多次服用可成瘾，过量服用可导致死亡。</a:t>
            </a:r>
            <a:endParaRPr lang="zh-CN" altLang="en-US" sz="2800" b="1" dirty="0">
              <a:latin typeface="Arial" panose="020B0604020202020204" pitchFamily="34" charset="0"/>
              <a:ea typeface="楷体_GB2312" pitchFamily="49" charset="-122"/>
            </a:endParaRPr>
          </a:p>
        </p:txBody>
      </p:sp>
      <p:sp>
        <p:nvSpPr>
          <p:cNvPr id="155657" name="文本框 155656"/>
          <p:cNvSpPr txBox="1"/>
          <p:nvPr/>
        </p:nvSpPr>
        <p:spPr>
          <a:xfrm>
            <a:off x="5867400" y="260350"/>
            <a:ext cx="2879725" cy="1076325"/>
          </a:xfrm>
          <a:prstGeom prst="rect">
            <a:avLst/>
          </a:prstGeom>
          <a:noFill/>
          <a:ln w="9525" cap="flat" cmpd="sng">
            <a:solidFill>
              <a:schemeClr val="tx1"/>
            </a:solidFill>
            <a:prstDash val="solid"/>
            <a:miter/>
            <a:headEnd type="none" w="med" len="med"/>
            <a:tailEnd type="none" w="med" len="med"/>
          </a:ln>
        </p:spPr>
        <p:txBody>
          <a:bodyPr>
            <a:spAutoFit/>
          </a:bodyPr>
          <a:p>
            <a:r>
              <a:rPr lang="en-US" altLang="zh-CN" sz="2800" b="1" dirty="0">
                <a:solidFill>
                  <a:srgbClr val="FF0000"/>
                </a:solidFill>
                <a:latin typeface="楷体_GB2312" pitchFamily="49" charset="-122"/>
                <a:ea typeface="楷体_GB2312" pitchFamily="49" charset="-122"/>
              </a:rPr>
              <a:t>   </a:t>
            </a:r>
            <a:r>
              <a:rPr lang="zh-CN" altLang="en-US" sz="3200" b="1" u="sng" dirty="0">
                <a:solidFill>
                  <a:srgbClr val="FF0000"/>
                </a:solidFill>
                <a:latin typeface="楷体_GB2312" pitchFamily="49" charset="-122"/>
                <a:ea typeface="楷体_GB2312" pitchFamily="49" charset="-122"/>
              </a:rPr>
              <a:t>青少年</a:t>
            </a:r>
            <a:endParaRPr lang="zh-CN" altLang="en-US" sz="3200" b="1" u="sng" dirty="0">
              <a:solidFill>
                <a:srgbClr val="FF0000"/>
              </a:solidFill>
              <a:latin typeface="楷体_GB2312" pitchFamily="49" charset="-122"/>
              <a:ea typeface="楷体_GB2312" pitchFamily="49" charset="-122"/>
            </a:endParaRPr>
          </a:p>
          <a:p>
            <a:r>
              <a:rPr lang="zh-CN" altLang="en-US" sz="3200" b="1" dirty="0">
                <a:latin typeface="楷体_GB2312" pitchFamily="49" charset="-122"/>
                <a:ea typeface="楷体_GB2312" pitchFamily="49" charset="-122"/>
              </a:rPr>
              <a:t>为主要受害者</a:t>
            </a:r>
            <a:r>
              <a:rPr lang="en-US" altLang="zh-CN" sz="3200" b="1" dirty="0">
                <a:latin typeface="楷体_GB2312" pitchFamily="49" charset="-122"/>
                <a:ea typeface="楷体_GB2312" pitchFamily="49" charset="-122"/>
              </a:rPr>
              <a:t>!</a:t>
            </a:r>
            <a:endParaRPr lang="en-US" altLang="zh-CN" sz="3200" b="1" dirty="0">
              <a:latin typeface="楷体_GB2312" pitchFamily="49" charset="-122"/>
              <a:ea typeface="楷体_GB2312" pitchFamily="49" charset="-122"/>
              <a:sym typeface="Wingdings" panose="05000000000000000000" pitchFamily="2" charset="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5565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5565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5565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5657"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14338" name="图片 157699" descr="14-1"/>
          <p:cNvPicPr>
            <a:picLocks noChangeAspect="1"/>
          </p:cNvPicPr>
          <p:nvPr/>
        </p:nvPicPr>
        <p:blipFill>
          <a:blip r:embed="rId1"/>
          <a:stretch>
            <a:fillRect/>
          </a:stretch>
        </p:blipFill>
        <p:spPr>
          <a:xfrm>
            <a:off x="0" y="0"/>
            <a:ext cx="9144000" cy="6540500"/>
          </a:xfrm>
          <a:prstGeom prst="rect">
            <a:avLst/>
          </a:prstGeom>
          <a:noFill/>
          <a:ln w="9525">
            <a:noFill/>
          </a:ln>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15362" name="图片 158721" descr="14"/>
          <p:cNvPicPr>
            <a:picLocks noChangeAspect="1"/>
          </p:cNvPicPr>
          <p:nvPr/>
        </p:nvPicPr>
        <p:blipFill>
          <a:blip r:embed="rId1"/>
          <a:stretch>
            <a:fillRect/>
          </a:stretch>
        </p:blipFill>
        <p:spPr>
          <a:xfrm>
            <a:off x="0" y="0"/>
            <a:ext cx="9144000" cy="7000875"/>
          </a:xfrm>
          <a:prstGeom prst="rect">
            <a:avLst/>
          </a:prstGeom>
          <a:noFill/>
          <a:ln w="9525">
            <a:noFill/>
          </a:ln>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6386" name="动作按钮: 上一张 18441">
            <a:hlinkClick r:id="" action="ppaction://noaction"/>
          </p:cNvPr>
          <p:cNvSpPr/>
          <p:nvPr/>
        </p:nvSpPr>
        <p:spPr>
          <a:xfrm>
            <a:off x="8243888" y="6237288"/>
            <a:ext cx="360362" cy="360362"/>
          </a:xfrm>
          <a:prstGeom prst="actionButtonReturn">
            <a:avLst/>
          </a:prstGeom>
          <a:noFill/>
          <a:ln w="12700" cap="flat" cmpd="sng">
            <a:solidFill>
              <a:srgbClr val="99CC00"/>
            </a:solidFill>
            <a:prstDash val="solid"/>
            <a:miter/>
            <a:headEnd type="none" w="med" len="med"/>
            <a:tailEnd type="none" w="med" len="med"/>
          </a:ln>
        </p:spPr>
        <p:txBody>
          <a:bodyPr/>
          <a:p>
            <a:endParaRPr lang="zh-CN" altLang="en-US" dirty="0">
              <a:latin typeface="Arial Black" panose="020B0A04020102020204" pitchFamily="34" charset="0"/>
            </a:endParaRPr>
          </a:p>
        </p:txBody>
      </p:sp>
      <p:pic>
        <p:nvPicPr>
          <p:cNvPr id="16387" name="内容占位符 18442" descr="15"/>
          <p:cNvPicPr>
            <a:picLocks noGrp="1" noChangeAspect="1"/>
          </p:cNvPicPr>
          <p:nvPr>
            <p:ph/>
          </p:nvPr>
        </p:nvPicPr>
        <p:blipFill>
          <a:blip r:embed="rId1"/>
          <a:srcRect/>
          <a:stretch>
            <a:fillRect/>
          </a:stretch>
        </p:blipFill>
        <p:spPr>
          <a:xfrm>
            <a:off x="0" y="122238"/>
            <a:ext cx="9144000" cy="6735762"/>
          </a:xfrm>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17410" name="图片 159745" descr="15-1"/>
          <p:cNvPicPr>
            <a:picLocks noChangeAspect="1"/>
          </p:cNvPicPr>
          <p:nvPr/>
        </p:nvPicPr>
        <p:blipFill>
          <a:blip r:embed="rId1"/>
          <a:stretch>
            <a:fillRect/>
          </a:stretch>
        </p:blipFill>
        <p:spPr>
          <a:xfrm>
            <a:off x="0" y="404813"/>
            <a:ext cx="9144000" cy="6045200"/>
          </a:xfrm>
          <a:prstGeom prst="rect">
            <a:avLst/>
          </a:prstGeom>
          <a:noFill/>
          <a:ln w="9525">
            <a:noFill/>
          </a:ln>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8434" name="矩形 3078"/>
          <p:cNvSpPr/>
          <p:nvPr/>
        </p:nvSpPr>
        <p:spPr>
          <a:xfrm>
            <a:off x="500063" y="908050"/>
            <a:ext cx="8072437" cy="735013"/>
          </a:xfrm>
          <a:prstGeom prst="rect">
            <a:avLst/>
          </a:prstGeom>
          <a:gradFill rotWithShape="1">
            <a:gsLst>
              <a:gs pos="0">
                <a:schemeClr val="bg1"/>
              </a:gs>
              <a:gs pos="100000">
                <a:schemeClr val="accent2"/>
              </a:gs>
            </a:gsLst>
            <a:lin ang="5400000" scaled="1"/>
            <a:tileRect/>
          </a:gradFill>
          <a:ln w="9525">
            <a:noFill/>
          </a:ln>
        </p:spPr>
        <p:txBody>
          <a:bodyPr/>
          <a:p>
            <a:endParaRPr lang="zh-CN" altLang="en-US" dirty="0">
              <a:latin typeface="Arial Black" panose="020B0A04020102020204" pitchFamily="34" charset="0"/>
            </a:endParaRPr>
          </a:p>
        </p:txBody>
      </p:sp>
      <p:sp>
        <p:nvSpPr>
          <p:cNvPr id="18435" name="文本框 3079"/>
          <p:cNvSpPr txBox="1"/>
          <p:nvPr/>
        </p:nvSpPr>
        <p:spPr>
          <a:xfrm>
            <a:off x="642938" y="260350"/>
            <a:ext cx="6215062" cy="1200150"/>
          </a:xfrm>
          <a:prstGeom prst="rect">
            <a:avLst/>
          </a:prstGeom>
          <a:noFill/>
          <a:ln w="9525">
            <a:noFill/>
          </a:ln>
        </p:spPr>
        <p:txBody>
          <a:bodyPr>
            <a:spAutoFit/>
          </a:bodyPr>
          <a:p>
            <a:r>
              <a:rPr lang="zh-CN" altLang="en-US" sz="7200" dirty="0">
                <a:latin typeface="Arial" panose="020B0604020202020204" pitchFamily="34" charset="0"/>
                <a:ea typeface="隶书" pitchFamily="49" charset="-122"/>
              </a:rPr>
              <a:t>吸毒为什么会</a:t>
            </a:r>
            <a:endParaRPr lang="zh-CN" altLang="en-US" sz="7200" dirty="0">
              <a:latin typeface="Arial" panose="020B0604020202020204" pitchFamily="34" charset="0"/>
              <a:ea typeface="隶书" pitchFamily="49" charset="-122"/>
            </a:endParaRPr>
          </a:p>
        </p:txBody>
      </p:sp>
      <p:sp>
        <p:nvSpPr>
          <p:cNvPr id="18436" name="矩形 3098"/>
          <p:cNvSpPr>
            <a:spLocks noTextEdit="1"/>
          </p:cNvSpPr>
          <p:nvPr/>
        </p:nvSpPr>
        <p:spPr>
          <a:xfrm>
            <a:off x="6429375" y="214313"/>
            <a:ext cx="1785938" cy="1325562"/>
          </a:xfrm>
          <a:prstGeom prst="rect">
            <a:avLst/>
          </a:prstGeom>
        </p:spPr>
        <p:txBody>
          <a:bodyPr wrap="none" fromWordArt="1">
            <a:prstTxWarp prst="textDeflate">
              <a:avLst>
                <a:gd name="adj" fmla="val 26227"/>
              </a:avLst>
            </a:prstTxWarp>
            <a:normAutofit/>
          </a:bodyPr>
          <a:p>
            <a:pPr algn="ctr"/>
            <a:r>
              <a:rPr lang="zh-CN" altLang="en-US" sz="3600">
                <a:ln w="9525" cap="flat" cmpd="sng">
                  <a:solidFill>
                    <a:srgbClr val="FF0000"/>
                  </a:solidFill>
                  <a:prstDash val="solid"/>
                  <a:headEnd type="none" w="med" len="med"/>
                  <a:tailEnd type="none" w="med" len="med"/>
                </a:ln>
                <a:solidFill>
                  <a:srgbClr val="FF0000"/>
                </a:solidFill>
                <a:latin typeface="宋体" panose="02010600030101010101" pitchFamily="2" charset="-122"/>
                <a:ea typeface="宋体" panose="02010600030101010101" pitchFamily="2" charset="-122"/>
              </a:rPr>
              <a:t>上瘾</a:t>
            </a:r>
            <a:endParaRPr lang="zh-CN" altLang="en-US" sz="3600">
              <a:ln w="9525" cap="flat" cmpd="sng">
                <a:solidFill>
                  <a:srgbClr val="FF0000"/>
                </a:solidFill>
                <a:prstDash val="solid"/>
                <a:headEnd type="none" w="med" len="med"/>
                <a:tailEnd type="none" w="med" len="med"/>
              </a:ln>
              <a:solidFill>
                <a:srgbClr val="FF0000"/>
              </a:solidFill>
              <a:latin typeface="宋体" panose="02010600030101010101" pitchFamily="2" charset="-122"/>
              <a:ea typeface="宋体" panose="02010600030101010101" pitchFamily="2" charset="-122"/>
            </a:endParaRPr>
          </a:p>
        </p:txBody>
      </p:sp>
      <p:sp>
        <p:nvSpPr>
          <p:cNvPr id="18437" name="TextBox 9"/>
          <p:cNvSpPr txBox="1"/>
          <p:nvPr/>
        </p:nvSpPr>
        <p:spPr>
          <a:xfrm>
            <a:off x="928688" y="2143125"/>
            <a:ext cx="7572375" cy="3969385"/>
          </a:xfrm>
          <a:prstGeom prst="rect">
            <a:avLst/>
          </a:prstGeom>
          <a:noFill/>
          <a:ln w="9525">
            <a:noFill/>
          </a:ln>
        </p:spPr>
        <p:txBody>
          <a:bodyPr>
            <a:spAutoFit/>
          </a:bodyPr>
          <a:p>
            <a:r>
              <a:rPr lang="zh-CN" altLang="en-US" sz="2800" dirty="0">
                <a:latin typeface="华文琥珀" pitchFamily="2" charset="-122"/>
                <a:ea typeface="华文琥珀" pitchFamily="2" charset="-122"/>
              </a:rPr>
              <a:t>    总的来说，吸毒会成瘾是毒品与人体相互作用的结果，一方面毒品有个共同的特性，就是进入人体后作用于人的脑内与学习记忆有关的神经系统，逐渐产生精神依赖（心瘾），进而形成追求使用该药物的行为，另一方面，毒品进入人体后，破坏人体正常的平衡，产生在毒品作用下新的平衡状态（身体依赖）。一旦停止吸毒，就会感到不适。只有持续不断地吸入更大剂量的毒品，才能保持人体的平衡。 </a:t>
            </a:r>
            <a:endParaRPr lang="zh-CN" altLang="en-US" sz="2800" dirty="0">
              <a:latin typeface="华文琥珀" pitchFamily="2" charset="-122"/>
              <a:ea typeface="华文琥珀" pitchFamily="2" charset="-122"/>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9458" name="矩形 26627"/>
          <p:cNvSpPr/>
          <p:nvPr/>
        </p:nvSpPr>
        <p:spPr>
          <a:xfrm>
            <a:off x="142875" y="476250"/>
            <a:ext cx="3429000" cy="769938"/>
          </a:xfrm>
          <a:prstGeom prst="rect">
            <a:avLst/>
          </a:prstGeom>
          <a:solidFill>
            <a:schemeClr val="bg1"/>
          </a:solidFill>
          <a:ln w="9525">
            <a:noFill/>
          </a:ln>
        </p:spPr>
        <p:txBody>
          <a:bodyPr>
            <a:spAutoFit/>
          </a:bodyPr>
          <a:p>
            <a:pPr algn="ctr"/>
            <a:r>
              <a:rPr lang="zh-CN" altLang="en-US" sz="4400" b="1" dirty="0">
                <a:latin typeface="Arial" panose="020B0604020202020204" pitchFamily="34" charset="0"/>
                <a:ea typeface="黑体" panose="02010609060101010101" pitchFamily="49" charset="-122"/>
              </a:rPr>
              <a:t>吸毒有哪些</a:t>
            </a:r>
            <a:endParaRPr lang="zh-CN" altLang="en-US" sz="4400" b="1" dirty="0">
              <a:latin typeface="Arial" panose="020B0604020202020204" pitchFamily="34" charset="0"/>
              <a:ea typeface="华文彩云" pitchFamily="2" charset="-122"/>
            </a:endParaRPr>
          </a:p>
        </p:txBody>
      </p:sp>
      <p:sp>
        <p:nvSpPr>
          <p:cNvPr id="19459" name="文本框 26636"/>
          <p:cNvSpPr txBox="1"/>
          <p:nvPr/>
        </p:nvSpPr>
        <p:spPr>
          <a:xfrm>
            <a:off x="3286125" y="428625"/>
            <a:ext cx="1785938" cy="769938"/>
          </a:xfrm>
          <a:prstGeom prst="rect">
            <a:avLst/>
          </a:prstGeom>
          <a:solidFill>
            <a:schemeClr val="tx1"/>
          </a:solidFill>
          <a:ln w="9525">
            <a:noFill/>
          </a:ln>
        </p:spPr>
        <p:txBody>
          <a:bodyPr>
            <a:spAutoFit/>
          </a:bodyPr>
          <a:p>
            <a:pPr algn="ctr">
              <a:spcBef>
                <a:spcPct val="50000"/>
              </a:spcBef>
            </a:pPr>
            <a:r>
              <a:rPr lang="zh-CN" altLang="en-US" sz="4400" b="1" dirty="0">
                <a:solidFill>
                  <a:schemeClr val="bg1"/>
                </a:solidFill>
                <a:latin typeface="Arial" panose="020B0604020202020204" pitchFamily="34" charset="0"/>
                <a:ea typeface="黑体" panose="02010609060101010101" pitchFamily="49" charset="-122"/>
              </a:rPr>
              <a:t>危害</a:t>
            </a:r>
            <a:endParaRPr lang="zh-CN" altLang="en-US" sz="4400" b="1" dirty="0">
              <a:solidFill>
                <a:schemeClr val="bg1"/>
              </a:solidFill>
              <a:latin typeface="Arial" panose="020B0604020202020204" pitchFamily="34" charset="0"/>
              <a:ea typeface="黑体" panose="02010609060101010101" pitchFamily="49" charset="-122"/>
            </a:endParaRPr>
          </a:p>
        </p:txBody>
      </p:sp>
      <p:sp>
        <p:nvSpPr>
          <p:cNvPr id="19460" name="矩形 10"/>
          <p:cNvSpPr/>
          <p:nvPr/>
        </p:nvSpPr>
        <p:spPr>
          <a:xfrm>
            <a:off x="785813" y="2143125"/>
            <a:ext cx="2071687" cy="646113"/>
          </a:xfrm>
          <a:prstGeom prst="rect">
            <a:avLst/>
          </a:prstGeom>
          <a:noFill/>
          <a:ln w="9525">
            <a:noFill/>
          </a:ln>
        </p:spPr>
        <p:txBody>
          <a:bodyPr>
            <a:spAutoFit/>
          </a:bodyPr>
          <a:p>
            <a:pPr algn="ctr"/>
            <a:r>
              <a:rPr lang="zh-CN" altLang="en-US" sz="3600" b="1" dirty="0">
                <a:solidFill>
                  <a:srgbClr val="009999"/>
                </a:solidFill>
                <a:latin typeface="Arial" panose="020B0604020202020204" pitchFamily="34" charset="0"/>
                <a:hlinkClick r:id="rId1" action="ppaction://hlinksldjump"/>
              </a:rPr>
              <a:t>毁灭自己</a:t>
            </a:r>
            <a:endParaRPr lang="zh-CN" altLang="en-US" sz="3600" b="1" dirty="0">
              <a:solidFill>
                <a:srgbClr val="009999"/>
              </a:solidFill>
              <a:latin typeface="Arial" panose="020B0604020202020204" pitchFamily="34" charset="0"/>
            </a:endParaRPr>
          </a:p>
        </p:txBody>
      </p:sp>
      <p:sp>
        <p:nvSpPr>
          <p:cNvPr id="19461" name="矩形 11"/>
          <p:cNvSpPr/>
          <p:nvPr/>
        </p:nvSpPr>
        <p:spPr>
          <a:xfrm>
            <a:off x="500063" y="3786188"/>
            <a:ext cx="2571750" cy="646112"/>
          </a:xfrm>
          <a:prstGeom prst="rect">
            <a:avLst/>
          </a:prstGeom>
          <a:noFill/>
          <a:ln w="9525">
            <a:noFill/>
          </a:ln>
        </p:spPr>
        <p:txBody>
          <a:bodyPr>
            <a:spAutoFit/>
          </a:bodyPr>
          <a:p>
            <a:pPr algn="ctr"/>
            <a:r>
              <a:rPr lang="zh-CN" altLang="en-US" sz="3600" b="1" dirty="0">
                <a:solidFill>
                  <a:srgbClr val="009999"/>
                </a:solidFill>
                <a:latin typeface="Arial" panose="020B0604020202020204" pitchFamily="34" charset="0"/>
                <a:hlinkClick r:id="" action="ppaction://noaction"/>
              </a:rPr>
              <a:t>祸及家庭</a:t>
            </a:r>
            <a:endParaRPr lang="zh-CN" altLang="en-US" sz="3600" b="1" dirty="0">
              <a:solidFill>
                <a:srgbClr val="009999"/>
              </a:solidFill>
              <a:latin typeface="Arial" panose="020B0604020202020204" pitchFamily="34" charset="0"/>
            </a:endParaRPr>
          </a:p>
        </p:txBody>
      </p:sp>
      <p:sp>
        <p:nvSpPr>
          <p:cNvPr id="19462" name="矩形 12"/>
          <p:cNvSpPr/>
          <p:nvPr/>
        </p:nvSpPr>
        <p:spPr>
          <a:xfrm>
            <a:off x="857250" y="5572125"/>
            <a:ext cx="2038350" cy="646113"/>
          </a:xfrm>
          <a:prstGeom prst="rect">
            <a:avLst/>
          </a:prstGeom>
          <a:noFill/>
          <a:ln w="9525">
            <a:noFill/>
          </a:ln>
        </p:spPr>
        <p:txBody>
          <a:bodyPr wrap="none">
            <a:spAutoFit/>
          </a:bodyPr>
          <a:p>
            <a:pPr algn="ctr"/>
            <a:r>
              <a:rPr lang="zh-CN" altLang="en-US" sz="3600" b="1" dirty="0">
                <a:solidFill>
                  <a:srgbClr val="009999"/>
                </a:solidFill>
                <a:latin typeface="Arial" panose="020B0604020202020204" pitchFamily="34" charset="0"/>
                <a:hlinkClick r:id="rId2" action="ppaction://hlinksldjump"/>
              </a:rPr>
              <a:t>危害社会</a:t>
            </a:r>
            <a:endParaRPr lang="zh-CN" altLang="en-US" sz="3600" b="1" dirty="0">
              <a:solidFill>
                <a:srgbClr val="009999"/>
              </a:solidFill>
              <a:latin typeface="Arial" panose="020B0604020202020204" pitchFamily="34" charset="0"/>
            </a:endParaRPr>
          </a:p>
        </p:txBody>
      </p:sp>
      <p:pic>
        <p:nvPicPr>
          <p:cNvPr id="14" name="内容占位符 3099" descr="自己家庭社会"/>
          <p:cNvPicPr>
            <a:picLocks noGrp="1" noChangeAspect="1" noChangeArrowheads="1"/>
          </p:cNvPicPr>
          <p:nvPr>
            <p:ph type="title"/>
          </p:nvPr>
        </p:nvPicPr>
        <p:blipFill>
          <a:blip r:embed="rId3" cstate="print"/>
          <a:srcRect/>
          <a:stretch>
            <a:fillRect/>
          </a:stretch>
        </p:blipFill>
        <p:spPr>
          <a:xfrm>
            <a:off x="4643438" y="1571612"/>
            <a:ext cx="3929090" cy="4581525"/>
          </a:xfrm>
          <a:ln w="88900" cap="sq" cmpd="thickThin">
            <a:solidFill>
              <a:srgbClr val="000000"/>
            </a:solidFill>
          </a:ln>
          <a:effectLst>
            <a:innerShdw blurRad="76200">
              <a:srgbClr val="000000"/>
            </a:innerShdw>
          </a:effectLst>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0482" name="矩形 36882"/>
          <p:cNvSpPr/>
          <p:nvPr/>
        </p:nvSpPr>
        <p:spPr>
          <a:xfrm>
            <a:off x="247015" y="476250"/>
            <a:ext cx="1680210" cy="768350"/>
          </a:xfrm>
          <a:prstGeom prst="rect">
            <a:avLst/>
          </a:prstGeom>
          <a:solidFill>
            <a:schemeClr val="bg1"/>
          </a:solidFill>
          <a:ln w="9525">
            <a:noFill/>
          </a:ln>
        </p:spPr>
        <p:txBody>
          <a:bodyPr wrap="square">
            <a:spAutoFit/>
          </a:bodyPr>
          <a:p>
            <a:pPr algn="ctr"/>
            <a:r>
              <a:rPr lang="zh-CN" altLang="en-US" sz="4400" b="1" dirty="0">
                <a:latin typeface="Arial" panose="020B0604020202020204" pitchFamily="34" charset="0"/>
                <a:ea typeface="黑体" panose="02010609060101010101" pitchFamily="49" charset="-122"/>
              </a:rPr>
              <a:t>吸毒</a:t>
            </a:r>
            <a:endParaRPr lang="zh-CN" altLang="en-US" sz="4400" b="1" dirty="0">
              <a:latin typeface="Arial" panose="020B0604020202020204" pitchFamily="34" charset="0"/>
              <a:ea typeface="华文彩云" pitchFamily="2" charset="-122"/>
            </a:endParaRPr>
          </a:p>
        </p:txBody>
      </p:sp>
      <p:sp>
        <p:nvSpPr>
          <p:cNvPr id="20483" name="文本框 36883"/>
          <p:cNvSpPr txBox="1"/>
          <p:nvPr/>
        </p:nvSpPr>
        <p:spPr>
          <a:xfrm>
            <a:off x="1928813" y="500063"/>
            <a:ext cx="2447925" cy="769937"/>
          </a:xfrm>
          <a:prstGeom prst="rect">
            <a:avLst/>
          </a:prstGeom>
          <a:solidFill>
            <a:schemeClr val="tx1"/>
          </a:solidFill>
          <a:ln w="9525">
            <a:noFill/>
          </a:ln>
        </p:spPr>
        <p:txBody>
          <a:bodyPr>
            <a:spAutoFit/>
          </a:bodyPr>
          <a:p>
            <a:pPr algn="ctr">
              <a:spcBef>
                <a:spcPct val="50000"/>
              </a:spcBef>
            </a:pPr>
            <a:r>
              <a:rPr lang="zh-CN" altLang="en-US" sz="4400" b="1" dirty="0">
                <a:solidFill>
                  <a:schemeClr val="bg1"/>
                </a:solidFill>
                <a:latin typeface="Arial" panose="020B0604020202020204" pitchFamily="34" charset="0"/>
                <a:ea typeface="黑体" panose="02010609060101010101" pitchFamily="49" charset="-122"/>
              </a:rPr>
              <a:t>毁灭自己</a:t>
            </a:r>
            <a:endParaRPr lang="zh-CN" altLang="en-US" sz="4400" b="1" dirty="0">
              <a:solidFill>
                <a:schemeClr val="bg1"/>
              </a:solidFill>
              <a:latin typeface="Arial" panose="020B0604020202020204" pitchFamily="34" charset="0"/>
              <a:ea typeface="黑体" panose="02010609060101010101" pitchFamily="49" charset="-122"/>
            </a:endParaRPr>
          </a:p>
        </p:txBody>
      </p:sp>
      <p:pic>
        <p:nvPicPr>
          <p:cNvPr id="11" name="图片 28676" descr="hiv67"/>
          <p:cNvPicPr>
            <a:picLocks noChangeAspect="1" noChangeArrowheads="1"/>
          </p:cNvPicPr>
          <p:nvPr/>
        </p:nvPicPr>
        <p:blipFill>
          <a:blip r:embed="rId1" cstate="print"/>
          <a:srcRect/>
          <a:stretch>
            <a:fillRect/>
          </a:stretch>
        </p:blipFill>
        <p:spPr bwMode="auto">
          <a:xfrm>
            <a:off x="428596" y="2071678"/>
            <a:ext cx="3786214" cy="3429024"/>
          </a:xfrm>
          <a:prstGeom prst="rect">
            <a:avLst/>
          </a:prstGeom>
          <a:ln w="88900" cap="sq" cmpd="thickThin">
            <a:solidFill>
              <a:srgbClr val="000000"/>
            </a:solidFill>
            <a:prstDash val="solid"/>
            <a:miter lim="800000"/>
            <a:headEnd/>
            <a:tailEnd/>
          </a:ln>
          <a:effectLst>
            <a:innerShdw blurRad="76200">
              <a:srgbClr val="000000"/>
            </a:innerShdw>
          </a:effectLst>
        </p:spPr>
      </p:pic>
      <p:pic>
        <p:nvPicPr>
          <p:cNvPr id="12" name="图片 32770" descr="hiv55"/>
          <p:cNvPicPr>
            <a:picLocks noChangeAspect="1" noChangeArrowheads="1"/>
          </p:cNvPicPr>
          <p:nvPr/>
        </p:nvPicPr>
        <p:blipFill>
          <a:blip r:embed="rId2" cstate="print"/>
          <a:srcRect/>
          <a:stretch>
            <a:fillRect/>
          </a:stretch>
        </p:blipFill>
        <p:spPr bwMode="auto">
          <a:xfrm>
            <a:off x="4786314" y="2000240"/>
            <a:ext cx="3803661" cy="3497267"/>
          </a:xfrm>
          <a:prstGeom prst="rect">
            <a:avLst/>
          </a:prstGeom>
          <a:ln w="88900" cap="sq" cmpd="thickThin">
            <a:solidFill>
              <a:srgbClr val="000000"/>
            </a:solidFill>
            <a:prstDash val="solid"/>
            <a:miter lim="800000"/>
            <a:headEnd/>
            <a:tailEnd/>
          </a:ln>
          <a:effectLst>
            <a:innerShdw blurRad="76200">
              <a:srgbClr val="000000"/>
            </a:innerShdw>
          </a:effectLst>
        </p:spPr>
      </p:pic>
      <p:sp>
        <p:nvSpPr>
          <p:cNvPr id="20486" name="矩形 12"/>
          <p:cNvSpPr/>
          <p:nvPr/>
        </p:nvSpPr>
        <p:spPr>
          <a:xfrm>
            <a:off x="1285875" y="5857875"/>
            <a:ext cx="1346200" cy="369888"/>
          </a:xfrm>
          <a:prstGeom prst="rect">
            <a:avLst/>
          </a:prstGeom>
          <a:noFill/>
          <a:ln w="9525">
            <a:noFill/>
          </a:ln>
        </p:spPr>
        <p:txBody>
          <a:bodyPr wrap="none">
            <a:spAutoFit/>
          </a:bodyPr>
          <a:p>
            <a:pPr algn="ctr"/>
            <a:r>
              <a:rPr lang="zh-CN" altLang="en-US" b="1" dirty="0">
                <a:latin typeface="Arial" panose="020B0604020202020204" pitchFamily="34" charset="0"/>
                <a:ea typeface="隶书" pitchFamily="49" charset="-122"/>
              </a:rPr>
              <a:t>恶性淋巴瘤</a:t>
            </a:r>
            <a:endParaRPr lang="zh-CN" altLang="en-US" b="1" dirty="0">
              <a:latin typeface="Arial" panose="020B0604020202020204" pitchFamily="34" charset="0"/>
              <a:ea typeface="隶书" pitchFamily="49" charset="-122"/>
            </a:endParaRPr>
          </a:p>
        </p:txBody>
      </p:sp>
      <p:sp>
        <p:nvSpPr>
          <p:cNvPr id="20487" name="矩形 13"/>
          <p:cNvSpPr/>
          <p:nvPr/>
        </p:nvSpPr>
        <p:spPr>
          <a:xfrm>
            <a:off x="5857875" y="5786438"/>
            <a:ext cx="1346200" cy="369887"/>
          </a:xfrm>
          <a:prstGeom prst="rect">
            <a:avLst/>
          </a:prstGeom>
          <a:noFill/>
          <a:ln w="9525">
            <a:noFill/>
          </a:ln>
        </p:spPr>
        <p:txBody>
          <a:bodyPr wrap="none">
            <a:spAutoFit/>
          </a:bodyPr>
          <a:p>
            <a:pPr algn="ctr"/>
            <a:r>
              <a:rPr lang="zh-CN" altLang="en-US" b="1" dirty="0">
                <a:latin typeface="Arial" panose="020B0604020202020204" pitchFamily="34" charset="0"/>
                <a:ea typeface="隶书" pitchFamily="49" charset="-122"/>
              </a:rPr>
              <a:t>二期梅毒疹</a:t>
            </a:r>
            <a:endParaRPr lang="zh-CN" altLang="en-US" b="1" dirty="0">
              <a:latin typeface="Arial" panose="020B0604020202020204" pitchFamily="34" charset="0"/>
              <a:ea typeface="隶书" pitchFamily="49" charset="-122"/>
            </a:endParaRPr>
          </a:p>
        </p:txBody>
      </p:sp>
      <p:sp>
        <p:nvSpPr>
          <p:cNvPr id="15" name="爆炸形 1 14"/>
          <p:cNvSpPr/>
          <p:nvPr/>
        </p:nvSpPr>
        <p:spPr>
          <a:xfrm rot="-628631">
            <a:off x="5218113" y="114300"/>
            <a:ext cx="3717925" cy="1154113"/>
          </a:xfrm>
          <a:prstGeom prst="irregularSeal1">
            <a:avLst/>
          </a:prstGeom>
          <a:noFill/>
          <a:ln w="9525" cap="flat" cmpd="sng">
            <a:solidFill>
              <a:schemeClr val="tx1"/>
            </a:solidFill>
            <a:prstDash val="solid"/>
            <a:miter/>
            <a:headEnd type="none" w="med" len="med"/>
            <a:tailEnd type="none" w="med" len="med"/>
          </a:ln>
        </p:spPr>
        <p:txBody>
          <a:bodyPr wrap="none" anchor="ctr"/>
          <a:p>
            <a:pPr algn="ctr"/>
            <a:r>
              <a:rPr lang="zh-CN" altLang="en-US" sz="3600" b="1" dirty="0">
                <a:latin typeface="Arial" panose="020B0604020202020204" pitchFamily="34" charset="0"/>
                <a:ea typeface="方正舒体" pitchFamily="2" charset="-122"/>
              </a:rPr>
              <a:t>死亡率高</a:t>
            </a:r>
            <a:endParaRPr lang="zh-CN" altLang="en-US" sz="3600" b="1" dirty="0">
              <a:latin typeface="Arial" panose="020B0604020202020204" pitchFamily="34" charset="0"/>
              <a:ea typeface="方正舒体"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p:cTn id="7" dur="500" fill="hold"/>
                                        <p:tgtEl>
                                          <p:spTgt spid="15"/>
                                        </p:tgtEl>
                                        <p:attrNameLst>
                                          <p:attrName>ppt_w</p:attrName>
                                        </p:attrNameLst>
                                      </p:cBhvr>
                                      <p:tavLst>
                                        <p:tav tm="0">
                                          <p:val>
                                            <p:fltVal val="0.000000"/>
                                          </p:val>
                                        </p:tav>
                                        <p:tav tm="100000">
                                          <p:val>
                                            <p:strVal val="#ppt_w"/>
                                          </p:val>
                                        </p:tav>
                                      </p:tavLst>
                                    </p:anim>
                                    <p:anim calcmode="lin" valueType="num">
                                      <p:cBhvr>
                                        <p:cTn id="8" dur="500" fill="hold"/>
                                        <p:tgtEl>
                                          <p:spTgt spid="15"/>
                                        </p:tgtEl>
                                        <p:attrNameLst>
                                          <p:attrName>ppt_h</p:attrName>
                                        </p:attrNameLst>
                                      </p:cBhvr>
                                      <p:tavLst>
                                        <p:tav tm="0">
                                          <p:val>
                                            <p:fltVal val="0.000000"/>
                                          </p:val>
                                        </p:tav>
                                        <p:tav tm="100000">
                                          <p:val>
                                            <p:strVal val="#ppt_h"/>
                                          </p:val>
                                        </p:tav>
                                      </p:tavLst>
                                    </p:anim>
                                    <p:animEffect transition="in" filter="fade">
                                      <p:cBhvr>
                                        <p:cTn id="9"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074" name="矩形 2051"/>
          <p:cNvSpPr/>
          <p:nvPr/>
        </p:nvSpPr>
        <p:spPr>
          <a:xfrm>
            <a:off x="323850" y="1412875"/>
            <a:ext cx="5616575" cy="792163"/>
          </a:xfrm>
          <a:prstGeom prst="rect">
            <a:avLst/>
          </a:prstGeom>
          <a:gradFill rotWithShape="1">
            <a:gsLst>
              <a:gs pos="0">
                <a:schemeClr val="bg1"/>
              </a:gs>
              <a:gs pos="100000">
                <a:schemeClr val="accent2"/>
              </a:gs>
            </a:gsLst>
            <a:lin ang="5400000" scaled="1"/>
            <a:tileRect/>
          </a:gradFill>
          <a:ln w="9525">
            <a:noFill/>
          </a:ln>
        </p:spPr>
        <p:txBody>
          <a:bodyPr wrap="none" anchor="ctr"/>
          <a:p>
            <a:pPr algn="ctr"/>
            <a:endParaRPr lang="zh-CN" altLang="zh-CN" dirty="0">
              <a:latin typeface="Arial" panose="020B0604020202020204" pitchFamily="34" charset="0"/>
            </a:endParaRPr>
          </a:p>
        </p:txBody>
      </p:sp>
      <p:sp>
        <p:nvSpPr>
          <p:cNvPr id="3075" name="矩形 2052"/>
          <p:cNvSpPr>
            <a:spLocks noTextEdit="1"/>
          </p:cNvSpPr>
          <p:nvPr/>
        </p:nvSpPr>
        <p:spPr>
          <a:xfrm>
            <a:off x="539750" y="620713"/>
            <a:ext cx="2543175" cy="1325562"/>
          </a:xfrm>
          <a:prstGeom prst="rect">
            <a:avLst/>
          </a:prstGeom>
        </p:spPr>
        <p:txBody>
          <a:bodyPr wrap="none" fromWordArt="1">
            <a:prstTxWarp prst="textCurveUp">
              <a:avLst>
                <a:gd name="adj" fmla="val 40356"/>
              </a:avLst>
            </a:prstTxWarp>
            <a:normAutofit/>
          </a:bodyPr>
          <a:p>
            <a:pPr algn="ctr"/>
            <a:r>
              <a:rPr lang="zh-CN" altLang="en-US" sz="6600" b="1">
                <a:ln w="12700" cap="flat" cmpd="sng">
                  <a:solidFill>
                    <a:schemeClr val="bg1"/>
                  </a:solidFill>
                  <a:prstDash val="solid"/>
                  <a:headEnd type="none" w="med" len="med"/>
                  <a:tailEnd type="none" w="med" len="med"/>
                </a:ln>
                <a:solidFill>
                  <a:srgbClr val="FF0000"/>
                </a:solidFill>
                <a:effectLst>
                  <a:outerShdw dist="45791" dir="2021404" algn="ctr" rotWithShape="0">
                    <a:srgbClr val="808080">
                      <a:alpha val="79999"/>
                    </a:srgbClr>
                  </a:outerShdw>
                </a:effectLst>
                <a:latin typeface="宋体" panose="02010600030101010101" pitchFamily="2" charset="-122"/>
                <a:ea typeface="宋体" panose="02010600030101010101" pitchFamily="2" charset="-122"/>
              </a:rPr>
              <a:t>什么是</a:t>
            </a:r>
            <a:endParaRPr lang="zh-CN" altLang="en-US" sz="6600" b="1">
              <a:ln w="12700" cap="flat" cmpd="sng">
                <a:solidFill>
                  <a:schemeClr val="bg1"/>
                </a:solidFill>
                <a:prstDash val="solid"/>
                <a:headEnd type="none" w="med" len="med"/>
                <a:tailEnd type="none" w="med" len="med"/>
              </a:ln>
              <a:solidFill>
                <a:srgbClr val="FF0000"/>
              </a:solidFill>
              <a:effectLst>
                <a:outerShdw dist="45791" dir="2021404" algn="ctr" rotWithShape="0">
                  <a:srgbClr val="808080">
                    <a:alpha val="79999"/>
                  </a:srgbClr>
                </a:outerShdw>
              </a:effectLst>
              <a:latin typeface="宋体" panose="02010600030101010101" pitchFamily="2" charset="-122"/>
              <a:ea typeface="宋体" panose="02010600030101010101" pitchFamily="2" charset="-122"/>
            </a:endParaRPr>
          </a:p>
        </p:txBody>
      </p:sp>
      <p:sp>
        <p:nvSpPr>
          <p:cNvPr id="3076" name="文本框 2056"/>
          <p:cNvSpPr txBox="1"/>
          <p:nvPr/>
        </p:nvSpPr>
        <p:spPr>
          <a:xfrm>
            <a:off x="3203575" y="765175"/>
            <a:ext cx="2900363" cy="1189038"/>
          </a:xfrm>
          <a:prstGeom prst="rect">
            <a:avLst/>
          </a:prstGeom>
          <a:noFill/>
          <a:ln w="9525">
            <a:noFill/>
          </a:ln>
        </p:spPr>
        <p:txBody>
          <a:bodyPr>
            <a:spAutoFit/>
          </a:bodyPr>
          <a:p>
            <a:r>
              <a:rPr lang="zh-CN" altLang="en-US" sz="7200" dirty="0">
                <a:latin typeface="Arial" panose="020B0604020202020204" pitchFamily="34" charset="0"/>
                <a:ea typeface="隶书" pitchFamily="49" charset="-122"/>
              </a:rPr>
              <a:t>毒品</a:t>
            </a:r>
            <a:r>
              <a:rPr lang="en-US" altLang="zh-CN" sz="7200" dirty="0">
                <a:solidFill>
                  <a:srgbClr val="FF0000"/>
                </a:solidFill>
                <a:latin typeface="Arial" panose="020B0604020202020204" pitchFamily="34" charset="0"/>
              </a:rPr>
              <a:t>?</a:t>
            </a:r>
            <a:endParaRPr lang="en-US" altLang="zh-CN" sz="7200" dirty="0">
              <a:solidFill>
                <a:srgbClr val="FF0000"/>
              </a:solidFill>
              <a:latin typeface="Arial" panose="020B0604020202020204" pitchFamily="34" charset="0"/>
            </a:endParaRPr>
          </a:p>
        </p:txBody>
      </p:sp>
      <p:sp>
        <p:nvSpPr>
          <p:cNvPr id="3077" name="文本框 2058"/>
          <p:cNvSpPr txBox="1"/>
          <p:nvPr/>
        </p:nvSpPr>
        <p:spPr>
          <a:xfrm>
            <a:off x="539750" y="2781300"/>
            <a:ext cx="5976938" cy="3016250"/>
          </a:xfrm>
          <a:prstGeom prst="rect">
            <a:avLst/>
          </a:prstGeom>
          <a:noFill/>
          <a:ln w="9525">
            <a:noFill/>
          </a:ln>
        </p:spPr>
        <p:txBody>
          <a:bodyPr>
            <a:spAutoFit/>
          </a:bodyPr>
          <a:p>
            <a:r>
              <a:rPr lang="en-US" altLang="zh-CN" sz="3200" b="1" dirty="0">
                <a:latin typeface="楷体_GB2312" pitchFamily="49" charset="-122"/>
                <a:ea typeface="楷体_GB2312" pitchFamily="49" charset="-122"/>
              </a:rPr>
              <a:t>    </a:t>
            </a:r>
            <a:r>
              <a:rPr lang="zh-CN" altLang="en-US" sz="3200" b="1" dirty="0">
                <a:latin typeface="楷体_GB2312" pitchFamily="49" charset="-122"/>
                <a:ea typeface="楷体_GB2312" pitchFamily="49" charset="-122"/>
              </a:rPr>
              <a:t>中华人民共和国</a:t>
            </a:r>
            <a:r>
              <a:rPr lang="zh-CN" altLang="zh-CN" sz="3200" b="1" dirty="0">
                <a:latin typeface="楷体_GB2312" pitchFamily="49" charset="-122"/>
                <a:ea typeface="楷体_GB2312" pitchFamily="49" charset="-122"/>
              </a:rPr>
              <a:t>《</a:t>
            </a:r>
            <a:r>
              <a:rPr lang="zh-CN" altLang="en-US" sz="3200" b="1" dirty="0">
                <a:latin typeface="楷体_GB2312" pitchFamily="49" charset="-122"/>
                <a:ea typeface="楷体_GB2312" pitchFamily="49" charset="-122"/>
              </a:rPr>
              <a:t>刑法</a:t>
            </a:r>
            <a:r>
              <a:rPr lang="zh-CN" altLang="zh-CN" sz="3200" b="1" dirty="0">
                <a:latin typeface="楷体_GB2312" pitchFamily="49" charset="-122"/>
                <a:ea typeface="楷体_GB2312" pitchFamily="49" charset="-122"/>
              </a:rPr>
              <a:t>》</a:t>
            </a:r>
            <a:r>
              <a:rPr lang="zh-CN" altLang="en-US" sz="3200" b="1" dirty="0">
                <a:latin typeface="楷体_GB2312" pitchFamily="49" charset="-122"/>
                <a:ea typeface="楷体_GB2312" pitchFamily="49" charset="-122"/>
              </a:rPr>
              <a:t>第</a:t>
            </a:r>
            <a:r>
              <a:rPr lang="en-US" altLang="zh-CN" sz="3200" b="1" dirty="0">
                <a:solidFill>
                  <a:srgbClr val="FF0000"/>
                </a:solidFill>
                <a:latin typeface="楷体_GB2312" pitchFamily="49" charset="-122"/>
                <a:ea typeface="楷体_GB2312" pitchFamily="49" charset="-122"/>
              </a:rPr>
              <a:t>357</a:t>
            </a:r>
            <a:r>
              <a:rPr lang="zh-CN" altLang="en-US" sz="3200" b="1" dirty="0">
                <a:latin typeface="楷体_GB2312" pitchFamily="49" charset="-122"/>
                <a:ea typeface="楷体_GB2312" pitchFamily="49" charset="-122"/>
              </a:rPr>
              <a:t>条规定</a:t>
            </a:r>
            <a:r>
              <a:rPr lang="en-US" altLang="en-US" sz="3200" b="1" dirty="0">
                <a:latin typeface="楷体_GB2312" pitchFamily="49" charset="-122"/>
                <a:ea typeface="楷体_GB2312" pitchFamily="49" charset="-122"/>
              </a:rPr>
              <a:t>：</a:t>
            </a:r>
            <a:r>
              <a:rPr lang="zh-CN" altLang="en-US" sz="3200" b="1" dirty="0">
                <a:latin typeface="宋体" panose="02010600030101010101" pitchFamily="2" charset="-122"/>
                <a:ea typeface="楷体_GB2312" pitchFamily="49" charset="-122"/>
              </a:rPr>
              <a:t>“</a:t>
            </a:r>
            <a:r>
              <a:rPr lang="zh-CN" altLang="en-US" sz="3200" b="1" dirty="0">
                <a:latin typeface="楷体_GB2312" pitchFamily="49" charset="-122"/>
                <a:ea typeface="楷体_GB2312" pitchFamily="49" charset="-122"/>
              </a:rPr>
              <a:t>毒品是指鸦片、海洛因、甲基苯丙胺（冰毒）、吗啡、大麻、可卡因以及国家规定管制的其他能够使人形成瘾癖的麻醉药和精神药品</a:t>
            </a:r>
            <a:r>
              <a:rPr lang="zh-CN" altLang="en-US" sz="3200" b="1" dirty="0">
                <a:latin typeface="宋体" panose="02010600030101010101" pitchFamily="2" charset="-122"/>
                <a:ea typeface="楷体_GB2312" pitchFamily="49" charset="-122"/>
              </a:rPr>
              <a:t>”</a:t>
            </a:r>
            <a:r>
              <a:rPr lang="zh-CN" altLang="en-US" sz="3200" b="1" dirty="0">
                <a:latin typeface="楷体_GB2312" pitchFamily="49" charset="-122"/>
                <a:ea typeface="楷体_GB2312" pitchFamily="49" charset="-122"/>
              </a:rPr>
              <a:t>。</a:t>
            </a:r>
            <a:endParaRPr lang="zh-CN" altLang="en-US" sz="3200" b="1" dirty="0">
              <a:latin typeface="楷体_GB2312" pitchFamily="49" charset="-122"/>
              <a:ea typeface="楷体_GB2312" pitchFamily="49" charset="-122"/>
            </a:endParaRPr>
          </a:p>
        </p:txBody>
      </p:sp>
      <p:pic>
        <p:nvPicPr>
          <p:cNvPr id="3078" name="图片 2059" descr="刑法"/>
          <p:cNvPicPr>
            <a:picLocks noChangeAspect="1"/>
          </p:cNvPicPr>
          <p:nvPr/>
        </p:nvPicPr>
        <p:blipFill>
          <a:blip r:embed="rId1"/>
          <a:stretch>
            <a:fillRect/>
          </a:stretch>
        </p:blipFill>
        <p:spPr>
          <a:xfrm>
            <a:off x="6516688" y="2852738"/>
            <a:ext cx="2125662" cy="2895600"/>
          </a:xfrm>
          <a:prstGeom prst="rect">
            <a:avLst/>
          </a:prstGeom>
          <a:noFill/>
          <a:ln w="9525">
            <a:noFill/>
          </a:ln>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1506" name="标题 1"/>
          <p:cNvSpPr>
            <a:spLocks noGrp="1"/>
          </p:cNvSpPr>
          <p:nvPr>
            <p:ph type="title"/>
          </p:nvPr>
        </p:nvSpPr>
        <p:spPr/>
        <p:txBody>
          <a:bodyPr vert="horz" wrap="square" lIns="91440" tIns="45720" rIns="91440" bIns="45720" anchor="ctr"/>
          <a:p>
            <a:pPr eaLnBrk="1" hangingPunct="1"/>
            <a:endParaRPr lang="zh-CN" altLang="en-US" dirty="0"/>
          </a:p>
        </p:txBody>
      </p:sp>
      <p:sp>
        <p:nvSpPr>
          <p:cNvPr id="21507" name="内容占位符 2"/>
          <p:cNvSpPr>
            <a:spLocks noGrp="1"/>
          </p:cNvSpPr>
          <p:nvPr>
            <p:ph idx="1"/>
          </p:nvPr>
        </p:nvSpPr>
        <p:spPr/>
        <p:txBody>
          <a:bodyPr vert="horz" wrap="square" lIns="91440" tIns="45720" rIns="91440" bIns="45720" anchor="t"/>
          <a:p>
            <a:pPr eaLnBrk="1" hangingPunct="1"/>
            <a:endParaRPr lang="zh-CN" altLang="en-US" dirty="0"/>
          </a:p>
        </p:txBody>
      </p:sp>
      <p:pic>
        <p:nvPicPr>
          <p:cNvPr id="21508" name="Picture 2" descr="C:\Users\Administrator\Documents\Tencent Files\1902645133\Image\C2C\5F8F0A5F8B156A7643372951838A08E1.png"/>
          <p:cNvPicPr>
            <a:picLocks noChangeAspect="1"/>
          </p:cNvPicPr>
          <p:nvPr/>
        </p:nvPicPr>
        <p:blipFill>
          <a:blip r:embed="rId1"/>
          <a:stretch>
            <a:fillRect/>
          </a:stretch>
        </p:blipFill>
        <p:spPr>
          <a:xfrm>
            <a:off x="357188" y="428625"/>
            <a:ext cx="8572500" cy="5715000"/>
          </a:xfrm>
          <a:prstGeom prst="rect">
            <a:avLst/>
          </a:prstGeom>
          <a:noFill/>
          <a:ln w="9525">
            <a:noFill/>
          </a:ln>
        </p:spPr>
      </p:pic>
      <p:pic>
        <p:nvPicPr>
          <p:cNvPr id="5" name="图片 135172" descr="1"/>
          <p:cNvPicPr>
            <a:picLocks noChangeAspect="1" noChangeArrowheads="1"/>
          </p:cNvPicPr>
          <p:nvPr/>
        </p:nvPicPr>
        <p:blipFill>
          <a:blip r:embed="rId2" cstate="print"/>
          <a:srcRect/>
          <a:stretch>
            <a:fillRect/>
          </a:stretch>
        </p:blipFill>
        <p:spPr bwMode="auto">
          <a:xfrm>
            <a:off x="4929190" y="1857364"/>
            <a:ext cx="3714744" cy="3929090"/>
          </a:xfrm>
          <a:prstGeom prst="rect">
            <a:avLst/>
          </a:prstGeom>
          <a:ln w="88900" cap="sq" cmpd="thickThin">
            <a:solidFill>
              <a:srgbClr val="000000"/>
            </a:solidFill>
            <a:prstDash val="solid"/>
            <a:miter lim="800000"/>
            <a:headEnd/>
            <a:tailEnd/>
          </a:ln>
          <a:effectLst>
            <a:innerShdw blurRad="76200">
              <a:srgbClr val="000000"/>
            </a:innerShdw>
          </a:effectLst>
        </p:spPr>
      </p:pic>
      <p:pic>
        <p:nvPicPr>
          <p:cNvPr id="6" name="图片 29697" descr="hiv66"/>
          <p:cNvPicPr>
            <a:picLocks noChangeAspect="1" noChangeArrowheads="1"/>
          </p:cNvPicPr>
          <p:nvPr/>
        </p:nvPicPr>
        <p:blipFill>
          <a:blip r:embed="rId3" cstate="print"/>
          <a:srcRect/>
          <a:stretch>
            <a:fillRect/>
          </a:stretch>
        </p:blipFill>
        <p:spPr bwMode="auto">
          <a:xfrm>
            <a:off x="857224" y="714356"/>
            <a:ext cx="3746498" cy="3665543"/>
          </a:xfrm>
          <a:prstGeom prst="rect">
            <a:avLst/>
          </a:prstGeom>
          <a:ln w="88900" cap="sq" cmpd="thickThin">
            <a:solidFill>
              <a:srgbClr val="000000"/>
            </a:solidFill>
            <a:prstDash val="solid"/>
            <a:miter lim="800000"/>
            <a:headEnd/>
            <a:tailEnd/>
          </a:ln>
          <a:effectLst>
            <a:innerShdw blurRad="76200">
              <a:srgbClr val="000000"/>
            </a:innerShdw>
          </a:effectLst>
        </p:spPr>
      </p:pic>
      <p:sp>
        <p:nvSpPr>
          <p:cNvPr id="21511" name="矩形 6"/>
          <p:cNvSpPr/>
          <p:nvPr/>
        </p:nvSpPr>
        <p:spPr>
          <a:xfrm>
            <a:off x="1643063" y="4929188"/>
            <a:ext cx="1800225" cy="369887"/>
          </a:xfrm>
          <a:prstGeom prst="rect">
            <a:avLst/>
          </a:prstGeom>
          <a:noFill/>
          <a:ln w="9525">
            <a:noFill/>
          </a:ln>
        </p:spPr>
        <p:txBody>
          <a:bodyPr wrap="none">
            <a:spAutoFit/>
          </a:bodyPr>
          <a:p>
            <a:r>
              <a:rPr lang="zh-CN" altLang="en-US" dirty="0">
                <a:latin typeface="Times New Roman" panose="02020603050405020304" pitchFamily="18" charset="0"/>
                <a:ea typeface="隶书" pitchFamily="49" charset="-122"/>
              </a:rPr>
              <a:t>牙龈卡波西肉瘤</a:t>
            </a:r>
            <a:endParaRPr lang="zh-CN" altLang="en-US" dirty="0">
              <a:latin typeface="Arial Black" panose="020B0A04020102020204" pitchFamily="34" charset="0"/>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2530" name="标题 1"/>
          <p:cNvSpPr>
            <a:spLocks noGrp="1"/>
          </p:cNvSpPr>
          <p:nvPr>
            <p:ph type="title"/>
          </p:nvPr>
        </p:nvSpPr>
        <p:spPr/>
        <p:txBody>
          <a:bodyPr vert="horz" wrap="square" lIns="91440" tIns="45720" rIns="91440" bIns="45720" anchor="ctr"/>
          <a:p>
            <a:pPr eaLnBrk="1" hangingPunct="1"/>
            <a:endParaRPr lang="zh-CN" altLang="en-US" dirty="0"/>
          </a:p>
        </p:txBody>
      </p:sp>
      <p:pic>
        <p:nvPicPr>
          <p:cNvPr id="22531" name="内容占位符 4" descr="5B650A20EC8B9B3755E53B8C5C935FE7.png"/>
          <p:cNvPicPr>
            <a:picLocks noGrp="1" noChangeAspect="1"/>
          </p:cNvPicPr>
          <p:nvPr>
            <p:ph idx="1"/>
          </p:nvPr>
        </p:nvPicPr>
        <p:blipFill>
          <a:blip r:embed="rId1"/>
          <a:srcRect/>
          <a:stretch>
            <a:fillRect/>
          </a:stretch>
        </p:blipFill>
        <p:spPr>
          <a:xfrm>
            <a:off x="806450" y="1614488"/>
            <a:ext cx="7531100" cy="4495800"/>
          </a:xfrm>
        </p:spPr>
      </p:pic>
      <p:pic>
        <p:nvPicPr>
          <p:cNvPr id="22532" name="Picture 2" descr="C:\Users\Administrator\Documents\Tencent Files\1902645133\Image\C2C\5F8F0A5F8B156A7643372951838A08E1.png"/>
          <p:cNvPicPr>
            <a:picLocks noChangeAspect="1"/>
          </p:cNvPicPr>
          <p:nvPr/>
        </p:nvPicPr>
        <p:blipFill>
          <a:blip r:embed="rId2"/>
          <a:stretch>
            <a:fillRect/>
          </a:stretch>
        </p:blipFill>
        <p:spPr>
          <a:xfrm>
            <a:off x="0" y="0"/>
            <a:ext cx="9144000" cy="6858000"/>
          </a:xfrm>
          <a:prstGeom prst="rect">
            <a:avLst/>
          </a:prstGeom>
          <a:noFill/>
          <a:ln w="9525">
            <a:noFill/>
          </a:ln>
        </p:spPr>
      </p:pic>
      <p:pic>
        <p:nvPicPr>
          <p:cNvPr id="22533" name="图片 5" descr="5B650A20EC8B9B3755E53B8C5C935FE7.png"/>
          <p:cNvPicPr>
            <a:picLocks noChangeAspect="1"/>
          </p:cNvPicPr>
          <p:nvPr/>
        </p:nvPicPr>
        <p:blipFill>
          <a:blip r:embed="rId1"/>
          <a:stretch>
            <a:fillRect/>
          </a:stretch>
        </p:blipFill>
        <p:spPr>
          <a:xfrm>
            <a:off x="806450" y="1181100"/>
            <a:ext cx="7531100" cy="4495800"/>
          </a:xfrm>
          <a:prstGeom prst="rect">
            <a:avLst/>
          </a:prstGeom>
          <a:noFill/>
          <a:ln w="9525">
            <a:noFill/>
          </a:ln>
        </p:spPr>
      </p:pic>
      <p:sp>
        <p:nvSpPr>
          <p:cNvPr id="22534" name="TextBox 6"/>
          <p:cNvSpPr txBox="1"/>
          <p:nvPr/>
        </p:nvSpPr>
        <p:spPr>
          <a:xfrm>
            <a:off x="1000125" y="357188"/>
            <a:ext cx="4857750" cy="584200"/>
          </a:xfrm>
          <a:prstGeom prst="rect">
            <a:avLst/>
          </a:prstGeom>
          <a:noFill/>
          <a:ln w="9525">
            <a:noFill/>
          </a:ln>
        </p:spPr>
        <p:txBody>
          <a:bodyPr>
            <a:spAutoFit/>
          </a:bodyPr>
          <a:p>
            <a:r>
              <a:rPr lang="zh-CN" altLang="en-US" sz="3200" b="1" dirty="0">
                <a:latin typeface="Arial Black" panose="020B0A04020102020204" pitchFamily="34" charset="0"/>
              </a:rPr>
              <a:t>明星吸毒前后对比照片</a:t>
            </a:r>
            <a:endParaRPr lang="zh-CN" altLang="en-US" sz="3200" b="1" dirty="0">
              <a:latin typeface="Arial Black" panose="020B0A04020102020204" pitchFamily="34" charset="0"/>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3554" name="标题 1"/>
          <p:cNvSpPr>
            <a:spLocks noGrp="1"/>
          </p:cNvSpPr>
          <p:nvPr>
            <p:ph type="title"/>
          </p:nvPr>
        </p:nvSpPr>
        <p:spPr/>
        <p:txBody>
          <a:bodyPr vert="horz" wrap="square" lIns="91440" tIns="45720" rIns="91440" bIns="45720" anchor="ctr"/>
          <a:p>
            <a:pPr eaLnBrk="1" hangingPunct="1"/>
            <a:endParaRPr lang="zh-CN" altLang="en-US" dirty="0"/>
          </a:p>
        </p:txBody>
      </p:sp>
      <p:pic>
        <p:nvPicPr>
          <p:cNvPr id="23555" name="内容占位符 4" descr="5B650A20EC8B9B3755E53B8C5C935FE7.png"/>
          <p:cNvPicPr>
            <a:picLocks noGrp="1" noChangeAspect="1"/>
          </p:cNvPicPr>
          <p:nvPr>
            <p:ph idx="1"/>
          </p:nvPr>
        </p:nvPicPr>
        <p:blipFill>
          <a:blip r:embed="rId1"/>
          <a:srcRect/>
          <a:stretch>
            <a:fillRect/>
          </a:stretch>
        </p:blipFill>
        <p:spPr>
          <a:xfrm>
            <a:off x="806450" y="1614488"/>
            <a:ext cx="7531100" cy="4495800"/>
          </a:xfrm>
        </p:spPr>
      </p:pic>
      <p:pic>
        <p:nvPicPr>
          <p:cNvPr id="23556" name="Picture 2" descr="C:\Users\Administrator\Documents\Tencent Files\1902645133\Image\C2C\5F8F0A5F8B156A7643372951838A08E1.png"/>
          <p:cNvPicPr>
            <a:picLocks noChangeAspect="1"/>
          </p:cNvPicPr>
          <p:nvPr/>
        </p:nvPicPr>
        <p:blipFill>
          <a:blip r:embed="rId2"/>
          <a:stretch>
            <a:fillRect/>
          </a:stretch>
        </p:blipFill>
        <p:spPr>
          <a:xfrm>
            <a:off x="0" y="0"/>
            <a:ext cx="9144000" cy="6858000"/>
          </a:xfrm>
          <a:prstGeom prst="rect">
            <a:avLst/>
          </a:prstGeom>
          <a:noFill/>
          <a:ln w="9525">
            <a:noFill/>
          </a:ln>
        </p:spPr>
      </p:pic>
      <p:pic>
        <p:nvPicPr>
          <p:cNvPr id="7" name="图片 6" descr="5F575FD2F2ED0A736F08016A7699C5DD.png"/>
          <p:cNvPicPr>
            <a:picLocks noChangeAspect="1"/>
          </p:cNvPicPr>
          <p:nvPr/>
        </p:nvPicPr>
        <p:blipFill>
          <a:blip r:embed="rId3" cstate="print"/>
          <a:stretch>
            <a:fillRect/>
          </a:stretch>
        </p:blipFill>
        <p:spPr>
          <a:xfrm>
            <a:off x="1142976" y="1357298"/>
            <a:ext cx="6292244" cy="4143404"/>
          </a:xfrm>
          <a:prstGeom prst="rect">
            <a:avLst/>
          </a:prstGeom>
          <a:ln w="88900" cap="sq" cmpd="thickThin">
            <a:solidFill>
              <a:srgbClr val="000000"/>
            </a:solidFill>
            <a:prstDash val="solid"/>
            <a:miter lim="800000"/>
            <a:headEnd/>
            <a:tailEnd/>
          </a:ln>
          <a:effectLst>
            <a:innerShdw blurRad="76200">
              <a:srgbClr val="000000"/>
            </a:innerShdw>
          </a:effectLst>
        </p:spPr>
      </p:pic>
      <p:sp>
        <p:nvSpPr>
          <p:cNvPr id="23558" name="矩形 5"/>
          <p:cNvSpPr/>
          <p:nvPr/>
        </p:nvSpPr>
        <p:spPr>
          <a:xfrm>
            <a:off x="1285875" y="500063"/>
            <a:ext cx="4818063" cy="646112"/>
          </a:xfrm>
          <a:prstGeom prst="rect">
            <a:avLst/>
          </a:prstGeom>
          <a:noFill/>
          <a:ln w="9525">
            <a:noFill/>
          </a:ln>
        </p:spPr>
        <p:txBody>
          <a:bodyPr wrap="none">
            <a:spAutoFit/>
          </a:bodyPr>
          <a:p>
            <a:r>
              <a:rPr lang="zh-CN" altLang="en-US" sz="3600" b="1" dirty="0">
                <a:latin typeface="Arial Black" panose="020B0A04020102020204" pitchFamily="34" charset="0"/>
              </a:rPr>
              <a:t>明星吸毒前后对比照片</a:t>
            </a:r>
            <a:endParaRPr lang="zh-CN" altLang="en-US" sz="3600" b="1" dirty="0">
              <a:latin typeface="Arial Black" panose="020B0A04020102020204" pitchFamily="34" charset="0"/>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6880" name="矩形 36879"/>
          <p:cNvSpPr/>
          <p:nvPr/>
        </p:nvSpPr>
        <p:spPr>
          <a:xfrm>
            <a:off x="684213" y="1341438"/>
            <a:ext cx="5759450" cy="823912"/>
          </a:xfrm>
          <a:prstGeom prst="rect">
            <a:avLst/>
          </a:prstGeom>
          <a:noFill/>
          <a:ln w="9525">
            <a:noFill/>
          </a:ln>
        </p:spPr>
        <p:txBody>
          <a:bodyPr>
            <a:spAutoFit/>
          </a:bodyPr>
          <a:p>
            <a:pPr>
              <a:lnSpc>
                <a:spcPct val="150000"/>
              </a:lnSpc>
            </a:pPr>
            <a:r>
              <a:rPr lang="en-US" altLang="zh-CN" sz="2800" dirty="0">
                <a:solidFill>
                  <a:srgbClr val="FF0000"/>
                </a:solidFill>
                <a:latin typeface="楷体_GB2312" pitchFamily="49" charset="-122"/>
                <a:ea typeface="楷体_GB2312" pitchFamily="49" charset="-122"/>
              </a:rPr>
              <a:t>▲ </a:t>
            </a:r>
            <a:r>
              <a:rPr lang="zh-CN" altLang="en-US" sz="3200" dirty="0">
                <a:latin typeface="Arial" panose="020B0604020202020204" pitchFamily="34" charset="0"/>
                <a:ea typeface="楷体_GB2312" pitchFamily="49" charset="-122"/>
              </a:rPr>
              <a:t>生活放荡、撒谎成性</a:t>
            </a:r>
            <a:endParaRPr lang="zh-CN" altLang="en-US" sz="3200" dirty="0">
              <a:latin typeface="Arial" panose="020B0604020202020204" pitchFamily="34" charset="0"/>
              <a:ea typeface="楷体_GB2312" pitchFamily="49" charset="-122"/>
            </a:endParaRPr>
          </a:p>
        </p:txBody>
      </p:sp>
      <p:sp>
        <p:nvSpPr>
          <p:cNvPr id="24579" name="矩形 36882"/>
          <p:cNvSpPr/>
          <p:nvPr/>
        </p:nvSpPr>
        <p:spPr>
          <a:xfrm>
            <a:off x="304800" y="500380"/>
            <a:ext cx="1624330" cy="768350"/>
          </a:xfrm>
          <a:prstGeom prst="rect">
            <a:avLst/>
          </a:prstGeom>
          <a:solidFill>
            <a:schemeClr val="bg1"/>
          </a:solidFill>
          <a:ln w="9525">
            <a:noFill/>
          </a:ln>
        </p:spPr>
        <p:txBody>
          <a:bodyPr wrap="square">
            <a:spAutoFit/>
          </a:bodyPr>
          <a:p>
            <a:pPr algn="ctr"/>
            <a:r>
              <a:rPr lang="zh-CN" altLang="en-US" sz="4400" b="1" dirty="0">
                <a:latin typeface="Arial" panose="020B0604020202020204" pitchFamily="34" charset="0"/>
                <a:ea typeface="黑体" panose="02010609060101010101" pitchFamily="49" charset="-122"/>
              </a:rPr>
              <a:t>吸毒</a:t>
            </a:r>
            <a:endParaRPr lang="zh-CN" altLang="en-US" sz="4400" b="1" dirty="0">
              <a:latin typeface="Arial" panose="020B0604020202020204" pitchFamily="34" charset="0"/>
              <a:ea typeface="华文彩云" pitchFamily="2" charset="-122"/>
            </a:endParaRPr>
          </a:p>
        </p:txBody>
      </p:sp>
      <p:sp>
        <p:nvSpPr>
          <p:cNvPr id="24580" name="文本框 36883"/>
          <p:cNvSpPr txBox="1"/>
          <p:nvPr/>
        </p:nvSpPr>
        <p:spPr>
          <a:xfrm>
            <a:off x="1928813" y="500063"/>
            <a:ext cx="2447925" cy="762000"/>
          </a:xfrm>
          <a:prstGeom prst="rect">
            <a:avLst/>
          </a:prstGeom>
          <a:solidFill>
            <a:schemeClr val="tx1"/>
          </a:solidFill>
          <a:ln w="9525">
            <a:noFill/>
          </a:ln>
        </p:spPr>
        <p:txBody>
          <a:bodyPr>
            <a:spAutoFit/>
          </a:bodyPr>
          <a:p>
            <a:pPr algn="ctr">
              <a:spcBef>
                <a:spcPct val="50000"/>
              </a:spcBef>
            </a:pPr>
            <a:r>
              <a:rPr lang="zh-CN" altLang="en-US" sz="4400" b="1" dirty="0">
                <a:solidFill>
                  <a:schemeClr val="bg1"/>
                </a:solidFill>
                <a:latin typeface="Arial" panose="020B0604020202020204" pitchFamily="34" charset="0"/>
                <a:ea typeface="黑体" panose="02010609060101010101" pitchFamily="49" charset="-122"/>
              </a:rPr>
              <a:t>扭曲人格</a:t>
            </a:r>
            <a:endParaRPr lang="zh-CN" altLang="en-US" sz="4400" b="1" dirty="0">
              <a:solidFill>
                <a:schemeClr val="bg1"/>
              </a:solidFill>
              <a:latin typeface="Arial" panose="020B0604020202020204" pitchFamily="34" charset="0"/>
              <a:ea typeface="黑体" panose="02010609060101010101" pitchFamily="49" charset="-122"/>
            </a:endParaRPr>
          </a:p>
        </p:txBody>
      </p:sp>
      <p:sp>
        <p:nvSpPr>
          <p:cNvPr id="36886" name="爆炸形 1 36885"/>
          <p:cNvSpPr/>
          <p:nvPr/>
        </p:nvSpPr>
        <p:spPr>
          <a:xfrm rot="-628631">
            <a:off x="4932363" y="260350"/>
            <a:ext cx="3717925" cy="1154113"/>
          </a:xfrm>
          <a:prstGeom prst="irregularSeal1">
            <a:avLst/>
          </a:prstGeom>
          <a:noFill/>
          <a:ln w="9525" cap="flat" cmpd="sng">
            <a:solidFill>
              <a:schemeClr val="tx1"/>
            </a:solidFill>
            <a:prstDash val="solid"/>
            <a:miter/>
            <a:headEnd type="none" w="med" len="med"/>
            <a:tailEnd type="none" w="med" len="med"/>
          </a:ln>
        </p:spPr>
        <p:txBody>
          <a:bodyPr wrap="none" anchor="ctr"/>
          <a:p>
            <a:pPr algn="ctr"/>
            <a:r>
              <a:rPr lang="zh-CN" altLang="en-US" sz="3600" b="1" dirty="0">
                <a:latin typeface="Arial" panose="020B0604020202020204" pitchFamily="34" charset="0"/>
                <a:ea typeface="方正舒体" pitchFamily="2" charset="-122"/>
              </a:rPr>
              <a:t>道德沦丧</a:t>
            </a:r>
            <a:endParaRPr lang="zh-CN" altLang="en-US" sz="3600" b="1" dirty="0">
              <a:latin typeface="Arial" panose="020B0604020202020204" pitchFamily="34" charset="0"/>
              <a:ea typeface="方正舒体" pitchFamily="2" charset="-122"/>
            </a:endParaRPr>
          </a:p>
        </p:txBody>
      </p:sp>
      <p:sp>
        <p:nvSpPr>
          <p:cNvPr id="36891" name="文本框 36890"/>
          <p:cNvSpPr txBox="1"/>
          <p:nvPr/>
        </p:nvSpPr>
        <p:spPr>
          <a:xfrm>
            <a:off x="684213" y="2060575"/>
            <a:ext cx="5543550" cy="823913"/>
          </a:xfrm>
          <a:prstGeom prst="rect">
            <a:avLst/>
          </a:prstGeom>
          <a:noFill/>
          <a:ln w="9525">
            <a:noFill/>
          </a:ln>
        </p:spPr>
        <p:txBody>
          <a:bodyPr>
            <a:spAutoFit/>
          </a:bodyPr>
          <a:p>
            <a:pPr>
              <a:lnSpc>
                <a:spcPct val="150000"/>
              </a:lnSpc>
            </a:pPr>
            <a:r>
              <a:rPr lang="en-US" altLang="zh-CN" sz="2800" dirty="0">
                <a:solidFill>
                  <a:srgbClr val="FF0000"/>
                </a:solidFill>
                <a:latin typeface="楷体_GB2312" pitchFamily="49" charset="-122"/>
                <a:ea typeface="楷体_GB2312" pitchFamily="49" charset="-122"/>
              </a:rPr>
              <a:t>▲ </a:t>
            </a:r>
            <a:r>
              <a:rPr lang="zh-CN" altLang="en-US" sz="3200" dirty="0">
                <a:latin typeface="楷体_GB2312" pitchFamily="49" charset="-122"/>
                <a:ea typeface="楷体_GB2312" pitchFamily="49" charset="-122"/>
              </a:rPr>
              <a:t>思想颓废、感情麻木</a:t>
            </a:r>
            <a:endParaRPr lang="zh-CN" altLang="en-US" sz="3200" b="1" u="sng" dirty="0">
              <a:latin typeface="楷体_GB2312" pitchFamily="49" charset="-122"/>
              <a:ea typeface="楷体_GB2312" pitchFamily="49" charset="-122"/>
            </a:endParaRPr>
          </a:p>
        </p:txBody>
      </p:sp>
      <p:sp>
        <p:nvSpPr>
          <p:cNvPr id="36892" name="文本框 36891"/>
          <p:cNvSpPr txBox="1"/>
          <p:nvPr/>
        </p:nvSpPr>
        <p:spPr>
          <a:xfrm>
            <a:off x="684213" y="2781300"/>
            <a:ext cx="5688012" cy="823913"/>
          </a:xfrm>
          <a:prstGeom prst="rect">
            <a:avLst/>
          </a:prstGeom>
          <a:noFill/>
          <a:ln w="9525">
            <a:noFill/>
          </a:ln>
        </p:spPr>
        <p:txBody>
          <a:bodyPr>
            <a:spAutoFit/>
          </a:bodyPr>
          <a:p>
            <a:pPr>
              <a:lnSpc>
                <a:spcPct val="150000"/>
              </a:lnSpc>
            </a:pPr>
            <a:r>
              <a:rPr lang="en-US" altLang="zh-CN" sz="2800" dirty="0">
                <a:solidFill>
                  <a:srgbClr val="FF0000"/>
                </a:solidFill>
                <a:latin typeface="楷体_GB2312" pitchFamily="49" charset="-122"/>
                <a:ea typeface="楷体_GB2312" pitchFamily="49" charset="-122"/>
              </a:rPr>
              <a:t>▲ </a:t>
            </a:r>
            <a:r>
              <a:rPr lang="zh-CN" altLang="en-US" sz="3200" dirty="0">
                <a:latin typeface="楷体_GB2312" pitchFamily="49" charset="-122"/>
                <a:ea typeface="楷体_GB2312" pitchFamily="49" charset="-122"/>
              </a:rPr>
              <a:t>心胸狭窄、敏感多疑</a:t>
            </a:r>
            <a:endParaRPr lang="zh-CN" altLang="en-US" sz="3200" b="1" u="sng" dirty="0">
              <a:latin typeface="楷体_GB2312" pitchFamily="49" charset="-122"/>
              <a:ea typeface="楷体_GB2312" pitchFamily="49" charset="-122"/>
            </a:endParaRPr>
          </a:p>
        </p:txBody>
      </p:sp>
      <p:sp>
        <p:nvSpPr>
          <p:cNvPr id="36893" name="文本框 36892"/>
          <p:cNvSpPr txBox="1"/>
          <p:nvPr/>
        </p:nvSpPr>
        <p:spPr>
          <a:xfrm>
            <a:off x="684213" y="3716338"/>
            <a:ext cx="5832475" cy="579437"/>
          </a:xfrm>
          <a:prstGeom prst="rect">
            <a:avLst/>
          </a:prstGeom>
          <a:noFill/>
          <a:ln w="9525">
            <a:noFill/>
          </a:ln>
        </p:spPr>
        <p:txBody>
          <a:bodyPr>
            <a:spAutoFit/>
          </a:bodyPr>
          <a:p>
            <a:pPr>
              <a:spcBef>
                <a:spcPct val="50000"/>
              </a:spcBef>
            </a:pPr>
            <a:r>
              <a:rPr lang="en-US" altLang="zh-CN" sz="2800" dirty="0">
                <a:solidFill>
                  <a:srgbClr val="FF0000"/>
                </a:solidFill>
                <a:latin typeface="楷体_GB2312" pitchFamily="49" charset="-122"/>
                <a:ea typeface="楷体_GB2312" pitchFamily="49" charset="-122"/>
              </a:rPr>
              <a:t>▲ </a:t>
            </a:r>
            <a:r>
              <a:rPr lang="zh-CN" altLang="en-US" sz="3200" dirty="0">
                <a:latin typeface="楷体_GB2312" pitchFamily="49" charset="-122"/>
                <a:ea typeface="楷体_GB2312" pitchFamily="49" charset="-122"/>
              </a:rPr>
              <a:t>自我蔑视、自暴自弃</a:t>
            </a:r>
            <a:endParaRPr lang="zh-CN" altLang="en-US" sz="3200" dirty="0">
              <a:latin typeface="楷体_GB2312" pitchFamily="49" charset="-122"/>
              <a:ea typeface="楷体_GB2312" pitchFamily="49" charset="-122"/>
            </a:endParaRPr>
          </a:p>
        </p:txBody>
      </p:sp>
      <p:sp>
        <p:nvSpPr>
          <p:cNvPr id="36894" name="文本框 36893"/>
          <p:cNvSpPr txBox="1"/>
          <p:nvPr/>
        </p:nvSpPr>
        <p:spPr>
          <a:xfrm>
            <a:off x="684213" y="4221163"/>
            <a:ext cx="5543550" cy="823912"/>
          </a:xfrm>
          <a:prstGeom prst="rect">
            <a:avLst/>
          </a:prstGeom>
          <a:noFill/>
          <a:ln w="9525">
            <a:noFill/>
          </a:ln>
        </p:spPr>
        <p:txBody>
          <a:bodyPr>
            <a:spAutoFit/>
          </a:bodyPr>
          <a:p>
            <a:pPr>
              <a:lnSpc>
                <a:spcPct val="150000"/>
              </a:lnSpc>
            </a:pPr>
            <a:r>
              <a:rPr lang="en-US" altLang="zh-CN" sz="2800" dirty="0">
                <a:solidFill>
                  <a:srgbClr val="FF0000"/>
                </a:solidFill>
                <a:latin typeface="楷体_GB2312" pitchFamily="49" charset="-122"/>
                <a:ea typeface="楷体_GB2312" pitchFamily="49" charset="-122"/>
              </a:rPr>
              <a:t>▲ </a:t>
            </a:r>
            <a:r>
              <a:rPr lang="zh-CN" altLang="en-US" sz="3200" dirty="0">
                <a:latin typeface="楷体_GB2312" pitchFamily="49" charset="-122"/>
                <a:ea typeface="楷体_GB2312" pitchFamily="49" charset="-122"/>
              </a:rPr>
              <a:t>情绪忧郁、喜怒无常</a:t>
            </a:r>
            <a:endParaRPr lang="zh-CN" altLang="en-US" sz="3200" b="1" u="sng" dirty="0">
              <a:latin typeface="楷体_GB2312" pitchFamily="49" charset="-122"/>
              <a:ea typeface="楷体_GB2312" pitchFamily="49" charset="-122"/>
            </a:endParaRPr>
          </a:p>
        </p:txBody>
      </p:sp>
      <p:sp>
        <p:nvSpPr>
          <p:cNvPr id="36895" name="文本框 36894"/>
          <p:cNvSpPr txBox="1"/>
          <p:nvPr/>
        </p:nvSpPr>
        <p:spPr>
          <a:xfrm>
            <a:off x="684213" y="5157788"/>
            <a:ext cx="6983412" cy="579437"/>
          </a:xfrm>
          <a:prstGeom prst="rect">
            <a:avLst/>
          </a:prstGeom>
          <a:noFill/>
          <a:ln w="9525">
            <a:noFill/>
          </a:ln>
        </p:spPr>
        <p:txBody>
          <a:bodyPr>
            <a:spAutoFit/>
          </a:bodyPr>
          <a:p>
            <a:pPr>
              <a:spcBef>
                <a:spcPct val="50000"/>
              </a:spcBef>
            </a:pPr>
            <a:r>
              <a:rPr lang="en-US" altLang="zh-CN" sz="2800" dirty="0">
                <a:solidFill>
                  <a:srgbClr val="FF0000"/>
                </a:solidFill>
                <a:latin typeface="楷体_GB2312" pitchFamily="49" charset="-122"/>
                <a:ea typeface="楷体_GB2312" pitchFamily="49" charset="-122"/>
              </a:rPr>
              <a:t>▲ </a:t>
            </a:r>
            <a:r>
              <a:rPr lang="zh-CN" altLang="en-US" sz="3200" dirty="0">
                <a:latin typeface="楷体_GB2312" pitchFamily="49" charset="-122"/>
                <a:ea typeface="楷体_GB2312" pitchFamily="49" charset="-122"/>
              </a:rPr>
              <a:t>愤世嫉俗、藐视国家法律法规</a:t>
            </a:r>
            <a:endParaRPr lang="zh-CN" altLang="en-US" sz="3200" dirty="0">
              <a:latin typeface="楷体_GB2312" pitchFamily="49" charset="-122"/>
              <a:ea typeface="楷体_GB2312"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6880"/>
                                        </p:tgtEl>
                                        <p:attrNameLst>
                                          <p:attrName>style.visibility</p:attrName>
                                        </p:attrNameLst>
                                      </p:cBhvr>
                                      <p:to>
                                        <p:strVal val="visible"/>
                                      </p:to>
                                    </p:set>
                                    <p:animEffect transition="in" filter="fade">
                                      <p:cBhvr>
                                        <p:cTn id="7" dur="2000"/>
                                        <p:tgtEl>
                                          <p:spTgt spid="36880"/>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6891"/>
                                        </p:tgtEl>
                                        <p:attrNameLst>
                                          <p:attrName>style.visibility</p:attrName>
                                        </p:attrNameLst>
                                      </p:cBhvr>
                                      <p:to>
                                        <p:strVal val="visible"/>
                                      </p:to>
                                    </p:set>
                                    <p:animEffect transition="in" filter="fade">
                                      <p:cBhvr>
                                        <p:cTn id="12" dur="2000"/>
                                        <p:tgtEl>
                                          <p:spTgt spid="36891"/>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6892"/>
                                        </p:tgtEl>
                                        <p:attrNameLst>
                                          <p:attrName>style.visibility</p:attrName>
                                        </p:attrNameLst>
                                      </p:cBhvr>
                                      <p:to>
                                        <p:strVal val="visible"/>
                                      </p:to>
                                    </p:set>
                                    <p:animEffect transition="in" filter="fade">
                                      <p:cBhvr>
                                        <p:cTn id="17" dur="2000"/>
                                        <p:tgtEl>
                                          <p:spTgt spid="36892"/>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6893"/>
                                        </p:tgtEl>
                                        <p:attrNameLst>
                                          <p:attrName>style.visibility</p:attrName>
                                        </p:attrNameLst>
                                      </p:cBhvr>
                                      <p:to>
                                        <p:strVal val="visible"/>
                                      </p:to>
                                    </p:set>
                                    <p:animEffect transition="in" filter="fade">
                                      <p:cBhvr>
                                        <p:cTn id="22" dur="2000"/>
                                        <p:tgtEl>
                                          <p:spTgt spid="36893"/>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6894"/>
                                        </p:tgtEl>
                                        <p:attrNameLst>
                                          <p:attrName>style.visibility</p:attrName>
                                        </p:attrNameLst>
                                      </p:cBhvr>
                                      <p:to>
                                        <p:strVal val="visible"/>
                                      </p:to>
                                    </p:set>
                                    <p:animEffect transition="in" filter="fade">
                                      <p:cBhvr>
                                        <p:cTn id="27" dur="2000"/>
                                        <p:tgtEl>
                                          <p:spTgt spid="36894"/>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36895"/>
                                        </p:tgtEl>
                                        <p:attrNameLst>
                                          <p:attrName>style.visibility</p:attrName>
                                        </p:attrNameLst>
                                      </p:cBhvr>
                                      <p:to>
                                        <p:strVal val="visible"/>
                                      </p:to>
                                    </p:set>
                                    <p:animEffect transition="in" filter="fade">
                                      <p:cBhvr>
                                        <p:cTn id="32" dur="2000"/>
                                        <p:tgtEl>
                                          <p:spTgt spid="36895"/>
                                        </p:tgtEl>
                                      </p:cBhvr>
                                    </p:animEffect>
                                  </p:childTnLst>
                                </p:cTn>
                              </p:par>
                            </p:childTnLst>
                          </p:cTn>
                        </p:par>
                      </p:childTnLst>
                    </p:cTn>
                  </p:par>
                  <p:par>
                    <p:cTn id="33" fill="hold">
                      <p:stCondLst>
                        <p:cond delay="indefinite"/>
                      </p:stCondLst>
                      <p:childTnLst>
                        <p:par>
                          <p:cTn id="34" fill="hold">
                            <p:stCondLst>
                              <p:cond delay="0"/>
                            </p:stCondLst>
                            <p:childTnLst>
                              <p:par>
                                <p:cTn id="35" presetID="53" presetClass="entr" presetSubtype="16" fill="hold" grpId="0" nodeType="clickEffect">
                                  <p:stCondLst>
                                    <p:cond delay="0"/>
                                  </p:stCondLst>
                                  <p:childTnLst>
                                    <p:set>
                                      <p:cBhvr>
                                        <p:cTn id="36" dur="1" fill="hold">
                                          <p:stCondLst>
                                            <p:cond delay="0"/>
                                          </p:stCondLst>
                                        </p:cTn>
                                        <p:tgtEl>
                                          <p:spTgt spid="36886"/>
                                        </p:tgtEl>
                                        <p:attrNameLst>
                                          <p:attrName>style.visibility</p:attrName>
                                        </p:attrNameLst>
                                      </p:cBhvr>
                                      <p:to>
                                        <p:strVal val="visible"/>
                                      </p:to>
                                    </p:set>
                                    <p:anim calcmode="lin" valueType="num">
                                      <p:cBhvr>
                                        <p:cTn id="37" dur="500" fill="hold"/>
                                        <p:tgtEl>
                                          <p:spTgt spid="36886"/>
                                        </p:tgtEl>
                                        <p:attrNameLst>
                                          <p:attrName>ppt_w</p:attrName>
                                        </p:attrNameLst>
                                      </p:cBhvr>
                                      <p:tavLst>
                                        <p:tav tm="0">
                                          <p:val>
                                            <p:fltVal val="0.000000"/>
                                          </p:val>
                                        </p:tav>
                                        <p:tav tm="100000">
                                          <p:val>
                                            <p:strVal val="#ppt_w"/>
                                          </p:val>
                                        </p:tav>
                                      </p:tavLst>
                                    </p:anim>
                                    <p:anim calcmode="lin" valueType="num">
                                      <p:cBhvr>
                                        <p:cTn id="38" dur="500" fill="hold"/>
                                        <p:tgtEl>
                                          <p:spTgt spid="36886"/>
                                        </p:tgtEl>
                                        <p:attrNameLst>
                                          <p:attrName>ppt_h</p:attrName>
                                        </p:attrNameLst>
                                      </p:cBhvr>
                                      <p:tavLst>
                                        <p:tav tm="0">
                                          <p:val>
                                            <p:fltVal val="0.000000"/>
                                          </p:val>
                                        </p:tav>
                                        <p:tav tm="100000">
                                          <p:val>
                                            <p:strVal val="#ppt_h"/>
                                          </p:val>
                                        </p:tav>
                                      </p:tavLst>
                                    </p:anim>
                                    <p:animEffect transition="in" filter="fade">
                                      <p:cBhvr>
                                        <p:cTn id="39" dur="500"/>
                                        <p:tgtEl>
                                          <p:spTgt spid="3688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880" grpId="0"/>
      <p:bldP spid="36886" grpId="0" animBg="1"/>
      <p:bldP spid="36891" grpId="0"/>
      <p:bldP spid="36892" grpId="0"/>
      <p:bldP spid="36893" grpId="0"/>
      <p:bldP spid="36894" grpId="0"/>
      <p:bldP spid="36895"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25602" name="图片 165891" descr="7"/>
          <p:cNvPicPr>
            <a:picLocks noChangeAspect="1"/>
          </p:cNvPicPr>
          <p:nvPr/>
        </p:nvPicPr>
        <p:blipFill>
          <a:blip r:embed="rId1"/>
          <a:stretch>
            <a:fillRect/>
          </a:stretch>
        </p:blipFill>
        <p:spPr>
          <a:xfrm>
            <a:off x="0" y="212725"/>
            <a:ext cx="9144000" cy="6430963"/>
          </a:xfrm>
          <a:prstGeom prst="rect">
            <a:avLst/>
          </a:prstGeom>
          <a:noFill/>
          <a:ln w="9525">
            <a:noFill/>
          </a:ln>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26626" name="图片 166913" descr="7-1"/>
          <p:cNvPicPr>
            <a:picLocks noChangeAspect="1"/>
          </p:cNvPicPr>
          <p:nvPr/>
        </p:nvPicPr>
        <p:blipFill>
          <a:blip r:embed="rId1"/>
          <a:stretch>
            <a:fillRect/>
          </a:stretch>
        </p:blipFill>
        <p:spPr>
          <a:xfrm>
            <a:off x="0" y="311150"/>
            <a:ext cx="9144000" cy="6234113"/>
          </a:xfrm>
          <a:prstGeom prst="rect">
            <a:avLst/>
          </a:prstGeom>
          <a:noFill/>
          <a:ln w="9525">
            <a:noFill/>
          </a:ln>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27650" name="图片 167937" descr="8-1"/>
          <p:cNvPicPr>
            <a:picLocks noChangeAspect="1"/>
          </p:cNvPicPr>
          <p:nvPr/>
        </p:nvPicPr>
        <p:blipFill>
          <a:blip r:embed="rId1"/>
          <a:stretch>
            <a:fillRect/>
          </a:stretch>
        </p:blipFill>
        <p:spPr>
          <a:xfrm>
            <a:off x="0" y="315913"/>
            <a:ext cx="9144000" cy="6224587"/>
          </a:xfrm>
          <a:prstGeom prst="rect">
            <a:avLst/>
          </a:prstGeom>
          <a:noFill/>
          <a:ln w="9525">
            <a:noFill/>
          </a:ln>
        </p:spPr>
      </p:pic>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28674" name="图片 168962" descr="9"/>
          <p:cNvPicPr>
            <a:picLocks noChangeAspect="1"/>
          </p:cNvPicPr>
          <p:nvPr/>
        </p:nvPicPr>
        <p:blipFill>
          <a:blip r:embed="rId1"/>
          <a:stretch>
            <a:fillRect/>
          </a:stretch>
        </p:blipFill>
        <p:spPr>
          <a:xfrm>
            <a:off x="0" y="260350"/>
            <a:ext cx="9144000" cy="6261100"/>
          </a:xfrm>
          <a:prstGeom prst="rect">
            <a:avLst/>
          </a:prstGeom>
          <a:noFill/>
          <a:ln w="9525">
            <a:noFill/>
          </a:ln>
        </p:spPr>
      </p:pic>
      <p:sp>
        <p:nvSpPr>
          <p:cNvPr id="28675" name="动作按钮: 上一张 168963">
            <a:hlinkClick r:id="" action="ppaction://noaction"/>
          </p:cNvPr>
          <p:cNvSpPr/>
          <p:nvPr/>
        </p:nvSpPr>
        <p:spPr>
          <a:xfrm>
            <a:off x="8783638" y="6497638"/>
            <a:ext cx="360362" cy="360362"/>
          </a:xfrm>
          <a:prstGeom prst="actionButtonReturn">
            <a:avLst/>
          </a:prstGeom>
          <a:noFill/>
          <a:ln w="12700" cap="flat" cmpd="sng">
            <a:solidFill>
              <a:srgbClr val="99CC00"/>
            </a:solidFill>
            <a:prstDash val="solid"/>
            <a:miter/>
            <a:headEnd type="none" w="med" len="med"/>
            <a:tailEnd type="none" w="med" len="med"/>
          </a:ln>
        </p:spPr>
        <p:txBody>
          <a:bodyPr/>
          <a:p>
            <a:endParaRPr lang="zh-CN" altLang="en-US" dirty="0">
              <a:latin typeface="Arial Black" panose="020B0A04020102020204" pitchFamily="34" charset="0"/>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39952" name="内容占位符 39951" descr="都是毒品惹的祸"/>
          <p:cNvPicPr>
            <a:picLocks noGrp="1" noChangeAspect="1"/>
          </p:cNvPicPr>
          <p:nvPr>
            <p:ph/>
          </p:nvPr>
        </p:nvPicPr>
        <p:blipFill>
          <a:blip r:embed="rId1"/>
          <a:srcRect/>
          <a:stretch>
            <a:fillRect/>
          </a:stretch>
        </p:blipFill>
        <p:spPr>
          <a:xfrm>
            <a:off x="5454650" y="260350"/>
            <a:ext cx="3540125" cy="5113338"/>
          </a:xfrm>
        </p:spPr>
      </p:pic>
      <p:sp>
        <p:nvSpPr>
          <p:cNvPr id="29699" name="矩形 39943"/>
          <p:cNvSpPr/>
          <p:nvPr/>
        </p:nvSpPr>
        <p:spPr>
          <a:xfrm>
            <a:off x="330835" y="476250"/>
            <a:ext cx="1596390" cy="768350"/>
          </a:xfrm>
          <a:prstGeom prst="rect">
            <a:avLst/>
          </a:prstGeom>
          <a:solidFill>
            <a:schemeClr val="bg1"/>
          </a:solidFill>
          <a:ln w="9525">
            <a:noFill/>
          </a:ln>
        </p:spPr>
        <p:txBody>
          <a:bodyPr wrap="square">
            <a:spAutoFit/>
          </a:bodyPr>
          <a:p>
            <a:pPr algn="ctr"/>
            <a:r>
              <a:rPr lang="zh-CN" altLang="en-US" sz="4400" b="1" dirty="0">
                <a:latin typeface="Arial" panose="020B0604020202020204" pitchFamily="34" charset="0"/>
                <a:ea typeface="黑体" panose="02010609060101010101" pitchFamily="49" charset="-122"/>
              </a:rPr>
              <a:t>吸毒</a:t>
            </a:r>
            <a:endParaRPr lang="zh-CN" altLang="en-US" sz="4400" b="1" dirty="0">
              <a:latin typeface="Arial" panose="020B0604020202020204" pitchFamily="34" charset="0"/>
              <a:ea typeface="华文彩云" pitchFamily="2" charset="-122"/>
            </a:endParaRPr>
          </a:p>
        </p:txBody>
      </p:sp>
      <p:sp>
        <p:nvSpPr>
          <p:cNvPr id="29700" name="文本框 39944"/>
          <p:cNvSpPr txBox="1"/>
          <p:nvPr/>
        </p:nvSpPr>
        <p:spPr>
          <a:xfrm>
            <a:off x="1908175" y="476250"/>
            <a:ext cx="2447925" cy="762000"/>
          </a:xfrm>
          <a:prstGeom prst="rect">
            <a:avLst/>
          </a:prstGeom>
          <a:solidFill>
            <a:schemeClr val="tx1"/>
          </a:solidFill>
          <a:ln w="9525">
            <a:noFill/>
          </a:ln>
        </p:spPr>
        <p:txBody>
          <a:bodyPr>
            <a:spAutoFit/>
          </a:bodyPr>
          <a:p>
            <a:pPr algn="ctr">
              <a:spcBef>
                <a:spcPct val="50000"/>
              </a:spcBef>
            </a:pPr>
            <a:r>
              <a:rPr lang="zh-CN" altLang="en-US" sz="4400" b="1" dirty="0">
                <a:solidFill>
                  <a:schemeClr val="bg1"/>
                </a:solidFill>
                <a:latin typeface="Arial" panose="020B0604020202020204" pitchFamily="34" charset="0"/>
                <a:ea typeface="黑体" panose="02010609060101010101" pitchFamily="49" charset="-122"/>
              </a:rPr>
              <a:t>祸害家庭</a:t>
            </a:r>
            <a:endParaRPr lang="zh-CN" altLang="en-US" sz="4400" b="1" dirty="0">
              <a:solidFill>
                <a:schemeClr val="bg1"/>
              </a:solidFill>
              <a:latin typeface="Arial" panose="020B0604020202020204" pitchFamily="34" charset="0"/>
              <a:ea typeface="黑体" panose="02010609060101010101" pitchFamily="49" charset="-122"/>
            </a:endParaRPr>
          </a:p>
        </p:txBody>
      </p:sp>
      <p:sp>
        <p:nvSpPr>
          <p:cNvPr id="39947" name="爆炸形 1 39946"/>
          <p:cNvSpPr/>
          <p:nvPr/>
        </p:nvSpPr>
        <p:spPr>
          <a:xfrm rot="560065">
            <a:off x="2484438" y="1412875"/>
            <a:ext cx="3717925" cy="1154113"/>
          </a:xfrm>
          <a:prstGeom prst="irregularSeal1">
            <a:avLst/>
          </a:prstGeom>
          <a:noFill/>
          <a:ln w="9525" cap="flat" cmpd="sng">
            <a:solidFill>
              <a:schemeClr val="tx1"/>
            </a:solidFill>
            <a:prstDash val="solid"/>
            <a:miter/>
            <a:headEnd type="none" w="med" len="med"/>
            <a:tailEnd type="none" w="med" len="med"/>
          </a:ln>
        </p:spPr>
        <p:txBody>
          <a:bodyPr wrap="none" anchor="ctr"/>
          <a:p>
            <a:pPr algn="ctr"/>
            <a:r>
              <a:rPr lang="zh-CN" altLang="en-US" sz="3600" b="1" dirty="0">
                <a:latin typeface="Arial" panose="020B0604020202020204" pitchFamily="34" charset="0"/>
                <a:ea typeface="方正舒体" pitchFamily="2" charset="-122"/>
              </a:rPr>
              <a:t>家破人亡</a:t>
            </a:r>
            <a:endParaRPr lang="zh-CN" altLang="en-US" sz="3600" b="1" dirty="0">
              <a:latin typeface="Arial" panose="020B0604020202020204" pitchFamily="34" charset="0"/>
              <a:ea typeface="方正舒体" pitchFamily="2" charset="-122"/>
            </a:endParaRPr>
          </a:p>
        </p:txBody>
      </p:sp>
      <p:sp>
        <p:nvSpPr>
          <p:cNvPr id="39948" name="矩形 39947"/>
          <p:cNvSpPr/>
          <p:nvPr/>
        </p:nvSpPr>
        <p:spPr>
          <a:xfrm>
            <a:off x="468313" y="1412875"/>
            <a:ext cx="2159000" cy="579438"/>
          </a:xfrm>
          <a:prstGeom prst="rect">
            <a:avLst/>
          </a:prstGeom>
          <a:noFill/>
          <a:ln w="9525">
            <a:noFill/>
          </a:ln>
        </p:spPr>
        <p:txBody>
          <a:bodyPr>
            <a:spAutoFit/>
          </a:bodyPr>
          <a:p>
            <a:r>
              <a:rPr lang="en-US" altLang="zh-CN" sz="2800" dirty="0">
                <a:solidFill>
                  <a:srgbClr val="FF0000"/>
                </a:solidFill>
                <a:latin typeface="楷体_GB2312" pitchFamily="49" charset="-122"/>
                <a:ea typeface="楷体_GB2312" pitchFamily="49" charset="-122"/>
              </a:rPr>
              <a:t>▲</a:t>
            </a:r>
            <a:r>
              <a:rPr lang="en-US" altLang="zh-CN" sz="3200" dirty="0">
                <a:solidFill>
                  <a:srgbClr val="FF0000"/>
                </a:solidFill>
                <a:latin typeface="Arial" panose="020B0604020202020204" pitchFamily="34" charset="0"/>
              </a:rPr>
              <a:t> </a:t>
            </a:r>
            <a:r>
              <a:rPr lang="zh-CN" altLang="en-US" sz="2800" b="1" dirty="0">
                <a:latin typeface="Arial" panose="020B0604020202020204" pitchFamily="34" charset="0"/>
                <a:ea typeface="楷体_GB2312" pitchFamily="49" charset="-122"/>
              </a:rPr>
              <a:t>倾家荡产</a:t>
            </a:r>
            <a:endParaRPr lang="zh-CN" altLang="en-US" sz="2400" dirty="0">
              <a:latin typeface="Arial" panose="020B0604020202020204" pitchFamily="34" charset="0"/>
              <a:ea typeface="楷体_GB2312" pitchFamily="49" charset="-122"/>
            </a:endParaRPr>
          </a:p>
        </p:txBody>
      </p:sp>
      <p:sp>
        <p:nvSpPr>
          <p:cNvPr id="39949" name="文本框 39948"/>
          <p:cNvSpPr txBox="1"/>
          <p:nvPr/>
        </p:nvSpPr>
        <p:spPr>
          <a:xfrm>
            <a:off x="468313" y="1989138"/>
            <a:ext cx="2879725" cy="519112"/>
          </a:xfrm>
          <a:prstGeom prst="rect">
            <a:avLst/>
          </a:prstGeom>
          <a:noFill/>
          <a:ln w="9525">
            <a:noFill/>
          </a:ln>
        </p:spPr>
        <p:txBody>
          <a:bodyPr>
            <a:spAutoFit/>
          </a:bodyPr>
          <a:p>
            <a:r>
              <a:rPr lang="en-US" altLang="zh-CN" sz="2800" dirty="0">
                <a:solidFill>
                  <a:srgbClr val="FF0000"/>
                </a:solidFill>
                <a:latin typeface="楷体_GB2312" pitchFamily="49" charset="-122"/>
                <a:ea typeface="楷体_GB2312" pitchFamily="49" charset="-122"/>
              </a:rPr>
              <a:t>▲</a:t>
            </a:r>
            <a:r>
              <a:rPr lang="en-US" altLang="zh-CN" sz="2400" dirty="0">
                <a:solidFill>
                  <a:srgbClr val="FF0000"/>
                </a:solidFill>
                <a:latin typeface="楷体_GB2312" pitchFamily="49" charset="-122"/>
                <a:ea typeface="楷体_GB2312" pitchFamily="49" charset="-122"/>
              </a:rPr>
              <a:t> </a:t>
            </a:r>
            <a:r>
              <a:rPr lang="zh-CN" altLang="en-US" sz="2800" b="1" dirty="0">
                <a:latin typeface="楷体_GB2312" pitchFamily="49" charset="-122"/>
                <a:ea typeface="楷体_GB2312" pitchFamily="49" charset="-122"/>
              </a:rPr>
              <a:t>家庭失去温暖</a:t>
            </a:r>
            <a:endParaRPr lang="zh-CN" altLang="en-US" sz="2400" dirty="0">
              <a:latin typeface="楷体_GB2312" pitchFamily="49" charset="-122"/>
              <a:ea typeface="楷体_GB2312" pitchFamily="49" charset="-122"/>
            </a:endParaRPr>
          </a:p>
        </p:txBody>
      </p:sp>
      <p:sp>
        <p:nvSpPr>
          <p:cNvPr id="39950" name="文本框 39949"/>
          <p:cNvSpPr txBox="1"/>
          <p:nvPr/>
        </p:nvSpPr>
        <p:spPr>
          <a:xfrm>
            <a:off x="468313" y="2565400"/>
            <a:ext cx="5040312" cy="2344738"/>
          </a:xfrm>
          <a:prstGeom prst="rect">
            <a:avLst/>
          </a:prstGeom>
          <a:noFill/>
          <a:ln w="9525">
            <a:noFill/>
          </a:ln>
        </p:spPr>
        <p:txBody>
          <a:bodyPr>
            <a:spAutoFit/>
          </a:bodyPr>
          <a:p>
            <a:r>
              <a:rPr lang="en-US" altLang="zh-CN" sz="2800" dirty="0">
                <a:solidFill>
                  <a:srgbClr val="FF0000"/>
                </a:solidFill>
                <a:latin typeface="楷体_GB2312" pitchFamily="49" charset="-122"/>
                <a:ea typeface="楷体_GB2312" pitchFamily="49" charset="-122"/>
              </a:rPr>
              <a:t>▲</a:t>
            </a:r>
            <a:r>
              <a:rPr lang="en-US" altLang="zh-CN" sz="2400" dirty="0">
                <a:solidFill>
                  <a:srgbClr val="FF0000"/>
                </a:solidFill>
                <a:latin typeface="楷体_GB2312" pitchFamily="49" charset="-122"/>
                <a:ea typeface="楷体_GB2312" pitchFamily="49" charset="-122"/>
              </a:rPr>
              <a:t> </a:t>
            </a:r>
            <a:r>
              <a:rPr lang="zh-CN" altLang="en-US" sz="2800" b="1" dirty="0">
                <a:latin typeface="楷体_GB2312" pitchFamily="49" charset="-122"/>
                <a:ea typeface="楷体_GB2312" pitchFamily="49" charset="-122"/>
              </a:rPr>
              <a:t>全家遭殃</a:t>
            </a:r>
            <a:endParaRPr lang="zh-CN" altLang="en-US" sz="2800" b="1" dirty="0">
              <a:latin typeface="楷体_GB2312" pitchFamily="49" charset="-122"/>
              <a:ea typeface="楷体_GB2312" pitchFamily="49" charset="-122"/>
            </a:endParaRPr>
          </a:p>
          <a:p>
            <a:r>
              <a:rPr lang="zh-CN" altLang="en-US" sz="2400" dirty="0">
                <a:latin typeface="楷体_GB2312" pitchFamily="49" charset="-122"/>
                <a:ea typeface="楷体_GB2312" pitchFamily="49" charset="-122"/>
              </a:rPr>
              <a:t>   吸毒者为获取毒资而谋算亲人，或用诡计拉家人下水；</a:t>
            </a:r>
            <a:endParaRPr lang="zh-CN" altLang="en-US" sz="2400" dirty="0">
              <a:latin typeface="楷体_GB2312" pitchFamily="49" charset="-122"/>
              <a:ea typeface="楷体_GB2312" pitchFamily="49" charset="-122"/>
            </a:endParaRPr>
          </a:p>
          <a:p>
            <a:r>
              <a:rPr lang="zh-CN" altLang="en-US" sz="2400" dirty="0">
                <a:latin typeface="楷体_GB2312" pitchFamily="49" charset="-122"/>
                <a:ea typeface="楷体_GB2312" pitchFamily="49" charset="-122"/>
              </a:rPr>
              <a:t>   有的吸毒者在毒瘾发作的疯狂中杀死亲人，有的</a:t>
            </a:r>
            <a:r>
              <a:rPr lang="zh-CN" altLang="en-US" sz="2400" dirty="0">
                <a:latin typeface="宋体" panose="02010600030101010101" pitchFamily="2" charset="-122"/>
                <a:ea typeface="楷体_GB2312" pitchFamily="49" charset="-122"/>
              </a:rPr>
              <a:t>“</a:t>
            </a:r>
            <a:r>
              <a:rPr lang="zh-CN" altLang="en-US" sz="2400" dirty="0">
                <a:latin typeface="楷体_GB2312" pitchFamily="49" charset="-122"/>
                <a:ea typeface="楷体_GB2312" pitchFamily="49" charset="-122"/>
              </a:rPr>
              <a:t>瘾君子</a:t>
            </a:r>
            <a:r>
              <a:rPr lang="zh-CN" altLang="en-US" sz="2400" dirty="0">
                <a:latin typeface="宋体" panose="02010600030101010101" pitchFamily="2" charset="-122"/>
                <a:ea typeface="楷体_GB2312" pitchFamily="49" charset="-122"/>
              </a:rPr>
              <a:t>”</a:t>
            </a:r>
            <a:r>
              <a:rPr lang="zh-CN" altLang="en-US" sz="2400" dirty="0">
                <a:latin typeface="楷体_GB2312" pitchFamily="49" charset="-122"/>
                <a:ea typeface="楷体_GB2312" pitchFamily="49" charset="-122"/>
              </a:rPr>
              <a:t>则是被愤怒绝望的亲人所了结。</a:t>
            </a:r>
            <a:endParaRPr lang="zh-CN" altLang="en-US" sz="2400" dirty="0">
              <a:latin typeface="楷体_GB2312" pitchFamily="49" charset="-122"/>
              <a:ea typeface="楷体_GB2312" pitchFamily="49" charset="-122"/>
            </a:endParaRPr>
          </a:p>
        </p:txBody>
      </p:sp>
      <p:sp>
        <p:nvSpPr>
          <p:cNvPr id="39951" name="文本框 39950"/>
          <p:cNvSpPr txBox="1"/>
          <p:nvPr/>
        </p:nvSpPr>
        <p:spPr>
          <a:xfrm>
            <a:off x="468313" y="4941888"/>
            <a:ext cx="8351837" cy="1614487"/>
          </a:xfrm>
          <a:prstGeom prst="rect">
            <a:avLst/>
          </a:prstGeom>
          <a:noFill/>
          <a:ln w="9525">
            <a:noFill/>
          </a:ln>
        </p:spPr>
        <p:txBody>
          <a:bodyPr>
            <a:spAutoFit/>
          </a:bodyPr>
          <a:p>
            <a:r>
              <a:rPr lang="en-US" altLang="zh-CN" sz="2800" dirty="0">
                <a:solidFill>
                  <a:srgbClr val="FF0000"/>
                </a:solidFill>
                <a:latin typeface="楷体_GB2312" pitchFamily="49" charset="-122"/>
                <a:ea typeface="楷体_GB2312" pitchFamily="49" charset="-122"/>
              </a:rPr>
              <a:t>▲</a:t>
            </a:r>
            <a:r>
              <a:rPr lang="en-US" altLang="zh-CN" sz="2400" dirty="0">
                <a:solidFill>
                  <a:srgbClr val="FF0000"/>
                </a:solidFill>
                <a:latin typeface="楷体_GB2312" pitchFamily="49" charset="-122"/>
                <a:ea typeface="楷体_GB2312" pitchFamily="49" charset="-122"/>
              </a:rPr>
              <a:t> </a:t>
            </a:r>
            <a:r>
              <a:rPr lang="zh-CN" altLang="en-US" sz="2800" b="1" dirty="0">
                <a:latin typeface="楷体_GB2312" pitchFamily="49" charset="-122"/>
                <a:ea typeface="楷体_GB2312" pitchFamily="49" charset="-122"/>
              </a:rPr>
              <a:t>累及后代</a:t>
            </a:r>
            <a:endParaRPr lang="zh-CN" altLang="en-US" sz="2800" b="1" dirty="0">
              <a:latin typeface="楷体_GB2312" pitchFamily="49" charset="-122"/>
              <a:ea typeface="楷体_GB2312" pitchFamily="49" charset="-122"/>
            </a:endParaRPr>
          </a:p>
          <a:p>
            <a:r>
              <a:rPr lang="zh-CN" altLang="en-US" sz="2400" dirty="0">
                <a:latin typeface="楷体_GB2312" pitchFamily="49" charset="-122"/>
                <a:ea typeface="楷体_GB2312" pitchFamily="49" charset="-122"/>
              </a:rPr>
              <a:t>   吸毒妇女一旦怀孕，会影响腹中胎儿的正常发育，易导致流产、畸胎，甚至胎儿生下来就有毒瘾（</a:t>
            </a:r>
            <a:r>
              <a:rPr lang="zh-CN" altLang="en-US" sz="2400" u="sng" dirty="0">
                <a:solidFill>
                  <a:srgbClr val="FF0000"/>
                </a:solidFill>
                <a:latin typeface="楷体_GB2312" pitchFamily="49" charset="-122"/>
                <a:ea typeface="楷体_GB2312" pitchFamily="49" charset="-122"/>
              </a:rPr>
              <a:t>海洛因婴儿</a:t>
            </a:r>
            <a:r>
              <a:rPr lang="zh-CN" altLang="en-US" sz="2400" dirty="0">
                <a:latin typeface="楷体_GB2312" pitchFamily="49" charset="-122"/>
                <a:ea typeface="楷体_GB2312" pitchFamily="49" charset="-122"/>
              </a:rPr>
              <a:t>）；</a:t>
            </a:r>
            <a:endParaRPr lang="zh-CN" altLang="en-US" sz="2400" dirty="0">
              <a:latin typeface="楷体_GB2312" pitchFamily="49" charset="-122"/>
              <a:ea typeface="楷体_GB2312" pitchFamily="49" charset="-122"/>
            </a:endParaRPr>
          </a:p>
          <a:p>
            <a:r>
              <a:rPr lang="zh-CN" altLang="en-US" sz="2400" dirty="0">
                <a:latin typeface="楷体_GB2312" pitchFamily="49" charset="-122"/>
                <a:ea typeface="楷体_GB2312" pitchFamily="49" charset="-122"/>
              </a:rPr>
              <a:t>   吸毒者往往还会虐待和遗弃儿童。</a:t>
            </a:r>
            <a:endParaRPr lang="zh-CN" altLang="en-US" sz="2400" dirty="0">
              <a:latin typeface="楷体_GB2312" pitchFamily="49" charset="-122"/>
              <a:ea typeface="楷体_GB2312"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39948"/>
                                        </p:tgtEl>
                                        <p:attrNameLst>
                                          <p:attrName>style.visibility</p:attrName>
                                        </p:attrNameLst>
                                      </p:cBhvr>
                                      <p:to>
                                        <p:strVal val="visible"/>
                                      </p:to>
                                    </p:set>
                                    <p:animEffect transition="in" filter="dissolve">
                                      <p:cBhvr>
                                        <p:cTn id="7" dur="500"/>
                                        <p:tgtEl>
                                          <p:spTgt spid="39948"/>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39952"/>
                                        </p:tgtEl>
                                        <p:attrNameLst>
                                          <p:attrName>style.visibility</p:attrName>
                                        </p:attrNameLst>
                                      </p:cBhvr>
                                      <p:to>
                                        <p:strVal val="visible"/>
                                      </p:to>
                                    </p:set>
                                    <p:animEffect transition="in" filter="dissolve">
                                      <p:cBhvr>
                                        <p:cTn id="12" dur="500"/>
                                        <p:tgtEl>
                                          <p:spTgt spid="39952"/>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39949"/>
                                        </p:tgtEl>
                                        <p:attrNameLst>
                                          <p:attrName>style.visibility</p:attrName>
                                        </p:attrNameLst>
                                      </p:cBhvr>
                                      <p:to>
                                        <p:strVal val="visible"/>
                                      </p:to>
                                    </p:set>
                                    <p:animEffect transition="in" filter="dissolve">
                                      <p:cBhvr>
                                        <p:cTn id="17" dur="500"/>
                                        <p:tgtEl>
                                          <p:spTgt spid="39949"/>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grpId="0" nodeType="clickEffect">
                                  <p:stCondLst>
                                    <p:cond delay="0"/>
                                  </p:stCondLst>
                                  <p:childTnLst>
                                    <p:set>
                                      <p:cBhvr>
                                        <p:cTn id="21" dur="1" fill="hold">
                                          <p:stCondLst>
                                            <p:cond delay="0"/>
                                          </p:stCondLst>
                                        </p:cTn>
                                        <p:tgtEl>
                                          <p:spTgt spid="39950"/>
                                        </p:tgtEl>
                                        <p:attrNameLst>
                                          <p:attrName>style.visibility</p:attrName>
                                        </p:attrNameLst>
                                      </p:cBhvr>
                                      <p:to>
                                        <p:strVal val="visible"/>
                                      </p:to>
                                    </p:set>
                                    <p:animEffect transition="in" filter="dissolve">
                                      <p:cBhvr>
                                        <p:cTn id="22" dur="500"/>
                                        <p:tgtEl>
                                          <p:spTgt spid="39950"/>
                                        </p:tgtEl>
                                      </p:cBhvr>
                                    </p:animEffect>
                                  </p:childTnLst>
                                </p:cTn>
                              </p:par>
                            </p:childTnLst>
                          </p:cTn>
                        </p:par>
                      </p:childTnLst>
                    </p:cTn>
                  </p:par>
                  <p:par>
                    <p:cTn id="23" fill="hold">
                      <p:stCondLst>
                        <p:cond delay="indefinite"/>
                      </p:stCondLst>
                      <p:childTnLst>
                        <p:par>
                          <p:cTn id="24" fill="hold">
                            <p:stCondLst>
                              <p:cond delay="0"/>
                            </p:stCondLst>
                            <p:childTnLst>
                              <p:par>
                                <p:cTn id="25" presetID="9" presetClass="entr" presetSubtype="0" fill="hold" grpId="0" nodeType="clickEffect">
                                  <p:stCondLst>
                                    <p:cond delay="0"/>
                                  </p:stCondLst>
                                  <p:childTnLst>
                                    <p:set>
                                      <p:cBhvr>
                                        <p:cTn id="26" dur="1" fill="hold">
                                          <p:stCondLst>
                                            <p:cond delay="0"/>
                                          </p:stCondLst>
                                        </p:cTn>
                                        <p:tgtEl>
                                          <p:spTgt spid="39951"/>
                                        </p:tgtEl>
                                        <p:attrNameLst>
                                          <p:attrName>style.visibility</p:attrName>
                                        </p:attrNameLst>
                                      </p:cBhvr>
                                      <p:to>
                                        <p:strVal val="visible"/>
                                      </p:to>
                                    </p:set>
                                    <p:animEffect transition="in" filter="dissolve">
                                      <p:cBhvr>
                                        <p:cTn id="27" dur="500"/>
                                        <p:tgtEl>
                                          <p:spTgt spid="39951"/>
                                        </p:tgtEl>
                                      </p:cBhvr>
                                    </p:animEffect>
                                  </p:childTnLst>
                                </p:cTn>
                              </p:par>
                            </p:childTnLst>
                          </p:cTn>
                        </p:par>
                      </p:childTnLst>
                    </p:cTn>
                  </p:par>
                  <p:par>
                    <p:cTn id="28" fill="hold">
                      <p:stCondLst>
                        <p:cond delay="indefinite"/>
                      </p:stCondLst>
                      <p:childTnLst>
                        <p:par>
                          <p:cTn id="29" fill="hold">
                            <p:stCondLst>
                              <p:cond delay="0"/>
                            </p:stCondLst>
                            <p:childTnLst>
                              <p:par>
                                <p:cTn id="30" presetID="53" presetClass="entr" presetSubtype="16" fill="hold" grpId="0" nodeType="clickEffect">
                                  <p:stCondLst>
                                    <p:cond delay="0"/>
                                  </p:stCondLst>
                                  <p:childTnLst>
                                    <p:set>
                                      <p:cBhvr>
                                        <p:cTn id="31" dur="1" fill="hold">
                                          <p:stCondLst>
                                            <p:cond delay="0"/>
                                          </p:stCondLst>
                                        </p:cTn>
                                        <p:tgtEl>
                                          <p:spTgt spid="39947"/>
                                        </p:tgtEl>
                                        <p:attrNameLst>
                                          <p:attrName>style.visibility</p:attrName>
                                        </p:attrNameLst>
                                      </p:cBhvr>
                                      <p:to>
                                        <p:strVal val="visible"/>
                                      </p:to>
                                    </p:set>
                                    <p:anim calcmode="lin" valueType="num">
                                      <p:cBhvr>
                                        <p:cTn id="32" dur="500" fill="hold"/>
                                        <p:tgtEl>
                                          <p:spTgt spid="39947"/>
                                        </p:tgtEl>
                                        <p:attrNameLst>
                                          <p:attrName>ppt_w</p:attrName>
                                        </p:attrNameLst>
                                      </p:cBhvr>
                                      <p:tavLst>
                                        <p:tav tm="0">
                                          <p:val>
                                            <p:fltVal val="0.000000"/>
                                          </p:val>
                                        </p:tav>
                                        <p:tav tm="100000">
                                          <p:val>
                                            <p:strVal val="#ppt_w"/>
                                          </p:val>
                                        </p:tav>
                                      </p:tavLst>
                                    </p:anim>
                                    <p:anim calcmode="lin" valueType="num">
                                      <p:cBhvr>
                                        <p:cTn id="33" dur="500" fill="hold"/>
                                        <p:tgtEl>
                                          <p:spTgt spid="39947"/>
                                        </p:tgtEl>
                                        <p:attrNameLst>
                                          <p:attrName>ppt_h</p:attrName>
                                        </p:attrNameLst>
                                      </p:cBhvr>
                                      <p:tavLst>
                                        <p:tav tm="0">
                                          <p:val>
                                            <p:fltVal val="0.000000"/>
                                          </p:val>
                                        </p:tav>
                                        <p:tav tm="100000">
                                          <p:val>
                                            <p:strVal val="#ppt_h"/>
                                          </p:val>
                                        </p:tav>
                                      </p:tavLst>
                                    </p:anim>
                                    <p:animEffect transition="in" filter="fade">
                                      <p:cBhvr>
                                        <p:cTn id="34" dur="500"/>
                                        <p:tgtEl>
                                          <p:spTgt spid="399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947" grpId="0" animBg="1"/>
      <p:bldP spid="39948" grpId="0"/>
      <p:bldP spid="39949" grpId="0"/>
      <p:bldP spid="39950" grpId="0"/>
      <p:bldP spid="39951"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0722" name="矩形 119809"/>
          <p:cNvSpPr/>
          <p:nvPr/>
        </p:nvSpPr>
        <p:spPr>
          <a:xfrm>
            <a:off x="793750" y="476250"/>
            <a:ext cx="1203325" cy="701675"/>
          </a:xfrm>
          <a:prstGeom prst="rect">
            <a:avLst/>
          </a:prstGeom>
          <a:noFill/>
          <a:ln w="9525">
            <a:noFill/>
          </a:ln>
        </p:spPr>
        <p:txBody>
          <a:bodyPr wrap="none">
            <a:spAutoFit/>
          </a:bodyPr>
          <a:p>
            <a:pPr algn="ctr"/>
            <a:r>
              <a:rPr lang="zh-CN" altLang="en-US" sz="4000" b="1" dirty="0">
                <a:solidFill>
                  <a:srgbClr val="3333FF"/>
                </a:solidFill>
                <a:latin typeface="黑体" panose="02010609060101010101" pitchFamily="49" charset="-122"/>
                <a:ea typeface="黑体" panose="02010609060101010101" pitchFamily="49" charset="-122"/>
              </a:rPr>
              <a:t>案例</a:t>
            </a:r>
            <a:endParaRPr lang="zh-CN" altLang="en-US" sz="4000" b="1" dirty="0">
              <a:solidFill>
                <a:srgbClr val="3333FF"/>
              </a:solidFill>
              <a:latin typeface="黑体" panose="02010609060101010101" pitchFamily="49" charset="-122"/>
              <a:ea typeface="黑体" panose="02010609060101010101" pitchFamily="49" charset="-122"/>
            </a:endParaRPr>
          </a:p>
        </p:txBody>
      </p:sp>
      <p:sp>
        <p:nvSpPr>
          <p:cNvPr id="30723" name="矩形 119810"/>
          <p:cNvSpPr/>
          <p:nvPr/>
        </p:nvSpPr>
        <p:spPr>
          <a:xfrm>
            <a:off x="900113" y="3716338"/>
            <a:ext cx="7488237" cy="2227262"/>
          </a:xfrm>
          <a:prstGeom prst="rect">
            <a:avLst/>
          </a:prstGeom>
          <a:noFill/>
          <a:ln w="9525">
            <a:noFill/>
          </a:ln>
        </p:spPr>
        <p:txBody>
          <a:bodyPr>
            <a:spAutoFit/>
          </a:bodyPr>
          <a:p>
            <a:r>
              <a:rPr lang="en-US" altLang="zh-CN" sz="2800" b="1" dirty="0">
                <a:latin typeface="宋体" panose="02010600030101010101" pitchFamily="2" charset="-122"/>
              </a:rPr>
              <a:t>    </a:t>
            </a:r>
            <a:r>
              <a:rPr lang="zh-CN" altLang="en-US" sz="2800" b="1" dirty="0">
                <a:latin typeface="楷体_GB2312" pitchFamily="49" charset="-122"/>
                <a:ea typeface="楷体_GB2312" pitchFamily="49" charset="-122"/>
              </a:rPr>
              <a:t>北京市一对夫妇原本有一个生意很好的餐馆，就在日子越过越好的时候，他们却</a:t>
            </a:r>
            <a:r>
              <a:rPr lang="zh-CN" altLang="en-US" sz="2800" b="1" u="sng" dirty="0">
                <a:solidFill>
                  <a:srgbClr val="FF0000"/>
                </a:solidFill>
                <a:latin typeface="楷体_GB2312" pitchFamily="49" charset="-122"/>
                <a:ea typeface="楷体_GB2312" pitchFamily="49" charset="-122"/>
              </a:rPr>
              <a:t>双双染上了毒瘾</a:t>
            </a:r>
            <a:r>
              <a:rPr lang="zh-CN" altLang="en-US" sz="2800" b="1" dirty="0">
                <a:latin typeface="楷体_GB2312" pitchFamily="49" charset="-122"/>
                <a:ea typeface="楷体_GB2312" pitchFamily="49" charset="-122"/>
              </a:rPr>
              <a:t>。两年后，价值</a:t>
            </a:r>
            <a:r>
              <a:rPr lang="en-US" altLang="zh-CN" sz="2800" b="1" dirty="0">
                <a:latin typeface="楷体_GB2312" pitchFamily="49" charset="-122"/>
                <a:ea typeface="楷体_GB2312" pitchFamily="49" charset="-122"/>
              </a:rPr>
              <a:t>100</a:t>
            </a:r>
            <a:r>
              <a:rPr lang="zh-CN" altLang="en-US" sz="2800" b="1" dirty="0">
                <a:latin typeface="楷体_GB2312" pitchFamily="49" charset="-122"/>
                <a:ea typeface="楷体_GB2312" pitchFamily="49" charset="-122"/>
              </a:rPr>
              <a:t>多万的餐馆和所有家当被全部吸光。最后，</a:t>
            </a:r>
            <a:r>
              <a:rPr lang="zh-CN" altLang="en-US" sz="2800" b="1" u="sng" dirty="0">
                <a:solidFill>
                  <a:srgbClr val="FF0000"/>
                </a:solidFill>
                <a:latin typeface="楷体_GB2312" pitchFamily="49" charset="-122"/>
                <a:ea typeface="楷体_GB2312" pitchFamily="49" charset="-122"/>
              </a:rPr>
              <a:t>甚至连他们的宝贝儿子，也被他们为继续吸毒而偷偷卖掉了</a:t>
            </a:r>
            <a:r>
              <a:rPr lang="en-US" altLang="zh-CN" sz="2800" b="1" dirty="0">
                <a:latin typeface="楷体_GB2312" pitchFamily="49" charset="-122"/>
                <a:ea typeface="楷体_GB2312" pitchFamily="49" charset="-122"/>
              </a:rPr>
              <a:t>!</a:t>
            </a:r>
            <a:r>
              <a:rPr lang="en-US" altLang="zh-CN" sz="2800" b="1" dirty="0">
                <a:latin typeface="宋体" panose="02010600030101010101" pitchFamily="2" charset="-122"/>
              </a:rPr>
              <a:t> </a:t>
            </a:r>
            <a:endParaRPr lang="en-US" altLang="zh-CN" sz="2800" b="1" dirty="0">
              <a:latin typeface="宋体" panose="02010600030101010101" pitchFamily="2" charset="-122"/>
            </a:endParaRPr>
          </a:p>
        </p:txBody>
      </p:sp>
      <p:pic>
        <p:nvPicPr>
          <p:cNvPr id="30724" name="图片 119811" descr="妻离子散"/>
          <p:cNvPicPr>
            <a:picLocks noChangeAspect="1"/>
          </p:cNvPicPr>
          <p:nvPr/>
        </p:nvPicPr>
        <p:blipFill>
          <a:blip r:embed="rId1">
            <a:lum bright="10001" contrast="10000"/>
          </a:blip>
          <a:stretch>
            <a:fillRect/>
          </a:stretch>
        </p:blipFill>
        <p:spPr>
          <a:xfrm>
            <a:off x="3203575" y="620713"/>
            <a:ext cx="3600450" cy="2663825"/>
          </a:xfrm>
          <a:prstGeom prst="rect">
            <a:avLst/>
          </a:prstGeom>
          <a:noFill/>
          <a:ln w="9525">
            <a:noFill/>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6386" name="标题 79918"/>
          <p:cNvSpPr>
            <a:spLocks noGrp="1" noChangeArrowheads="1"/>
          </p:cNvSpPr>
          <p:nvPr>
            <p:ph type="title"/>
          </p:nvPr>
        </p:nvSpPr>
        <p:spPr>
          <a:xfrm>
            <a:off x="763588" y="558800"/>
            <a:ext cx="7616825" cy="738188"/>
          </a:xfrm>
        </p:spPr>
        <p:txBody>
          <a:bodyPr vert="horz" wrap="square" lIns="91440" tIns="45720" rIns="91440" bIns="45720" numCol="1" rtlCol="0" anchor="ctr" anchorCtr="0" compatLnSpc="1">
            <a:normAutofit fontScale="90000"/>
          </a:bodyPr>
          <a:lstStyle/>
          <a:p>
            <a:pPr marL="0" marR="0" lvl="0" indent="0" algn="ctr" defTabSz="914400" rtl="0" eaLnBrk="1" fontAlgn="auto" latinLnBrk="0" hangingPunct="1">
              <a:lnSpc>
                <a:spcPct val="100000"/>
              </a:lnSpc>
              <a:spcBef>
                <a:spcPct val="0"/>
              </a:spcBef>
              <a:spcAft>
                <a:spcPts val="0"/>
              </a:spcAft>
              <a:buClrTx/>
              <a:buSzTx/>
              <a:buFontTx/>
              <a:buNone/>
              <a:defRPr/>
            </a:pPr>
            <a:r>
              <a:rPr kumimoji="0" lang="zh-CN" altLang="en-US" sz="4400" b="0" i="0" u="none" strike="noStrike" kern="1200" cap="none" spc="0" normalizeH="0" baseline="0" noProof="0" smtClean="0">
                <a:ln>
                  <a:noFill/>
                </a:ln>
                <a:solidFill>
                  <a:schemeClr val="tx1"/>
                </a:solidFill>
                <a:effectLst/>
                <a:uLnTx/>
                <a:uFillTx/>
                <a:latin typeface="+mj-lt"/>
                <a:ea typeface="黑体" panose="02010609060101010101" pitchFamily="49" charset="-122"/>
                <a:cs typeface="+mj-cs"/>
              </a:rPr>
              <a:t>常见毒品及易被滥用物品的种类</a:t>
            </a:r>
            <a:endParaRPr kumimoji="0" lang="zh-CN" altLang="en-US" sz="4400" b="0" i="0" u="none" strike="noStrike" kern="1200" cap="none" spc="0" normalizeH="0" baseline="0" noProof="0" smtClean="0">
              <a:ln>
                <a:noFill/>
              </a:ln>
              <a:solidFill>
                <a:schemeClr val="tx1"/>
              </a:solidFill>
              <a:effectLst/>
              <a:uLnTx/>
              <a:uFillTx/>
              <a:latin typeface="+mj-lt"/>
              <a:ea typeface="黑体" panose="02010609060101010101" pitchFamily="49" charset="-122"/>
              <a:cs typeface="+mj-cs"/>
            </a:endParaRPr>
          </a:p>
        </p:txBody>
      </p:sp>
      <p:pic>
        <p:nvPicPr>
          <p:cNvPr id="4099" name="内容占位符 79916" descr="10-1"/>
          <p:cNvPicPr>
            <a:picLocks noGrp="1" noChangeAspect="1"/>
          </p:cNvPicPr>
          <p:nvPr>
            <p:ph idx="1"/>
          </p:nvPr>
        </p:nvPicPr>
        <p:blipFill>
          <a:blip r:embed="rId1"/>
          <a:srcRect/>
          <a:stretch>
            <a:fillRect/>
          </a:stretch>
        </p:blipFill>
        <p:spPr>
          <a:xfrm>
            <a:off x="323850" y="1557338"/>
            <a:ext cx="8569325" cy="4679950"/>
          </a:xfrm>
        </p:spPr>
      </p:pic>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44045" name="内容占位符 44044" descr="吸毒之路"/>
          <p:cNvPicPr>
            <a:picLocks noGrp="1" noChangeAspect="1"/>
          </p:cNvPicPr>
          <p:nvPr>
            <p:ph sz="half" idx="1"/>
          </p:nvPr>
        </p:nvPicPr>
        <p:blipFill>
          <a:blip r:embed="rId1"/>
          <a:srcRect/>
          <a:stretch>
            <a:fillRect/>
          </a:stretch>
        </p:blipFill>
        <p:spPr>
          <a:xfrm>
            <a:off x="1897063" y="3527425"/>
            <a:ext cx="1158875" cy="671513"/>
          </a:xfrm>
        </p:spPr>
      </p:pic>
      <p:pic>
        <p:nvPicPr>
          <p:cNvPr id="44047" name="内容占位符 44046" descr="恶果"/>
          <p:cNvPicPr>
            <a:picLocks noGrp="1" noChangeAspect="1"/>
          </p:cNvPicPr>
          <p:nvPr>
            <p:ph sz="half" idx="2"/>
          </p:nvPr>
        </p:nvPicPr>
        <p:blipFill>
          <a:blip r:embed="rId2"/>
          <a:srcRect/>
          <a:stretch>
            <a:fillRect/>
          </a:stretch>
        </p:blipFill>
        <p:spPr>
          <a:xfrm>
            <a:off x="6088063" y="3028950"/>
            <a:ext cx="1158875" cy="1668463"/>
          </a:xfrm>
        </p:spPr>
      </p:pic>
      <p:sp>
        <p:nvSpPr>
          <p:cNvPr id="31748" name="矩形 44036"/>
          <p:cNvSpPr/>
          <p:nvPr/>
        </p:nvSpPr>
        <p:spPr>
          <a:xfrm>
            <a:off x="394970" y="476250"/>
            <a:ext cx="1532255" cy="768350"/>
          </a:xfrm>
          <a:prstGeom prst="rect">
            <a:avLst/>
          </a:prstGeom>
          <a:solidFill>
            <a:schemeClr val="bg1"/>
          </a:solidFill>
          <a:ln w="9525">
            <a:noFill/>
          </a:ln>
        </p:spPr>
        <p:txBody>
          <a:bodyPr wrap="square">
            <a:spAutoFit/>
          </a:bodyPr>
          <a:p>
            <a:pPr algn="ctr"/>
            <a:r>
              <a:rPr lang="zh-CN" altLang="en-US" sz="4400" b="1" dirty="0">
                <a:latin typeface="Arial" panose="020B0604020202020204" pitchFamily="34" charset="0"/>
                <a:ea typeface="黑体" panose="02010609060101010101" pitchFamily="49" charset="-122"/>
              </a:rPr>
              <a:t>吸毒</a:t>
            </a:r>
            <a:endParaRPr lang="zh-CN" altLang="en-US" sz="4400" b="1" dirty="0">
              <a:latin typeface="Arial" panose="020B0604020202020204" pitchFamily="34" charset="0"/>
              <a:ea typeface="华文彩云" pitchFamily="2" charset="-122"/>
            </a:endParaRPr>
          </a:p>
        </p:txBody>
      </p:sp>
      <p:sp>
        <p:nvSpPr>
          <p:cNvPr id="31749" name="文本框 44037"/>
          <p:cNvSpPr txBox="1"/>
          <p:nvPr/>
        </p:nvSpPr>
        <p:spPr>
          <a:xfrm>
            <a:off x="1908175" y="476250"/>
            <a:ext cx="2447925" cy="762000"/>
          </a:xfrm>
          <a:prstGeom prst="rect">
            <a:avLst/>
          </a:prstGeom>
          <a:solidFill>
            <a:schemeClr val="tx1"/>
          </a:solidFill>
          <a:ln w="9525">
            <a:noFill/>
          </a:ln>
        </p:spPr>
        <p:txBody>
          <a:bodyPr>
            <a:spAutoFit/>
          </a:bodyPr>
          <a:p>
            <a:pPr algn="ctr">
              <a:spcBef>
                <a:spcPct val="50000"/>
              </a:spcBef>
            </a:pPr>
            <a:r>
              <a:rPr lang="zh-CN" altLang="en-US" sz="4400" b="1" dirty="0">
                <a:solidFill>
                  <a:schemeClr val="bg1"/>
                </a:solidFill>
                <a:latin typeface="Arial" panose="020B0604020202020204" pitchFamily="34" charset="0"/>
                <a:ea typeface="黑体" panose="02010609060101010101" pitchFamily="49" charset="-122"/>
              </a:rPr>
              <a:t>危害社会</a:t>
            </a:r>
            <a:endParaRPr lang="zh-CN" altLang="en-US" sz="4400" b="1" dirty="0">
              <a:solidFill>
                <a:schemeClr val="bg1"/>
              </a:solidFill>
              <a:latin typeface="Arial" panose="020B0604020202020204" pitchFamily="34" charset="0"/>
              <a:ea typeface="黑体" panose="02010609060101010101" pitchFamily="49" charset="-122"/>
            </a:endParaRPr>
          </a:p>
        </p:txBody>
      </p:sp>
      <p:sp>
        <p:nvSpPr>
          <p:cNvPr id="44039" name="爆炸形 1 44038"/>
          <p:cNvSpPr/>
          <p:nvPr/>
        </p:nvSpPr>
        <p:spPr>
          <a:xfrm rot="-628631">
            <a:off x="4932363" y="260350"/>
            <a:ext cx="3717925" cy="1154113"/>
          </a:xfrm>
          <a:prstGeom prst="irregularSeal1">
            <a:avLst/>
          </a:prstGeom>
          <a:noFill/>
          <a:ln w="9525" cap="flat" cmpd="sng">
            <a:solidFill>
              <a:schemeClr val="tx1"/>
            </a:solidFill>
            <a:prstDash val="solid"/>
            <a:miter/>
            <a:headEnd type="none" w="med" len="med"/>
            <a:tailEnd type="none" w="med" len="med"/>
          </a:ln>
        </p:spPr>
        <p:txBody>
          <a:bodyPr wrap="none" anchor="ctr"/>
          <a:p>
            <a:pPr algn="ctr"/>
            <a:r>
              <a:rPr lang="zh-CN" altLang="en-US" sz="3600" b="1" dirty="0">
                <a:latin typeface="Arial" panose="020B0604020202020204" pitchFamily="34" charset="0"/>
                <a:ea typeface="方正舒体" pitchFamily="2" charset="-122"/>
              </a:rPr>
              <a:t>遗害无穷</a:t>
            </a:r>
            <a:endParaRPr lang="zh-CN" altLang="en-US" sz="3600" b="1" dirty="0">
              <a:latin typeface="Arial" panose="020B0604020202020204" pitchFamily="34" charset="0"/>
              <a:ea typeface="方正舒体" pitchFamily="2" charset="-122"/>
            </a:endParaRPr>
          </a:p>
        </p:txBody>
      </p:sp>
      <p:sp>
        <p:nvSpPr>
          <p:cNvPr id="44040" name="矩形 44039"/>
          <p:cNvSpPr/>
          <p:nvPr/>
        </p:nvSpPr>
        <p:spPr>
          <a:xfrm>
            <a:off x="395288" y="1268413"/>
            <a:ext cx="4752975" cy="733425"/>
          </a:xfrm>
          <a:prstGeom prst="rect">
            <a:avLst/>
          </a:prstGeom>
          <a:noFill/>
          <a:ln w="9525">
            <a:noFill/>
          </a:ln>
        </p:spPr>
        <p:txBody>
          <a:bodyPr>
            <a:spAutoFit/>
          </a:bodyPr>
          <a:p>
            <a:pPr>
              <a:lnSpc>
                <a:spcPct val="150000"/>
              </a:lnSpc>
            </a:pPr>
            <a:r>
              <a:rPr lang="en-US" altLang="zh-CN" sz="2800" dirty="0">
                <a:solidFill>
                  <a:srgbClr val="FF0000"/>
                </a:solidFill>
                <a:latin typeface="楷体_GB2312" pitchFamily="49" charset="-122"/>
                <a:ea typeface="楷体_GB2312" pitchFamily="49" charset="-122"/>
              </a:rPr>
              <a:t>▲ </a:t>
            </a:r>
            <a:r>
              <a:rPr lang="zh-CN" altLang="en-US" sz="2800" b="1" dirty="0">
                <a:latin typeface="Arial" panose="020B0604020202020204" pitchFamily="34" charset="0"/>
                <a:ea typeface="楷体_GB2312" pitchFamily="49" charset="-122"/>
              </a:rPr>
              <a:t>诱发犯罪，破坏社会秩序</a:t>
            </a:r>
            <a:endParaRPr lang="zh-CN" altLang="en-US" sz="2400" dirty="0">
              <a:latin typeface="Arial" panose="020B0604020202020204" pitchFamily="34" charset="0"/>
              <a:ea typeface="楷体_GB2312" pitchFamily="49" charset="-122"/>
            </a:endParaRPr>
          </a:p>
        </p:txBody>
      </p:sp>
      <p:sp>
        <p:nvSpPr>
          <p:cNvPr id="44042" name="文本框 44041"/>
          <p:cNvSpPr txBox="1"/>
          <p:nvPr/>
        </p:nvSpPr>
        <p:spPr>
          <a:xfrm>
            <a:off x="395288" y="1844675"/>
            <a:ext cx="2952750" cy="733425"/>
          </a:xfrm>
          <a:prstGeom prst="rect">
            <a:avLst/>
          </a:prstGeom>
          <a:noFill/>
          <a:ln w="9525">
            <a:noFill/>
          </a:ln>
        </p:spPr>
        <p:txBody>
          <a:bodyPr>
            <a:spAutoFit/>
          </a:bodyPr>
          <a:p>
            <a:pPr>
              <a:lnSpc>
                <a:spcPct val="150000"/>
              </a:lnSpc>
            </a:pPr>
            <a:r>
              <a:rPr lang="en-US" altLang="zh-CN" sz="2800" dirty="0">
                <a:solidFill>
                  <a:srgbClr val="FF0000"/>
                </a:solidFill>
                <a:latin typeface="楷体_GB2312" pitchFamily="49" charset="-122"/>
                <a:ea typeface="楷体_GB2312" pitchFamily="49" charset="-122"/>
              </a:rPr>
              <a:t>▲ </a:t>
            </a:r>
            <a:r>
              <a:rPr lang="zh-CN" altLang="en-US" sz="2800" b="1" dirty="0">
                <a:latin typeface="楷体_GB2312" pitchFamily="49" charset="-122"/>
                <a:ea typeface="楷体_GB2312" pitchFamily="49" charset="-122"/>
              </a:rPr>
              <a:t>国民素质下降</a:t>
            </a:r>
            <a:endParaRPr lang="zh-CN" altLang="en-US" sz="2400" dirty="0">
              <a:latin typeface="楷体_GB2312" pitchFamily="49" charset="-122"/>
              <a:ea typeface="楷体_GB2312" pitchFamily="49" charset="-122"/>
            </a:endParaRPr>
          </a:p>
        </p:txBody>
      </p:sp>
      <p:sp>
        <p:nvSpPr>
          <p:cNvPr id="44043" name="文本框 44042"/>
          <p:cNvSpPr txBox="1"/>
          <p:nvPr/>
        </p:nvSpPr>
        <p:spPr>
          <a:xfrm>
            <a:off x="395288" y="2636838"/>
            <a:ext cx="4032250" cy="519112"/>
          </a:xfrm>
          <a:prstGeom prst="rect">
            <a:avLst/>
          </a:prstGeom>
          <a:noFill/>
          <a:ln w="9525">
            <a:noFill/>
          </a:ln>
        </p:spPr>
        <p:txBody>
          <a:bodyPr>
            <a:spAutoFit/>
          </a:bodyPr>
          <a:p>
            <a:pPr>
              <a:spcBef>
                <a:spcPct val="50000"/>
              </a:spcBef>
            </a:pPr>
            <a:r>
              <a:rPr lang="en-US" altLang="zh-CN" sz="2800" dirty="0">
                <a:solidFill>
                  <a:srgbClr val="FF0000"/>
                </a:solidFill>
                <a:latin typeface="楷体_GB2312" pitchFamily="49" charset="-122"/>
                <a:ea typeface="楷体_GB2312" pitchFamily="49" charset="-122"/>
              </a:rPr>
              <a:t>▲ </a:t>
            </a:r>
            <a:r>
              <a:rPr lang="zh-CN" altLang="en-US" sz="2800" b="1" dirty="0">
                <a:latin typeface="楷体_GB2312" pitchFamily="49" charset="-122"/>
                <a:ea typeface="楷体_GB2312" pitchFamily="49" charset="-122"/>
              </a:rPr>
              <a:t>传播疾病，祸及他人</a:t>
            </a:r>
            <a:endParaRPr lang="zh-CN" altLang="en-US" sz="2800" b="1" dirty="0">
              <a:latin typeface="楷体_GB2312" pitchFamily="49" charset="-122"/>
              <a:ea typeface="楷体_GB2312" pitchFamily="49" charset="-122"/>
            </a:endParaRPr>
          </a:p>
        </p:txBody>
      </p:sp>
      <p:sp>
        <p:nvSpPr>
          <p:cNvPr id="44044" name="文本框 44043"/>
          <p:cNvSpPr txBox="1"/>
          <p:nvPr/>
        </p:nvSpPr>
        <p:spPr>
          <a:xfrm>
            <a:off x="395288" y="3068638"/>
            <a:ext cx="4681537" cy="733425"/>
          </a:xfrm>
          <a:prstGeom prst="rect">
            <a:avLst/>
          </a:prstGeom>
          <a:noFill/>
          <a:ln w="9525">
            <a:noFill/>
          </a:ln>
        </p:spPr>
        <p:txBody>
          <a:bodyPr>
            <a:spAutoFit/>
          </a:bodyPr>
          <a:p>
            <a:pPr>
              <a:lnSpc>
                <a:spcPct val="150000"/>
              </a:lnSpc>
            </a:pPr>
            <a:r>
              <a:rPr lang="en-US" altLang="zh-CN" sz="2800" dirty="0">
                <a:solidFill>
                  <a:srgbClr val="FF0000"/>
                </a:solidFill>
                <a:latin typeface="楷体_GB2312" pitchFamily="49" charset="-122"/>
                <a:ea typeface="楷体_GB2312" pitchFamily="49" charset="-122"/>
              </a:rPr>
              <a:t>▲ </a:t>
            </a:r>
            <a:r>
              <a:rPr lang="zh-CN" altLang="en-US" sz="2800" b="1" dirty="0">
                <a:latin typeface="楷体_GB2312" pitchFamily="49" charset="-122"/>
                <a:ea typeface="楷体_GB2312" pitchFamily="49" charset="-122"/>
              </a:rPr>
              <a:t>国家财富流失、经济衰退</a:t>
            </a:r>
            <a:endParaRPr lang="zh-CN" altLang="en-US" sz="2800" b="1" u="sng" dirty="0">
              <a:latin typeface="楷体_GB2312" pitchFamily="49" charset="-122"/>
              <a:ea typeface="楷体_GB2312"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44040"/>
                                        </p:tgtEl>
                                        <p:attrNameLst>
                                          <p:attrName>style.visibility</p:attrName>
                                        </p:attrNameLst>
                                      </p:cBhvr>
                                      <p:to>
                                        <p:strVal val="visible"/>
                                      </p:to>
                                    </p:set>
                                    <p:anim calcmode="lin" valueType="num">
                                      <p:cBhvr>
                                        <p:cTn id="7" dur="1000" fill="hold"/>
                                        <p:tgtEl>
                                          <p:spTgt spid="44040"/>
                                        </p:tgtEl>
                                        <p:attrNameLst>
                                          <p:attrName>ppt_w</p:attrName>
                                        </p:attrNameLst>
                                      </p:cBhvr>
                                      <p:tavLst>
                                        <p:tav tm="0">
                                          <p:val>
                                            <p:strVal val="#ppt_w*0.70"/>
                                          </p:val>
                                        </p:tav>
                                        <p:tav tm="100000">
                                          <p:val>
                                            <p:strVal val="#ppt_w"/>
                                          </p:val>
                                        </p:tav>
                                      </p:tavLst>
                                    </p:anim>
                                    <p:anim calcmode="lin" valueType="num">
                                      <p:cBhvr>
                                        <p:cTn id="8" dur="1000" fill="hold"/>
                                        <p:tgtEl>
                                          <p:spTgt spid="44040"/>
                                        </p:tgtEl>
                                        <p:attrNameLst>
                                          <p:attrName>ppt_h</p:attrName>
                                        </p:attrNameLst>
                                      </p:cBhvr>
                                      <p:tavLst>
                                        <p:tav tm="0">
                                          <p:val>
                                            <p:strVal val="#ppt_h"/>
                                          </p:val>
                                        </p:tav>
                                        <p:tav tm="100000">
                                          <p:val>
                                            <p:strVal val="#ppt_h"/>
                                          </p:val>
                                        </p:tav>
                                      </p:tavLst>
                                    </p:anim>
                                    <p:animEffect transition="in" filter="fade">
                                      <p:cBhvr>
                                        <p:cTn id="9" dur="1000"/>
                                        <p:tgtEl>
                                          <p:spTgt spid="44040"/>
                                        </p:tgtEl>
                                      </p:cBhvr>
                                    </p:animEffect>
                                  </p:childTnLst>
                                </p:cTn>
                              </p:par>
                            </p:childTnLst>
                          </p:cTn>
                        </p:par>
                      </p:childTnLst>
                    </p:cTn>
                  </p:par>
                  <p:par>
                    <p:cTn id="10" fill="hold">
                      <p:stCondLst>
                        <p:cond delay="indefinite"/>
                      </p:stCondLst>
                      <p:childTnLst>
                        <p:par>
                          <p:cTn id="11" fill="hold">
                            <p:stCondLst>
                              <p:cond delay="0"/>
                            </p:stCondLst>
                            <p:childTnLst>
                              <p:par>
                                <p:cTn id="12" presetID="55" presetClass="entr" presetSubtype="0" fill="hold" nodeType="clickEffect">
                                  <p:stCondLst>
                                    <p:cond delay="0"/>
                                  </p:stCondLst>
                                  <p:childTnLst>
                                    <p:set>
                                      <p:cBhvr>
                                        <p:cTn id="13" dur="1" fill="hold">
                                          <p:stCondLst>
                                            <p:cond delay="0"/>
                                          </p:stCondLst>
                                        </p:cTn>
                                        <p:tgtEl>
                                          <p:spTgt spid="44045"/>
                                        </p:tgtEl>
                                        <p:attrNameLst>
                                          <p:attrName>style.visibility</p:attrName>
                                        </p:attrNameLst>
                                      </p:cBhvr>
                                      <p:to>
                                        <p:strVal val="visible"/>
                                      </p:to>
                                    </p:set>
                                    <p:anim calcmode="lin" valueType="num">
                                      <p:cBhvr>
                                        <p:cTn id="14" dur="1000" fill="hold"/>
                                        <p:tgtEl>
                                          <p:spTgt spid="44045"/>
                                        </p:tgtEl>
                                        <p:attrNameLst>
                                          <p:attrName>ppt_w</p:attrName>
                                        </p:attrNameLst>
                                      </p:cBhvr>
                                      <p:tavLst>
                                        <p:tav tm="0">
                                          <p:val>
                                            <p:strVal val="#ppt_w*0.70"/>
                                          </p:val>
                                        </p:tav>
                                        <p:tav tm="100000">
                                          <p:val>
                                            <p:strVal val="#ppt_w"/>
                                          </p:val>
                                        </p:tav>
                                      </p:tavLst>
                                    </p:anim>
                                    <p:anim calcmode="lin" valueType="num">
                                      <p:cBhvr>
                                        <p:cTn id="15" dur="1000" fill="hold"/>
                                        <p:tgtEl>
                                          <p:spTgt spid="44045"/>
                                        </p:tgtEl>
                                        <p:attrNameLst>
                                          <p:attrName>ppt_h</p:attrName>
                                        </p:attrNameLst>
                                      </p:cBhvr>
                                      <p:tavLst>
                                        <p:tav tm="0">
                                          <p:val>
                                            <p:strVal val="#ppt_h"/>
                                          </p:val>
                                        </p:tav>
                                        <p:tav tm="100000">
                                          <p:val>
                                            <p:strVal val="#ppt_h"/>
                                          </p:val>
                                        </p:tav>
                                      </p:tavLst>
                                    </p:anim>
                                    <p:animEffect transition="in" filter="fade">
                                      <p:cBhvr>
                                        <p:cTn id="16" dur="1000"/>
                                        <p:tgtEl>
                                          <p:spTgt spid="44045"/>
                                        </p:tgtEl>
                                      </p:cBhvr>
                                    </p:animEffect>
                                  </p:childTnLst>
                                </p:cTn>
                              </p:par>
                            </p:childTnLst>
                          </p:cTn>
                        </p:par>
                      </p:childTnLst>
                    </p:cTn>
                  </p:par>
                  <p:par>
                    <p:cTn id="17" fill="hold">
                      <p:stCondLst>
                        <p:cond delay="indefinite"/>
                      </p:stCondLst>
                      <p:childTnLst>
                        <p:par>
                          <p:cTn id="18" fill="hold">
                            <p:stCondLst>
                              <p:cond delay="0"/>
                            </p:stCondLst>
                            <p:childTnLst>
                              <p:par>
                                <p:cTn id="19" presetID="55" presetClass="entr" presetSubtype="0" fill="hold" nodeType="clickEffect">
                                  <p:stCondLst>
                                    <p:cond delay="0"/>
                                  </p:stCondLst>
                                  <p:childTnLst>
                                    <p:set>
                                      <p:cBhvr>
                                        <p:cTn id="20" dur="1" fill="hold">
                                          <p:stCondLst>
                                            <p:cond delay="0"/>
                                          </p:stCondLst>
                                        </p:cTn>
                                        <p:tgtEl>
                                          <p:spTgt spid="44047"/>
                                        </p:tgtEl>
                                        <p:attrNameLst>
                                          <p:attrName>style.visibility</p:attrName>
                                        </p:attrNameLst>
                                      </p:cBhvr>
                                      <p:to>
                                        <p:strVal val="visible"/>
                                      </p:to>
                                    </p:set>
                                    <p:anim calcmode="lin" valueType="num">
                                      <p:cBhvr>
                                        <p:cTn id="21" dur="1000" fill="hold"/>
                                        <p:tgtEl>
                                          <p:spTgt spid="44047"/>
                                        </p:tgtEl>
                                        <p:attrNameLst>
                                          <p:attrName>ppt_w</p:attrName>
                                        </p:attrNameLst>
                                      </p:cBhvr>
                                      <p:tavLst>
                                        <p:tav tm="0">
                                          <p:val>
                                            <p:strVal val="#ppt_w*0.70"/>
                                          </p:val>
                                        </p:tav>
                                        <p:tav tm="100000">
                                          <p:val>
                                            <p:strVal val="#ppt_w"/>
                                          </p:val>
                                        </p:tav>
                                      </p:tavLst>
                                    </p:anim>
                                    <p:anim calcmode="lin" valueType="num">
                                      <p:cBhvr>
                                        <p:cTn id="22" dur="1000" fill="hold"/>
                                        <p:tgtEl>
                                          <p:spTgt spid="44047"/>
                                        </p:tgtEl>
                                        <p:attrNameLst>
                                          <p:attrName>ppt_h</p:attrName>
                                        </p:attrNameLst>
                                      </p:cBhvr>
                                      <p:tavLst>
                                        <p:tav tm="0">
                                          <p:val>
                                            <p:strVal val="#ppt_h"/>
                                          </p:val>
                                        </p:tav>
                                        <p:tav tm="100000">
                                          <p:val>
                                            <p:strVal val="#ppt_h"/>
                                          </p:val>
                                        </p:tav>
                                      </p:tavLst>
                                    </p:anim>
                                    <p:animEffect transition="in" filter="fade">
                                      <p:cBhvr>
                                        <p:cTn id="23" dur="1000"/>
                                        <p:tgtEl>
                                          <p:spTgt spid="44047"/>
                                        </p:tgtEl>
                                      </p:cBhvr>
                                    </p:animEffect>
                                  </p:childTnLst>
                                </p:cTn>
                              </p:par>
                            </p:childTnLst>
                          </p:cTn>
                        </p:par>
                      </p:childTnLst>
                    </p:cTn>
                  </p:par>
                  <p:par>
                    <p:cTn id="24" fill="hold">
                      <p:stCondLst>
                        <p:cond delay="indefinite"/>
                      </p:stCondLst>
                      <p:childTnLst>
                        <p:par>
                          <p:cTn id="25" fill="hold">
                            <p:stCondLst>
                              <p:cond delay="0"/>
                            </p:stCondLst>
                            <p:childTnLst>
                              <p:par>
                                <p:cTn id="26" presetID="55" presetClass="entr" presetSubtype="0" fill="hold" grpId="0" nodeType="clickEffect">
                                  <p:stCondLst>
                                    <p:cond delay="0"/>
                                  </p:stCondLst>
                                  <p:childTnLst>
                                    <p:set>
                                      <p:cBhvr>
                                        <p:cTn id="27" dur="1" fill="hold">
                                          <p:stCondLst>
                                            <p:cond delay="0"/>
                                          </p:stCondLst>
                                        </p:cTn>
                                        <p:tgtEl>
                                          <p:spTgt spid="44042"/>
                                        </p:tgtEl>
                                        <p:attrNameLst>
                                          <p:attrName>style.visibility</p:attrName>
                                        </p:attrNameLst>
                                      </p:cBhvr>
                                      <p:to>
                                        <p:strVal val="visible"/>
                                      </p:to>
                                    </p:set>
                                    <p:anim calcmode="lin" valueType="num">
                                      <p:cBhvr>
                                        <p:cTn id="28" dur="1000" fill="hold"/>
                                        <p:tgtEl>
                                          <p:spTgt spid="44042"/>
                                        </p:tgtEl>
                                        <p:attrNameLst>
                                          <p:attrName>ppt_w</p:attrName>
                                        </p:attrNameLst>
                                      </p:cBhvr>
                                      <p:tavLst>
                                        <p:tav tm="0">
                                          <p:val>
                                            <p:strVal val="#ppt_w*0.70"/>
                                          </p:val>
                                        </p:tav>
                                        <p:tav tm="100000">
                                          <p:val>
                                            <p:strVal val="#ppt_w"/>
                                          </p:val>
                                        </p:tav>
                                      </p:tavLst>
                                    </p:anim>
                                    <p:anim calcmode="lin" valueType="num">
                                      <p:cBhvr>
                                        <p:cTn id="29" dur="1000" fill="hold"/>
                                        <p:tgtEl>
                                          <p:spTgt spid="44042"/>
                                        </p:tgtEl>
                                        <p:attrNameLst>
                                          <p:attrName>ppt_h</p:attrName>
                                        </p:attrNameLst>
                                      </p:cBhvr>
                                      <p:tavLst>
                                        <p:tav tm="0">
                                          <p:val>
                                            <p:strVal val="#ppt_h"/>
                                          </p:val>
                                        </p:tav>
                                        <p:tav tm="100000">
                                          <p:val>
                                            <p:strVal val="#ppt_h"/>
                                          </p:val>
                                        </p:tav>
                                      </p:tavLst>
                                    </p:anim>
                                    <p:animEffect transition="in" filter="fade">
                                      <p:cBhvr>
                                        <p:cTn id="30" dur="1000"/>
                                        <p:tgtEl>
                                          <p:spTgt spid="44042"/>
                                        </p:tgtEl>
                                      </p:cBhvr>
                                    </p:animEffect>
                                  </p:childTnLst>
                                </p:cTn>
                              </p:par>
                            </p:childTnLst>
                          </p:cTn>
                        </p:par>
                      </p:childTnLst>
                    </p:cTn>
                  </p:par>
                  <p:par>
                    <p:cTn id="31" fill="hold">
                      <p:stCondLst>
                        <p:cond delay="indefinite"/>
                      </p:stCondLst>
                      <p:childTnLst>
                        <p:par>
                          <p:cTn id="32" fill="hold">
                            <p:stCondLst>
                              <p:cond delay="0"/>
                            </p:stCondLst>
                            <p:childTnLst>
                              <p:par>
                                <p:cTn id="33" presetID="55" presetClass="entr" presetSubtype="0" fill="hold" grpId="0" nodeType="clickEffect">
                                  <p:stCondLst>
                                    <p:cond delay="0"/>
                                  </p:stCondLst>
                                  <p:childTnLst>
                                    <p:set>
                                      <p:cBhvr>
                                        <p:cTn id="34" dur="1" fill="hold">
                                          <p:stCondLst>
                                            <p:cond delay="0"/>
                                          </p:stCondLst>
                                        </p:cTn>
                                        <p:tgtEl>
                                          <p:spTgt spid="44043"/>
                                        </p:tgtEl>
                                        <p:attrNameLst>
                                          <p:attrName>style.visibility</p:attrName>
                                        </p:attrNameLst>
                                      </p:cBhvr>
                                      <p:to>
                                        <p:strVal val="visible"/>
                                      </p:to>
                                    </p:set>
                                    <p:anim calcmode="lin" valueType="num">
                                      <p:cBhvr>
                                        <p:cTn id="35" dur="1000" fill="hold"/>
                                        <p:tgtEl>
                                          <p:spTgt spid="44043"/>
                                        </p:tgtEl>
                                        <p:attrNameLst>
                                          <p:attrName>ppt_w</p:attrName>
                                        </p:attrNameLst>
                                      </p:cBhvr>
                                      <p:tavLst>
                                        <p:tav tm="0">
                                          <p:val>
                                            <p:strVal val="#ppt_w*0.70"/>
                                          </p:val>
                                        </p:tav>
                                        <p:tav tm="100000">
                                          <p:val>
                                            <p:strVal val="#ppt_w"/>
                                          </p:val>
                                        </p:tav>
                                      </p:tavLst>
                                    </p:anim>
                                    <p:anim calcmode="lin" valueType="num">
                                      <p:cBhvr>
                                        <p:cTn id="36" dur="1000" fill="hold"/>
                                        <p:tgtEl>
                                          <p:spTgt spid="44043"/>
                                        </p:tgtEl>
                                        <p:attrNameLst>
                                          <p:attrName>ppt_h</p:attrName>
                                        </p:attrNameLst>
                                      </p:cBhvr>
                                      <p:tavLst>
                                        <p:tav tm="0">
                                          <p:val>
                                            <p:strVal val="#ppt_h"/>
                                          </p:val>
                                        </p:tav>
                                        <p:tav tm="100000">
                                          <p:val>
                                            <p:strVal val="#ppt_h"/>
                                          </p:val>
                                        </p:tav>
                                      </p:tavLst>
                                    </p:anim>
                                    <p:animEffect transition="in" filter="fade">
                                      <p:cBhvr>
                                        <p:cTn id="37" dur="1000"/>
                                        <p:tgtEl>
                                          <p:spTgt spid="44043"/>
                                        </p:tgtEl>
                                      </p:cBhvr>
                                    </p:animEffect>
                                  </p:childTnLst>
                                </p:cTn>
                              </p:par>
                            </p:childTnLst>
                          </p:cTn>
                        </p:par>
                      </p:childTnLst>
                    </p:cTn>
                  </p:par>
                  <p:par>
                    <p:cTn id="38" fill="hold">
                      <p:stCondLst>
                        <p:cond delay="indefinite"/>
                      </p:stCondLst>
                      <p:childTnLst>
                        <p:par>
                          <p:cTn id="39" fill="hold">
                            <p:stCondLst>
                              <p:cond delay="0"/>
                            </p:stCondLst>
                            <p:childTnLst>
                              <p:par>
                                <p:cTn id="40" presetID="55" presetClass="entr" presetSubtype="0" fill="hold" grpId="0" nodeType="clickEffect">
                                  <p:stCondLst>
                                    <p:cond delay="0"/>
                                  </p:stCondLst>
                                  <p:childTnLst>
                                    <p:set>
                                      <p:cBhvr>
                                        <p:cTn id="41" dur="1" fill="hold">
                                          <p:stCondLst>
                                            <p:cond delay="0"/>
                                          </p:stCondLst>
                                        </p:cTn>
                                        <p:tgtEl>
                                          <p:spTgt spid="44044"/>
                                        </p:tgtEl>
                                        <p:attrNameLst>
                                          <p:attrName>style.visibility</p:attrName>
                                        </p:attrNameLst>
                                      </p:cBhvr>
                                      <p:to>
                                        <p:strVal val="visible"/>
                                      </p:to>
                                    </p:set>
                                    <p:anim calcmode="lin" valueType="num">
                                      <p:cBhvr>
                                        <p:cTn id="42" dur="1000" fill="hold"/>
                                        <p:tgtEl>
                                          <p:spTgt spid="44044"/>
                                        </p:tgtEl>
                                        <p:attrNameLst>
                                          <p:attrName>ppt_w</p:attrName>
                                        </p:attrNameLst>
                                      </p:cBhvr>
                                      <p:tavLst>
                                        <p:tav tm="0">
                                          <p:val>
                                            <p:strVal val="#ppt_w*0.70"/>
                                          </p:val>
                                        </p:tav>
                                        <p:tav tm="100000">
                                          <p:val>
                                            <p:strVal val="#ppt_w"/>
                                          </p:val>
                                        </p:tav>
                                      </p:tavLst>
                                    </p:anim>
                                    <p:anim calcmode="lin" valueType="num">
                                      <p:cBhvr>
                                        <p:cTn id="43" dur="1000" fill="hold"/>
                                        <p:tgtEl>
                                          <p:spTgt spid="44044"/>
                                        </p:tgtEl>
                                        <p:attrNameLst>
                                          <p:attrName>ppt_h</p:attrName>
                                        </p:attrNameLst>
                                      </p:cBhvr>
                                      <p:tavLst>
                                        <p:tav tm="0">
                                          <p:val>
                                            <p:strVal val="#ppt_h"/>
                                          </p:val>
                                        </p:tav>
                                        <p:tav tm="100000">
                                          <p:val>
                                            <p:strVal val="#ppt_h"/>
                                          </p:val>
                                        </p:tav>
                                      </p:tavLst>
                                    </p:anim>
                                    <p:animEffect transition="in" filter="fade">
                                      <p:cBhvr>
                                        <p:cTn id="44" dur="1000"/>
                                        <p:tgtEl>
                                          <p:spTgt spid="44044"/>
                                        </p:tgtEl>
                                      </p:cBhvr>
                                    </p:animEffect>
                                  </p:childTnLst>
                                </p:cTn>
                              </p:par>
                            </p:childTnLst>
                          </p:cTn>
                        </p:par>
                      </p:childTnLst>
                    </p:cTn>
                  </p:par>
                  <p:par>
                    <p:cTn id="45" fill="hold">
                      <p:stCondLst>
                        <p:cond delay="indefinite"/>
                      </p:stCondLst>
                      <p:childTnLst>
                        <p:par>
                          <p:cTn id="46" fill="hold">
                            <p:stCondLst>
                              <p:cond delay="0"/>
                            </p:stCondLst>
                            <p:childTnLst>
                              <p:par>
                                <p:cTn id="47" presetID="53" presetClass="entr" presetSubtype="16" fill="hold" grpId="0" nodeType="clickEffect">
                                  <p:stCondLst>
                                    <p:cond delay="0"/>
                                  </p:stCondLst>
                                  <p:childTnLst>
                                    <p:set>
                                      <p:cBhvr>
                                        <p:cTn id="48" dur="1" fill="hold">
                                          <p:stCondLst>
                                            <p:cond delay="0"/>
                                          </p:stCondLst>
                                        </p:cTn>
                                        <p:tgtEl>
                                          <p:spTgt spid="44039"/>
                                        </p:tgtEl>
                                        <p:attrNameLst>
                                          <p:attrName>style.visibility</p:attrName>
                                        </p:attrNameLst>
                                      </p:cBhvr>
                                      <p:to>
                                        <p:strVal val="visible"/>
                                      </p:to>
                                    </p:set>
                                    <p:anim calcmode="lin" valueType="num">
                                      <p:cBhvr>
                                        <p:cTn id="49" dur="500" fill="hold"/>
                                        <p:tgtEl>
                                          <p:spTgt spid="44039"/>
                                        </p:tgtEl>
                                        <p:attrNameLst>
                                          <p:attrName>ppt_w</p:attrName>
                                        </p:attrNameLst>
                                      </p:cBhvr>
                                      <p:tavLst>
                                        <p:tav tm="0">
                                          <p:val>
                                            <p:fltVal val="0.000000"/>
                                          </p:val>
                                        </p:tav>
                                        <p:tav tm="100000">
                                          <p:val>
                                            <p:strVal val="#ppt_w"/>
                                          </p:val>
                                        </p:tav>
                                      </p:tavLst>
                                    </p:anim>
                                    <p:anim calcmode="lin" valueType="num">
                                      <p:cBhvr>
                                        <p:cTn id="50" dur="500" fill="hold"/>
                                        <p:tgtEl>
                                          <p:spTgt spid="44039"/>
                                        </p:tgtEl>
                                        <p:attrNameLst>
                                          <p:attrName>ppt_h</p:attrName>
                                        </p:attrNameLst>
                                      </p:cBhvr>
                                      <p:tavLst>
                                        <p:tav tm="0">
                                          <p:val>
                                            <p:fltVal val="0.000000"/>
                                          </p:val>
                                        </p:tav>
                                        <p:tav tm="100000">
                                          <p:val>
                                            <p:strVal val="#ppt_h"/>
                                          </p:val>
                                        </p:tav>
                                      </p:tavLst>
                                    </p:anim>
                                    <p:animEffect transition="in" filter="fade">
                                      <p:cBhvr>
                                        <p:cTn id="51" dur="500"/>
                                        <p:tgtEl>
                                          <p:spTgt spid="440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039" grpId="0" animBg="1"/>
      <p:bldP spid="44040" grpId="0"/>
      <p:bldP spid="44042" grpId="0"/>
      <p:bldP spid="44043" grpId="0"/>
      <p:bldP spid="44044"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32770" name="图片 176132" descr="10-1"/>
          <p:cNvPicPr>
            <a:picLocks noChangeAspect="1"/>
          </p:cNvPicPr>
          <p:nvPr/>
        </p:nvPicPr>
        <p:blipFill>
          <a:blip r:embed="rId1"/>
          <a:stretch>
            <a:fillRect/>
          </a:stretch>
        </p:blipFill>
        <p:spPr>
          <a:xfrm>
            <a:off x="0" y="436563"/>
            <a:ext cx="9144000" cy="5986462"/>
          </a:xfrm>
          <a:prstGeom prst="rect">
            <a:avLst/>
          </a:prstGeom>
          <a:noFill/>
          <a:ln w="9525">
            <a:noFill/>
          </a:ln>
        </p:spPr>
      </p:pic>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33794" name="图片 178180" descr="9-1"/>
          <p:cNvPicPr>
            <a:picLocks noChangeAspect="1"/>
          </p:cNvPicPr>
          <p:nvPr/>
        </p:nvPicPr>
        <p:blipFill>
          <a:blip r:embed="rId1"/>
          <a:stretch>
            <a:fillRect/>
          </a:stretch>
        </p:blipFill>
        <p:spPr>
          <a:xfrm>
            <a:off x="0" y="323850"/>
            <a:ext cx="9144000" cy="6210300"/>
          </a:xfrm>
          <a:prstGeom prst="rect">
            <a:avLst/>
          </a:prstGeom>
          <a:noFill/>
          <a:ln w="9525">
            <a:noFill/>
          </a:ln>
        </p:spPr>
      </p:pic>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34818" name="图片 179201" descr="9-3"/>
          <p:cNvPicPr>
            <a:picLocks noChangeAspect="1"/>
          </p:cNvPicPr>
          <p:nvPr/>
        </p:nvPicPr>
        <p:blipFill>
          <a:blip r:embed="rId1"/>
          <a:stretch>
            <a:fillRect/>
          </a:stretch>
        </p:blipFill>
        <p:spPr>
          <a:xfrm>
            <a:off x="0" y="330200"/>
            <a:ext cx="9144000" cy="6196013"/>
          </a:xfrm>
          <a:prstGeom prst="rect">
            <a:avLst/>
          </a:prstGeom>
          <a:noFill/>
          <a:ln w="9525">
            <a:noFill/>
          </a:ln>
        </p:spPr>
      </p:pic>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5842" name="标题 1"/>
          <p:cNvSpPr>
            <a:spLocks noGrp="1"/>
          </p:cNvSpPr>
          <p:nvPr>
            <p:ph type="title"/>
          </p:nvPr>
        </p:nvSpPr>
        <p:spPr/>
        <p:txBody>
          <a:bodyPr vert="horz" wrap="square" lIns="91440" tIns="45720" rIns="91440" bIns="45720" anchor="ctr"/>
          <a:p>
            <a:pPr eaLnBrk="1" hangingPunct="1"/>
            <a:endParaRPr lang="zh-CN" altLang="en-US" dirty="0"/>
          </a:p>
        </p:txBody>
      </p:sp>
      <p:pic>
        <p:nvPicPr>
          <p:cNvPr id="35843" name="内容占位符 3" descr="2A29C18EC135448183B35F93C2A699A7.png"/>
          <p:cNvPicPr>
            <a:picLocks noGrp="1" noChangeAspect="1"/>
          </p:cNvPicPr>
          <p:nvPr>
            <p:ph idx="1"/>
          </p:nvPr>
        </p:nvPicPr>
        <p:blipFill>
          <a:blip r:embed="rId1"/>
          <a:srcRect/>
          <a:stretch>
            <a:fillRect/>
          </a:stretch>
        </p:blipFill>
        <p:spPr>
          <a:xfrm>
            <a:off x="142875" y="142875"/>
            <a:ext cx="9001125" cy="6715125"/>
          </a:xfrm>
        </p:spPr>
      </p:pic>
      <p:sp>
        <p:nvSpPr>
          <p:cNvPr id="35844" name="TextBox 3"/>
          <p:cNvSpPr txBox="1"/>
          <p:nvPr/>
        </p:nvSpPr>
        <p:spPr>
          <a:xfrm>
            <a:off x="1116013" y="5876925"/>
            <a:ext cx="4500562" cy="369888"/>
          </a:xfrm>
          <a:prstGeom prst="rect">
            <a:avLst/>
          </a:prstGeom>
          <a:noFill/>
          <a:ln w="9525">
            <a:noFill/>
          </a:ln>
        </p:spPr>
        <p:txBody>
          <a:bodyPr>
            <a:spAutoFit/>
          </a:bodyPr>
          <a:p>
            <a:r>
              <a:rPr lang="en-US" altLang="zh-CN" b="1" dirty="0">
                <a:latin typeface="Arial Black" panose="020B0A04020102020204" pitchFamily="34" charset="0"/>
              </a:rPr>
              <a:t>1</a:t>
            </a:r>
            <a:r>
              <a:rPr lang="zh-CN" altLang="en-US" b="1" dirty="0">
                <a:latin typeface="Arial Black" panose="020B0A04020102020204" pitchFamily="34" charset="0"/>
              </a:rPr>
              <a:t>、容留他人吸毒、注射毒品</a:t>
            </a:r>
            <a:endParaRPr lang="zh-CN" altLang="en-US" b="1" dirty="0">
              <a:latin typeface="Arial Black" panose="020B0A04020102020204" pitchFamily="34" charset="0"/>
            </a:endParaRPr>
          </a:p>
        </p:txBody>
      </p:sp>
      <p:sp>
        <p:nvSpPr>
          <p:cNvPr id="35845" name="矩形 4"/>
          <p:cNvSpPr/>
          <p:nvPr/>
        </p:nvSpPr>
        <p:spPr>
          <a:xfrm>
            <a:off x="785813" y="357188"/>
            <a:ext cx="6340475" cy="461962"/>
          </a:xfrm>
          <a:prstGeom prst="rect">
            <a:avLst/>
          </a:prstGeom>
          <a:noFill/>
          <a:ln w="9525">
            <a:noFill/>
          </a:ln>
        </p:spPr>
        <p:txBody>
          <a:bodyPr wrap="none">
            <a:spAutoFit/>
          </a:bodyPr>
          <a:p>
            <a:r>
              <a:rPr lang="zh-CN" altLang="en-US" sz="2400" b="1" dirty="0">
                <a:latin typeface="Arial Black" panose="020B0A04020102020204" pitchFamily="34" charset="0"/>
              </a:rPr>
              <a:t>以下行为都是违反</a:t>
            </a:r>
            <a:r>
              <a:rPr lang="en-US" altLang="zh-CN" sz="2400" b="1" dirty="0">
                <a:latin typeface="Arial Black" panose="020B0A04020102020204" pitchFamily="34" charset="0"/>
              </a:rPr>
              <a:t>《</a:t>
            </a:r>
            <a:r>
              <a:rPr lang="zh-CN" altLang="en-US" sz="2400" b="1" dirty="0">
                <a:latin typeface="Arial Black" panose="020B0A04020102020204" pitchFamily="34" charset="0"/>
              </a:rPr>
              <a:t>中华人民共和国禁毒法</a:t>
            </a:r>
            <a:r>
              <a:rPr lang="en-US" altLang="zh-CN" sz="2400" b="1" dirty="0">
                <a:latin typeface="Arial Black" panose="020B0A04020102020204" pitchFamily="34" charset="0"/>
              </a:rPr>
              <a:t>》</a:t>
            </a:r>
            <a:endParaRPr lang="zh-CN" altLang="en-US" sz="2400" b="1" dirty="0">
              <a:latin typeface="Arial Black" panose="020B0A04020102020204" pitchFamily="34" charset="0"/>
            </a:endParaRP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6866" name="标题 1"/>
          <p:cNvSpPr>
            <a:spLocks noGrp="1"/>
          </p:cNvSpPr>
          <p:nvPr>
            <p:ph type="title"/>
          </p:nvPr>
        </p:nvSpPr>
        <p:spPr/>
        <p:txBody>
          <a:bodyPr vert="horz" wrap="square" lIns="91440" tIns="45720" rIns="91440" bIns="45720" anchor="ctr"/>
          <a:p>
            <a:pPr eaLnBrk="1" hangingPunct="1"/>
            <a:endParaRPr lang="zh-CN" altLang="en-US" dirty="0"/>
          </a:p>
        </p:txBody>
      </p:sp>
      <p:pic>
        <p:nvPicPr>
          <p:cNvPr id="36867" name="内容占位符 3" descr="86B0209F56976CDF287E11CBAD4DCCF3.png"/>
          <p:cNvPicPr>
            <a:picLocks noGrp="1" noChangeAspect="1"/>
          </p:cNvPicPr>
          <p:nvPr>
            <p:ph idx="1"/>
          </p:nvPr>
        </p:nvPicPr>
        <p:blipFill>
          <a:blip r:embed="rId1"/>
          <a:srcRect/>
          <a:stretch>
            <a:fillRect/>
          </a:stretch>
        </p:blipFill>
        <p:spPr>
          <a:xfrm>
            <a:off x="0" y="0"/>
            <a:ext cx="8929688" cy="6572250"/>
          </a:xfrm>
        </p:spPr>
      </p:pic>
      <p:sp>
        <p:nvSpPr>
          <p:cNvPr id="36868" name="矩形 3"/>
          <p:cNvSpPr/>
          <p:nvPr/>
        </p:nvSpPr>
        <p:spPr>
          <a:xfrm>
            <a:off x="357188" y="357188"/>
            <a:ext cx="6340475" cy="461962"/>
          </a:xfrm>
          <a:prstGeom prst="rect">
            <a:avLst/>
          </a:prstGeom>
          <a:noFill/>
          <a:ln w="9525">
            <a:noFill/>
          </a:ln>
        </p:spPr>
        <p:txBody>
          <a:bodyPr wrap="none">
            <a:spAutoFit/>
          </a:bodyPr>
          <a:p>
            <a:r>
              <a:rPr lang="zh-CN" altLang="en-US" sz="2400" b="1" dirty="0">
                <a:latin typeface="Arial Black" panose="020B0A04020102020204" pitchFamily="34" charset="0"/>
              </a:rPr>
              <a:t>以下行为都是违反</a:t>
            </a:r>
            <a:r>
              <a:rPr lang="en-US" altLang="zh-CN" sz="2400" b="1" dirty="0">
                <a:latin typeface="Arial Black" panose="020B0A04020102020204" pitchFamily="34" charset="0"/>
              </a:rPr>
              <a:t>《</a:t>
            </a:r>
            <a:r>
              <a:rPr lang="zh-CN" altLang="en-US" sz="2400" b="1" dirty="0">
                <a:latin typeface="Arial Black" panose="020B0A04020102020204" pitchFamily="34" charset="0"/>
              </a:rPr>
              <a:t>中华人民共和国禁毒法</a:t>
            </a:r>
            <a:r>
              <a:rPr lang="en-US" altLang="zh-CN" sz="2400" b="1" dirty="0">
                <a:latin typeface="Arial Black" panose="020B0A04020102020204" pitchFamily="34" charset="0"/>
              </a:rPr>
              <a:t>》</a:t>
            </a:r>
            <a:endParaRPr lang="zh-CN" altLang="en-US" sz="2400" b="1" dirty="0">
              <a:latin typeface="Arial Black" panose="020B0A04020102020204" pitchFamily="34" charset="0"/>
            </a:endParaRPr>
          </a:p>
        </p:txBody>
      </p:sp>
      <p:sp>
        <p:nvSpPr>
          <p:cNvPr id="36869" name="矩形 4"/>
          <p:cNvSpPr/>
          <p:nvPr/>
        </p:nvSpPr>
        <p:spPr>
          <a:xfrm>
            <a:off x="1009650" y="5756910"/>
            <a:ext cx="2184400" cy="369888"/>
          </a:xfrm>
          <a:prstGeom prst="rect">
            <a:avLst/>
          </a:prstGeom>
          <a:noFill/>
          <a:ln w="9525">
            <a:noFill/>
          </a:ln>
        </p:spPr>
        <p:txBody>
          <a:bodyPr wrap="none">
            <a:spAutoFit/>
          </a:bodyPr>
          <a:p>
            <a:r>
              <a:rPr lang="en-US" altLang="zh-CN" b="1" dirty="0">
                <a:latin typeface="Arial Black" panose="020B0A04020102020204" pitchFamily="34" charset="0"/>
              </a:rPr>
              <a:t>2</a:t>
            </a:r>
            <a:r>
              <a:rPr lang="zh-CN" altLang="en-US" b="1" dirty="0">
                <a:latin typeface="Arial Black" panose="020B0A04020102020204" pitchFamily="34" charset="0"/>
              </a:rPr>
              <a:t>、吸食、注射毒品</a:t>
            </a:r>
            <a:endParaRPr lang="zh-CN" altLang="en-US" b="1" dirty="0">
              <a:latin typeface="Arial Black" panose="020B0A04020102020204" pitchFamily="34" charset="0"/>
            </a:endParaRP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7890" name="标题 1"/>
          <p:cNvSpPr>
            <a:spLocks noGrp="1"/>
          </p:cNvSpPr>
          <p:nvPr>
            <p:ph type="title"/>
          </p:nvPr>
        </p:nvSpPr>
        <p:spPr/>
        <p:txBody>
          <a:bodyPr vert="horz" wrap="square" lIns="91440" tIns="45720" rIns="91440" bIns="45720" anchor="ctr"/>
          <a:p>
            <a:pPr eaLnBrk="1" hangingPunct="1"/>
            <a:endParaRPr lang="zh-CN" altLang="en-US" dirty="0"/>
          </a:p>
        </p:txBody>
      </p:sp>
      <p:pic>
        <p:nvPicPr>
          <p:cNvPr id="37891" name="内容占位符 3" descr="QQ图片20190918130455.jpg"/>
          <p:cNvPicPr>
            <a:picLocks noGrp="1" noChangeAspect="1"/>
          </p:cNvPicPr>
          <p:nvPr>
            <p:ph idx="1"/>
          </p:nvPr>
        </p:nvPicPr>
        <p:blipFill>
          <a:blip r:embed="rId1"/>
          <a:srcRect/>
          <a:stretch>
            <a:fillRect/>
          </a:stretch>
        </p:blipFill>
        <p:spPr>
          <a:xfrm>
            <a:off x="0" y="-142875"/>
            <a:ext cx="9144000" cy="6715125"/>
          </a:xfrm>
        </p:spPr>
      </p:pic>
      <p:sp>
        <p:nvSpPr>
          <p:cNvPr id="37892" name="矩形 4"/>
          <p:cNvSpPr/>
          <p:nvPr/>
        </p:nvSpPr>
        <p:spPr>
          <a:xfrm>
            <a:off x="285750" y="357188"/>
            <a:ext cx="6340475" cy="461962"/>
          </a:xfrm>
          <a:prstGeom prst="rect">
            <a:avLst/>
          </a:prstGeom>
          <a:noFill/>
          <a:ln w="9525">
            <a:noFill/>
          </a:ln>
        </p:spPr>
        <p:txBody>
          <a:bodyPr wrap="none">
            <a:spAutoFit/>
          </a:bodyPr>
          <a:p>
            <a:r>
              <a:rPr lang="zh-CN" altLang="en-US" sz="2400" b="1" dirty="0">
                <a:latin typeface="Arial Black" panose="020B0A04020102020204" pitchFamily="34" charset="0"/>
              </a:rPr>
              <a:t>以下行为都是违反</a:t>
            </a:r>
            <a:r>
              <a:rPr lang="en-US" altLang="zh-CN" sz="2400" b="1" dirty="0">
                <a:latin typeface="Arial Black" panose="020B0A04020102020204" pitchFamily="34" charset="0"/>
              </a:rPr>
              <a:t>《</a:t>
            </a:r>
            <a:r>
              <a:rPr lang="zh-CN" altLang="en-US" sz="2400" b="1" dirty="0">
                <a:latin typeface="Arial Black" panose="020B0A04020102020204" pitchFamily="34" charset="0"/>
              </a:rPr>
              <a:t>中华人民共和国禁毒法</a:t>
            </a:r>
            <a:r>
              <a:rPr lang="en-US" altLang="zh-CN" sz="2400" b="1" dirty="0">
                <a:latin typeface="Arial Black" panose="020B0A04020102020204" pitchFamily="34" charset="0"/>
              </a:rPr>
              <a:t>》</a:t>
            </a:r>
            <a:endParaRPr lang="zh-CN" altLang="en-US" sz="2400" b="1" dirty="0">
              <a:latin typeface="Arial Black" panose="020B0A04020102020204" pitchFamily="34" charset="0"/>
            </a:endParaRPr>
          </a:p>
        </p:txBody>
      </p:sp>
      <p:sp>
        <p:nvSpPr>
          <p:cNvPr id="37893" name="矩形 5"/>
          <p:cNvSpPr/>
          <p:nvPr/>
        </p:nvSpPr>
        <p:spPr>
          <a:xfrm>
            <a:off x="1061720" y="5847398"/>
            <a:ext cx="1954213" cy="369887"/>
          </a:xfrm>
          <a:prstGeom prst="rect">
            <a:avLst/>
          </a:prstGeom>
          <a:noFill/>
          <a:ln w="9525">
            <a:noFill/>
          </a:ln>
        </p:spPr>
        <p:txBody>
          <a:bodyPr wrap="none">
            <a:spAutoFit/>
          </a:bodyPr>
          <a:p>
            <a:r>
              <a:rPr lang="en-US" altLang="zh-CN" b="1" dirty="0">
                <a:latin typeface="Arial Black" panose="020B0A04020102020204" pitchFamily="34" charset="0"/>
              </a:rPr>
              <a:t>3</a:t>
            </a:r>
            <a:r>
              <a:rPr lang="zh-CN" altLang="en-US" b="1" dirty="0">
                <a:latin typeface="Arial Black" panose="020B0A04020102020204" pitchFamily="34" charset="0"/>
              </a:rPr>
              <a:t>、通风报信行为</a:t>
            </a:r>
            <a:endParaRPr lang="zh-CN" altLang="en-US" b="1" dirty="0">
              <a:latin typeface="Arial Black" panose="020B0A04020102020204" pitchFamily="34" charset="0"/>
            </a:endParaRP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8914" name="标题 1"/>
          <p:cNvSpPr>
            <a:spLocks noGrp="1"/>
          </p:cNvSpPr>
          <p:nvPr>
            <p:ph type="title"/>
          </p:nvPr>
        </p:nvSpPr>
        <p:spPr/>
        <p:txBody>
          <a:bodyPr vert="horz" wrap="square" lIns="91440" tIns="45720" rIns="91440" bIns="45720" anchor="ctr"/>
          <a:p>
            <a:pPr eaLnBrk="1" hangingPunct="1"/>
            <a:endParaRPr lang="zh-CN" altLang="en-US" dirty="0"/>
          </a:p>
        </p:txBody>
      </p:sp>
      <p:pic>
        <p:nvPicPr>
          <p:cNvPr id="38915" name="内容占位符 3" descr="QQ图片20190918130746.jpg"/>
          <p:cNvPicPr>
            <a:picLocks noGrp="1" noChangeAspect="1"/>
          </p:cNvPicPr>
          <p:nvPr>
            <p:ph idx="1"/>
          </p:nvPr>
        </p:nvPicPr>
        <p:blipFill>
          <a:blip r:embed="rId1"/>
          <a:srcRect/>
          <a:stretch>
            <a:fillRect/>
          </a:stretch>
        </p:blipFill>
        <p:spPr>
          <a:xfrm>
            <a:off x="0" y="0"/>
            <a:ext cx="9001125" cy="6858000"/>
          </a:xfrm>
        </p:spPr>
      </p:pic>
      <p:sp>
        <p:nvSpPr>
          <p:cNvPr id="38916" name="矩形 4"/>
          <p:cNvSpPr/>
          <p:nvPr/>
        </p:nvSpPr>
        <p:spPr>
          <a:xfrm>
            <a:off x="357188" y="285750"/>
            <a:ext cx="6340475" cy="461963"/>
          </a:xfrm>
          <a:prstGeom prst="rect">
            <a:avLst/>
          </a:prstGeom>
          <a:noFill/>
          <a:ln w="9525">
            <a:noFill/>
          </a:ln>
        </p:spPr>
        <p:txBody>
          <a:bodyPr wrap="none">
            <a:spAutoFit/>
          </a:bodyPr>
          <a:p>
            <a:r>
              <a:rPr lang="zh-CN" altLang="en-US" sz="2400" b="1" dirty="0">
                <a:latin typeface="Arial Black" panose="020B0A04020102020204" pitchFamily="34" charset="0"/>
              </a:rPr>
              <a:t>以下行为都是违反</a:t>
            </a:r>
            <a:r>
              <a:rPr lang="en-US" altLang="zh-CN" sz="2400" b="1" dirty="0">
                <a:latin typeface="Arial Black" panose="020B0A04020102020204" pitchFamily="34" charset="0"/>
              </a:rPr>
              <a:t>《</a:t>
            </a:r>
            <a:r>
              <a:rPr lang="zh-CN" altLang="en-US" sz="2400" b="1" dirty="0">
                <a:latin typeface="Arial Black" panose="020B0A04020102020204" pitchFamily="34" charset="0"/>
              </a:rPr>
              <a:t>中华人民共和国禁毒法</a:t>
            </a:r>
            <a:r>
              <a:rPr lang="en-US" altLang="zh-CN" sz="2400" b="1" dirty="0">
                <a:latin typeface="Arial Black" panose="020B0A04020102020204" pitchFamily="34" charset="0"/>
              </a:rPr>
              <a:t>》</a:t>
            </a:r>
            <a:endParaRPr lang="zh-CN" altLang="en-US" sz="2400" b="1" dirty="0">
              <a:latin typeface="Arial Black" panose="020B0A04020102020204" pitchFamily="34" charset="0"/>
            </a:endParaRPr>
          </a:p>
        </p:txBody>
      </p:sp>
      <p:sp>
        <p:nvSpPr>
          <p:cNvPr id="38917" name="矩形 5"/>
          <p:cNvSpPr/>
          <p:nvPr/>
        </p:nvSpPr>
        <p:spPr>
          <a:xfrm>
            <a:off x="1007428" y="5974080"/>
            <a:ext cx="3570287" cy="369888"/>
          </a:xfrm>
          <a:prstGeom prst="rect">
            <a:avLst/>
          </a:prstGeom>
          <a:noFill/>
          <a:ln w="9525">
            <a:noFill/>
          </a:ln>
        </p:spPr>
        <p:txBody>
          <a:bodyPr wrap="none">
            <a:spAutoFit/>
          </a:bodyPr>
          <a:p>
            <a:r>
              <a:rPr lang="en-US" altLang="zh-CN" b="1" dirty="0">
                <a:latin typeface="Arial Black" panose="020B0A04020102020204" pitchFamily="34" charset="0"/>
              </a:rPr>
              <a:t>4</a:t>
            </a:r>
            <a:r>
              <a:rPr lang="zh-CN" altLang="en-US" b="1" dirty="0">
                <a:latin typeface="Arial Black" panose="020B0A04020102020204" pitchFamily="34" charset="0"/>
              </a:rPr>
              <a:t>、走私、贩卖、运输、制造毒品</a:t>
            </a:r>
            <a:endParaRPr lang="zh-CN" altLang="en-US" b="1" dirty="0">
              <a:latin typeface="Arial Black" panose="020B0A04020102020204" pitchFamily="34" charset="0"/>
            </a:endParaRP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9938" name="标题 1"/>
          <p:cNvSpPr>
            <a:spLocks noGrp="1"/>
          </p:cNvSpPr>
          <p:nvPr>
            <p:ph type="title"/>
          </p:nvPr>
        </p:nvSpPr>
        <p:spPr/>
        <p:txBody>
          <a:bodyPr vert="horz" wrap="square" lIns="91440" tIns="45720" rIns="91440" bIns="45720" anchor="ctr"/>
          <a:p>
            <a:pPr eaLnBrk="1" hangingPunct="1"/>
            <a:endParaRPr lang="zh-CN" altLang="en-US" dirty="0"/>
          </a:p>
        </p:txBody>
      </p:sp>
      <p:pic>
        <p:nvPicPr>
          <p:cNvPr id="39939" name="内容占位符 3" descr="CBF4C45471821FAA9EE01F4919D592D9.png"/>
          <p:cNvPicPr>
            <a:picLocks noGrp="1" noChangeAspect="1"/>
          </p:cNvPicPr>
          <p:nvPr>
            <p:ph idx="1"/>
          </p:nvPr>
        </p:nvPicPr>
        <p:blipFill>
          <a:blip r:embed="rId1"/>
          <a:srcRect/>
          <a:stretch>
            <a:fillRect/>
          </a:stretch>
        </p:blipFill>
        <p:spPr>
          <a:xfrm>
            <a:off x="142875" y="0"/>
            <a:ext cx="8786813" cy="6643688"/>
          </a:xfrm>
        </p:spPr>
      </p:pic>
      <p:sp>
        <p:nvSpPr>
          <p:cNvPr id="39940" name="矩形 3"/>
          <p:cNvSpPr/>
          <p:nvPr/>
        </p:nvSpPr>
        <p:spPr>
          <a:xfrm>
            <a:off x="428625" y="428625"/>
            <a:ext cx="6340475" cy="461963"/>
          </a:xfrm>
          <a:prstGeom prst="rect">
            <a:avLst/>
          </a:prstGeom>
          <a:noFill/>
          <a:ln w="9525">
            <a:noFill/>
          </a:ln>
        </p:spPr>
        <p:txBody>
          <a:bodyPr wrap="none">
            <a:spAutoFit/>
          </a:bodyPr>
          <a:p>
            <a:r>
              <a:rPr lang="zh-CN" altLang="en-US" sz="2400" b="1" dirty="0">
                <a:latin typeface="Arial Black" panose="020B0A04020102020204" pitchFamily="34" charset="0"/>
              </a:rPr>
              <a:t>以下行为都是违反</a:t>
            </a:r>
            <a:r>
              <a:rPr lang="en-US" altLang="zh-CN" sz="2400" b="1" dirty="0">
                <a:latin typeface="Arial Black" panose="020B0A04020102020204" pitchFamily="34" charset="0"/>
              </a:rPr>
              <a:t>《</a:t>
            </a:r>
            <a:r>
              <a:rPr lang="zh-CN" altLang="en-US" sz="2400" b="1" dirty="0">
                <a:latin typeface="Arial Black" panose="020B0A04020102020204" pitchFamily="34" charset="0"/>
              </a:rPr>
              <a:t>中华人民共和国禁毒法</a:t>
            </a:r>
            <a:r>
              <a:rPr lang="en-US" altLang="zh-CN" sz="2400" b="1" dirty="0">
                <a:latin typeface="Arial Black" panose="020B0A04020102020204" pitchFamily="34" charset="0"/>
              </a:rPr>
              <a:t>》</a:t>
            </a:r>
            <a:endParaRPr lang="zh-CN" altLang="en-US" sz="2400" b="1" dirty="0">
              <a:latin typeface="Arial Black" panose="020B0A04020102020204" pitchFamily="34" charset="0"/>
            </a:endParaRPr>
          </a:p>
        </p:txBody>
      </p:sp>
      <p:sp>
        <p:nvSpPr>
          <p:cNvPr id="39941" name="TextBox 4"/>
          <p:cNvSpPr txBox="1"/>
          <p:nvPr/>
        </p:nvSpPr>
        <p:spPr>
          <a:xfrm>
            <a:off x="1214438" y="5715000"/>
            <a:ext cx="5643562" cy="369888"/>
          </a:xfrm>
          <a:prstGeom prst="rect">
            <a:avLst/>
          </a:prstGeom>
          <a:noFill/>
          <a:ln w="9525">
            <a:noFill/>
          </a:ln>
        </p:spPr>
        <p:txBody>
          <a:bodyPr>
            <a:spAutoFit/>
          </a:bodyPr>
          <a:p>
            <a:r>
              <a:rPr lang="en-US" altLang="zh-CN" b="1" dirty="0">
                <a:latin typeface="Arial Black" panose="020B0A04020102020204" pitchFamily="34" charset="0"/>
              </a:rPr>
              <a:t>5</a:t>
            </a:r>
            <a:r>
              <a:rPr lang="zh-CN" altLang="en-US" b="1" dirty="0">
                <a:latin typeface="Arial Black" panose="020B0A04020102020204" pitchFamily="34" charset="0"/>
              </a:rPr>
              <a:t>、引诱、教嗦、欺骗、强迫他人吸食注射毒品</a:t>
            </a:r>
            <a:r>
              <a:rPr lang="zh-CN" altLang="en-US" dirty="0">
                <a:latin typeface="Arial Black" panose="020B0A04020102020204" pitchFamily="34" charset="0"/>
              </a:rPr>
              <a:t>。</a:t>
            </a:r>
            <a:endParaRPr lang="zh-CN" altLang="en-US" dirty="0">
              <a:latin typeface="Arial Black" panose="020B0A04020102020204" pitchFamily="34" charset="0"/>
            </a:endParaRP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0962" name="矩形 2052"/>
          <p:cNvSpPr>
            <a:spLocks noTextEdit="1"/>
          </p:cNvSpPr>
          <p:nvPr/>
        </p:nvSpPr>
        <p:spPr>
          <a:xfrm>
            <a:off x="5429250" y="214313"/>
            <a:ext cx="2857500" cy="1325562"/>
          </a:xfrm>
          <a:prstGeom prst="rect">
            <a:avLst/>
          </a:prstGeom>
        </p:spPr>
        <p:txBody>
          <a:bodyPr wrap="none" fromWordArt="1">
            <a:prstTxWarp prst="textCurveUp">
              <a:avLst>
                <a:gd name="adj" fmla="val 40356"/>
              </a:avLst>
            </a:prstTxWarp>
            <a:normAutofit/>
          </a:bodyPr>
          <a:p>
            <a:pPr algn="ctr"/>
            <a:r>
              <a:rPr lang="zh-CN" altLang="en-US" sz="6600" b="1">
                <a:ln w="12700" cap="flat" cmpd="sng">
                  <a:solidFill>
                    <a:schemeClr val="bg1"/>
                  </a:solidFill>
                  <a:prstDash val="solid"/>
                  <a:headEnd type="none" w="med" len="med"/>
                  <a:tailEnd type="none" w="med" len="med"/>
                </a:ln>
                <a:solidFill>
                  <a:srgbClr val="FF0000"/>
                </a:solidFill>
                <a:effectLst>
                  <a:outerShdw dist="45791" dir="2021404" algn="ctr" rotWithShape="0">
                    <a:srgbClr val="808080">
                      <a:alpha val="79999"/>
                    </a:srgbClr>
                  </a:outerShdw>
                </a:effectLst>
                <a:latin typeface="宋体" panose="02010600030101010101" pitchFamily="2" charset="-122"/>
                <a:ea typeface="宋体" panose="02010600030101010101" pitchFamily="2" charset="-122"/>
              </a:rPr>
              <a:t>诱因</a:t>
            </a:r>
            <a:endParaRPr lang="zh-CN" altLang="en-US" sz="6600" b="1">
              <a:ln w="12700" cap="flat" cmpd="sng">
                <a:solidFill>
                  <a:schemeClr val="bg1"/>
                </a:solidFill>
                <a:prstDash val="solid"/>
                <a:headEnd type="none" w="med" len="med"/>
                <a:tailEnd type="none" w="med" len="med"/>
              </a:ln>
              <a:solidFill>
                <a:srgbClr val="FF0000"/>
              </a:solidFill>
              <a:effectLst>
                <a:outerShdw dist="45791" dir="2021404" algn="ctr" rotWithShape="0">
                  <a:srgbClr val="808080">
                    <a:alpha val="79999"/>
                  </a:srgbClr>
                </a:outerShdw>
              </a:effectLst>
              <a:latin typeface="宋体" panose="02010600030101010101" pitchFamily="2" charset="-122"/>
              <a:ea typeface="宋体" panose="02010600030101010101" pitchFamily="2" charset="-122"/>
            </a:endParaRPr>
          </a:p>
        </p:txBody>
      </p:sp>
      <p:sp>
        <p:nvSpPr>
          <p:cNvPr id="40963" name="文本框 2056"/>
          <p:cNvSpPr txBox="1"/>
          <p:nvPr/>
        </p:nvSpPr>
        <p:spPr>
          <a:xfrm>
            <a:off x="357188" y="500063"/>
            <a:ext cx="5214937" cy="1200150"/>
          </a:xfrm>
          <a:prstGeom prst="rect">
            <a:avLst/>
          </a:prstGeom>
          <a:noFill/>
          <a:ln w="9525">
            <a:noFill/>
          </a:ln>
        </p:spPr>
        <p:txBody>
          <a:bodyPr>
            <a:spAutoFit/>
          </a:bodyPr>
          <a:p>
            <a:r>
              <a:rPr lang="zh-CN" altLang="en-US" sz="7200" dirty="0">
                <a:latin typeface="Arial" panose="020B0604020202020204" pitchFamily="34" charset="0"/>
                <a:ea typeface="隶书" pitchFamily="49" charset="-122"/>
              </a:rPr>
              <a:t>青少年吸毒</a:t>
            </a:r>
            <a:endParaRPr lang="en-US" altLang="zh-CN" sz="7200" dirty="0">
              <a:solidFill>
                <a:srgbClr val="FF0000"/>
              </a:solidFill>
              <a:latin typeface="Arial" panose="020B0604020202020204" pitchFamily="34" charset="0"/>
            </a:endParaRPr>
          </a:p>
        </p:txBody>
      </p:sp>
      <p:sp>
        <p:nvSpPr>
          <p:cNvPr id="40964" name="文本框 2058"/>
          <p:cNvSpPr txBox="1"/>
          <p:nvPr/>
        </p:nvSpPr>
        <p:spPr>
          <a:xfrm>
            <a:off x="539750" y="2781300"/>
            <a:ext cx="5976938" cy="584200"/>
          </a:xfrm>
          <a:prstGeom prst="rect">
            <a:avLst/>
          </a:prstGeom>
          <a:noFill/>
          <a:ln w="9525">
            <a:noFill/>
          </a:ln>
        </p:spPr>
        <p:txBody>
          <a:bodyPr>
            <a:spAutoFit/>
          </a:bodyPr>
          <a:p>
            <a:r>
              <a:rPr lang="en-US" altLang="zh-CN" sz="3200" b="1" dirty="0">
                <a:latin typeface="楷体_GB2312" pitchFamily="49" charset="-122"/>
                <a:ea typeface="楷体_GB2312" pitchFamily="49" charset="-122"/>
              </a:rPr>
              <a:t>    </a:t>
            </a:r>
            <a:endParaRPr lang="zh-CN" altLang="en-US" sz="3200" b="1" dirty="0">
              <a:latin typeface="楷体_GB2312" pitchFamily="49" charset="-122"/>
              <a:ea typeface="楷体_GB2312" pitchFamily="49" charset="-122"/>
            </a:endParaRPr>
          </a:p>
        </p:txBody>
      </p:sp>
      <p:sp>
        <p:nvSpPr>
          <p:cNvPr id="40965" name="TextBox 5"/>
          <p:cNvSpPr txBox="1"/>
          <p:nvPr/>
        </p:nvSpPr>
        <p:spPr>
          <a:xfrm>
            <a:off x="714375" y="6000750"/>
            <a:ext cx="2214563" cy="369888"/>
          </a:xfrm>
          <a:prstGeom prst="rect">
            <a:avLst/>
          </a:prstGeom>
          <a:noFill/>
          <a:ln w="9525">
            <a:noFill/>
          </a:ln>
        </p:spPr>
        <p:txBody>
          <a:bodyPr>
            <a:spAutoFit/>
          </a:bodyPr>
          <a:p>
            <a:r>
              <a:rPr lang="zh-CN" altLang="en-US" dirty="0">
                <a:latin typeface="Arial Black" panose="020B0A04020102020204" pitchFamily="34" charset="0"/>
              </a:rPr>
              <a:t>盲目好奇</a:t>
            </a:r>
            <a:endParaRPr lang="zh-CN" altLang="en-US" dirty="0">
              <a:latin typeface="Arial Black" panose="020B0A04020102020204" pitchFamily="34" charset="0"/>
            </a:endParaRPr>
          </a:p>
        </p:txBody>
      </p:sp>
      <p:pic>
        <p:nvPicPr>
          <p:cNvPr id="40966" name="内容占位符 3" descr="91C4942A87C7DB5A21D075BAB579DC67.png"/>
          <p:cNvPicPr>
            <a:picLocks noChangeAspect="1"/>
          </p:cNvPicPr>
          <p:nvPr/>
        </p:nvPicPr>
        <p:blipFill>
          <a:blip r:embed="rId1"/>
          <a:stretch>
            <a:fillRect/>
          </a:stretch>
        </p:blipFill>
        <p:spPr>
          <a:xfrm>
            <a:off x="571500" y="1571625"/>
            <a:ext cx="8143875" cy="4929188"/>
          </a:xfrm>
          <a:prstGeom prst="rect">
            <a:avLst/>
          </a:prstGeom>
          <a:noFill/>
          <a:ln w="9525">
            <a:noFill/>
          </a:ln>
        </p:spPr>
      </p:pic>
      <p:sp>
        <p:nvSpPr>
          <p:cNvPr id="40967" name="TextBox 7"/>
          <p:cNvSpPr txBox="1"/>
          <p:nvPr/>
        </p:nvSpPr>
        <p:spPr>
          <a:xfrm>
            <a:off x="1205230" y="6000433"/>
            <a:ext cx="2786063" cy="369887"/>
          </a:xfrm>
          <a:prstGeom prst="rect">
            <a:avLst/>
          </a:prstGeom>
          <a:noFill/>
          <a:ln w="9525">
            <a:noFill/>
          </a:ln>
        </p:spPr>
        <p:txBody>
          <a:bodyPr>
            <a:spAutoFit/>
          </a:bodyPr>
          <a:p>
            <a:r>
              <a:rPr lang="en-US" altLang="zh-CN" b="1" dirty="0">
                <a:latin typeface="Arial Black" panose="020B0A04020102020204" pitchFamily="34" charset="0"/>
              </a:rPr>
              <a:t>1</a:t>
            </a:r>
            <a:r>
              <a:rPr lang="zh-CN" altLang="en-US" b="1" dirty="0">
                <a:latin typeface="Arial Black" panose="020B0A04020102020204" pitchFamily="34" charset="0"/>
              </a:rPr>
              <a:t>、盲目好奇</a:t>
            </a:r>
            <a:endParaRPr lang="zh-CN" altLang="en-US" b="1" dirty="0">
              <a:latin typeface="Arial Black" panose="020B0A04020102020204" pitchFamily="34"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122" name="文本框 11269"/>
          <p:cNvSpPr txBox="1"/>
          <p:nvPr/>
        </p:nvSpPr>
        <p:spPr>
          <a:xfrm>
            <a:off x="4643438" y="2924175"/>
            <a:ext cx="3889375" cy="366713"/>
          </a:xfrm>
          <a:prstGeom prst="rect">
            <a:avLst/>
          </a:prstGeom>
          <a:noFill/>
          <a:ln w="9525">
            <a:noFill/>
          </a:ln>
        </p:spPr>
        <p:txBody>
          <a:bodyPr>
            <a:spAutoFit/>
          </a:bodyPr>
          <a:p>
            <a:r>
              <a:rPr lang="en-US" altLang="zh-CN" dirty="0">
                <a:latin typeface="Arial" panose="020B0604020202020204" pitchFamily="34" charset="0"/>
              </a:rPr>
              <a:t>         </a:t>
            </a:r>
            <a:endParaRPr lang="en-US" altLang="zh-CN" sz="2400" b="1" dirty="0">
              <a:latin typeface="Arial" panose="020B0604020202020204" pitchFamily="34" charset="0"/>
            </a:endParaRPr>
          </a:p>
        </p:txBody>
      </p:sp>
      <p:sp>
        <p:nvSpPr>
          <p:cNvPr id="5123" name="文本框 11270"/>
          <p:cNvSpPr txBox="1"/>
          <p:nvPr/>
        </p:nvSpPr>
        <p:spPr>
          <a:xfrm>
            <a:off x="323850" y="5013325"/>
            <a:ext cx="8459788" cy="1373188"/>
          </a:xfrm>
          <a:prstGeom prst="rect">
            <a:avLst/>
          </a:prstGeom>
          <a:noFill/>
          <a:ln w="9525">
            <a:noFill/>
          </a:ln>
        </p:spPr>
        <p:txBody>
          <a:bodyPr>
            <a:spAutoFit/>
          </a:bodyPr>
          <a:p>
            <a:r>
              <a:rPr lang="en-US" altLang="zh-CN" dirty="0">
                <a:latin typeface="Arial" panose="020B0604020202020204" pitchFamily="34" charset="0"/>
              </a:rPr>
              <a:t>            </a:t>
            </a:r>
            <a:r>
              <a:rPr lang="zh-CN" altLang="en-US" sz="2800" b="1" dirty="0">
                <a:latin typeface="Arial" panose="020B0604020202020204" pitchFamily="34" charset="0"/>
                <a:ea typeface="楷体_GB2312" pitchFamily="49" charset="-122"/>
              </a:rPr>
              <a:t>长期吸食</a:t>
            </a:r>
            <a:r>
              <a:rPr lang="zh-CN" altLang="en-US" sz="2800" b="1" u="sng" dirty="0">
                <a:solidFill>
                  <a:srgbClr val="FF0000"/>
                </a:solidFill>
                <a:latin typeface="Arial" panose="020B0604020202020204" pitchFamily="34" charset="0"/>
                <a:ea typeface="楷体_GB2312" pitchFamily="49" charset="-122"/>
              </a:rPr>
              <a:t>鸦片</a:t>
            </a:r>
            <a:r>
              <a:rPr lang="zh-CN" altLang="en-US" sz="2800" b="1" dirty="0">
                <a:latin typeface="Arial" panose="020B0604020202020204" pitchFamily="34" charset="0"/>
                <a:ea typeface="楷体_GB2312" pitchFamily="49" charset="-122"/>
              </a:rPr>
              <a:t>，可使人先天免疫力丧失，极易感染各种疾病；可引起体质严重衰弱及精神颓废，寿命缩短；过量可引起急性中毒，因呼吸抑制而死亡。</a:t>
            </a:r>
            <a:endParaRPr lang="zh-CN" altLang="en-US" sz="2800" b="1" dirty="0">
              <a:latin typeface="Arial" panose="020B0604020202020204" pitchFamily="34" charset="0"/>
              <a:ea typeface="楷体_GB2312" pitchFamily="49" charset="-122"/>
            </a:endParaRPr>
          </a:p>
        </p:txBody>
      </p:sp>
      <p:pic>
        <p:nvPicPr>
          <p:cNvPr id="5124" name="内容占位符 11273" descr="10"/>
          <p:cNvPicPr>
            <a:picLocks noGrp="1" noChangeAspect="1"/>
          </p:cNvPicPr>
          <p:nvPr>
            <p:ph sz="half" idx="1"/>
          </p:nvPr>
        </p:nvPicPr>
        <p:blipFill>
          <a:blip r:embed="rId1"/>
          <a:srcRect/>
          <a:stretch>
            <a:fillRect/>
          </a:stretch>
        </p:blipFill>
        <p:spPr>
          <a:xfrm>
            <a:off x="900113" y="0"/>
            <a:ext cx="7345362" cy="4986338"/>
          </a:xfrm>
        </p:spPr>
      </p:pic>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1986" name="矩形 2052"/>
          <p:cNvSpPr>
            <a:spLocks noTextEdit="1"/>
          </p:cNvSpPr>
          <p:nvPr/>
        </p:nvSpPr>
        <p:spPr>
          <a:xfrm>
            <a:off x="5572125" y="285750"/>
            <a:ext cx="2857500" cy="1325563"/>
          </a:xfrm>
          <a:prstGeom prst="rect">
            <a:avLst/>
          </a:prstGeom>
        </p:spPr>
        <p:txBody>
          <a:bodyPr wrap="none" fromWordArt="1">
            <a:prstTxWarp prst="textCurveUp">
              <a:avLst>
                <a:gd name="adj" fmla="val 40356"/>
              </a:avLst>
            </a:prstTxWarp>
            <a:normAutofit/>
          </a:bodyPr>
          <a:p>
            <a:pPr algn="ctr"/>
            <a:r>
              <a:rPr lang="zh-CN" altLang="en-US" sz="6600" b="1">
                <a:ln w="12700" cap="flat" cmpd="sng">
                  <a:solidFill>
                    <a:schemeClr val="bg1"/>
                  </a:solidFill>
                  <a:prstDash val="solid"/>
                  <a:headEnd type="none" w="med" len="med"/>
                  <a:tailEnd type="none" w="med" len="med"/>
                </a:ln>
                <a:solidFill>
                  <a:srgbClr val="FF0000"/>
                </a:solidFill>
                <a:effectLst>
                  <a:outerShdw dist="45791" dir="2021404" algn="ctr" rotWithShape="0">
                    <a:srgbClr val="808080">
                      <a:alpha val="79999"/>
                    </a:srgbClr>
                  </a:outerShdw>
                </a:effectLst>
                <a:latin typeface="宋体" panose="02010600030101010101" pitchFamily="2" charset="-122"/>
                <a:ea typeface="宋体" panose="02010600030101010101" pitchFamily="2" charset="-122"/>
              </a:rPr>
              <a:t>诱因</a:t>
            </a:r>
            <a:endParaRPr lang="zh-CN" altLang="en-US" sz="6600" b="1">
              <a:ln w="12700" cap="flat" cmpd="sng">
                <a:solidFill>
                  <a:schemeClr val="bg1"/>
                </a:solidFill>
                <a:prstDash val="solid"/>
                <a:headEnd type="none" w="med" len="med"/>
                <a:tailEnd type="none" w="med" len="med"/>
              </a:ln>
              <a:solidFill>
                <a:srgbClr val="FF0000"/>
              </a:solidFill>
              <a:effectLst>
                <a:outerShdw dist="45791" dir="2021404" algn="ctr" rotWithShape="0">
                  <a:srgbClr val="808080">
                    <a:alpha val="79999"/>
                  </a:srgbClr>
                </a:outerShdw>
              </a:effectLst>
              <a:latin typeface="宋体" panose="02010600030101010101" pitchFamily="2" charset="-122"/>
              <a:ea typeface="宋体" panose="02010600030101010101" pitchFamily="2" charset="-122"/>
            </a:endParaRPr>
          </a:p>
        </p:txBody>
      </p:sp>
      <p:sp>
        <p:nvSpPr>
          <p:cNvPr id="41987" name="文本框 2056"/>
          <p:cNvSpPr txBox="1"/>
          <p:nvPr/>
        </p:nvSpPr>
        <p:spPr>
          <a:xfrm>
            <a:off x="357188" y="500063"/>
            <a:ext cx="5214937" cy="1200150"/>
          </a:xfrm>
          <a:prstGeom prst="rect">
            <a:avLst/>
          </a:prstGeom>
          <a:noFill/>
          <a:ln w="9525">
            <a:noFill/>
          </a:ln>
        </p:spPr>
        <p:txBody>
          <a:bodyPr>
            <a:spAutoFit/>
          </a:bodyPr>
          <a:p>
            <a:r>
              <a:rPr lang="zh-CN" altLang="en-US" sz="7200" dirty="0">
                <a:latin typeface="Arial" panose="020B0604020202020204" pitchFamily="34" charset="0"/>
                <a:ea typeface="隶书" pitchFamily="49" charset="-122"/>
              </a:rPr>
              <a:t>青少年吸毒</a:t>
            </a:r>
            <a:endParaRPr lang="en-US" altLang="zh-CN" sz="7200" dirty="0">
              <a:solidFill>
                <a:srgbClr val="FF0000"/>
              </a:solidFill>
              <a:latin typeface="Arial" panose="020B0604020202020204" pitchFamily="34" charset="0"/>
            </a:endParaRPr>
          </a:p>
        </p:txBody>
      </p:sp>
      <p:sp>
        <p:nvSpPr>
          <p:cNvPr id="41988" name="文本框 2058"/>
          <p:cNvSpPr txBox="1"/>
          <p:nvPr/>
        </p:nvSpPr>
        <p:spPr>
          <a:xfrm>
            <a:off x="539750" y="2781300"/>
            <a:ext cx="5976938" cy="584200"/>
          </a:xfrm>
          <a:prstGeom prst="rect">
            <a:avLst/>
          </a:prstGeom>
          <a:noFill/>
          <a:ln w="9525">
            <a:noFill/>
          </a:ln>
        </p:spPr>
        <p:txBody>
          <a:bodyPr>
            <a:spAutoFit/>
          </a:bodyPr>
          <a:p>
            <a:r>
              <a:rPr lang="en-US" altLang="zh-CN" sz="3200" b="1" dirty="0">
                <a:latin typeface="楷体_GB2312" pitchFamily="49" charset="-122"/>
                <a:ea typeface="楷体_GB2312" pitchFamily="49" charset="-122"/>
              </a:rPr>
              <a:t>    </a:t>
            </a:r>
            <a:endParaRPr lang="zh-CN" altLang="en-US" sz="3200" b="1" dirty="0">
              <a:latin typeface="楷体_GB2312" pitchFamily="49" charset="-122"/>
              <a:ea typeface="楷体_GB2312" pitchFamily="49" charset="-122"/>
            </a:endParaRPr>
          </a:p>
        </p:txBody>
      </p:sp>
      <p:pic>
        <p:nvPicPr>
          <p:cNvPr id="41989" name="内容占位符 3" descr="5BB6EAAB32FCDF23CF1EA15475D516D3.png"/>
          <p:cNvPicPr>
            <a:picLocks noChangeAspect="1"/>
          </p:cNvPicPr>
          <p:nvPr/>
        </p:nvPicPr>
        <p:blipFill>
          <a:blip r:embed="rId1"/>
          <a:stretch>
            <a:fillRect/>
          </a:stretch>
        </p:blipFill>
        <p:spPr>
          <a:xfrm>
            <a:off x="785813" y="1785938"/>
            <a:ext cx="7786687" cy="4572000"/>
          </a:xfrm>
          <a:prstGeom prst="rect">
            <a:avLst/>
          </a:prstGeom>
          <a:noFill/>
          <a:ln w="9525">
            <a:noFill/>
          </a:ln>
        </p:spPr>
      </p:pic>
      <p:sp>
        <p:nvSpPr>
          <p:cNvPr id="41990" name="TextBox 5"/>
          <p:cNvSpPr txBox="1"/>
          <p:nvPr/>
        </p:nvSpPr>
        <p:spPr>
          <a:xfrm>
            <a:off x="1396365" y="5988050"/>
            <a:ext cx="2214563" cy="369888"/>
          </a:xfrm>
          <a:prstGeom prst="rect">
            <a:avLst/>
          </a:prstGeom>
          <a:noFill/>
          <a:ln w="9525">
            <a:noFill/>
          </a:ln>
        </p:spPr>
        <p:txBody>
          <a:bodyPr>
            <a:spAutoFit/>
          </a:bodyPr>
          <a:p>
            <a:r>
              <a:rPr lang="en-US" altLang="zh-CN" b="1" dirty="0">
                <a:latin typeface="Arial Black" panose="020B0A04020102020204" pitchFamily="34" charset="0"/>
              </a:rPr>
              <a:t>2</a:t>
            </a:r>
            <a:r>
              <a:rPr lang="zh-CN" altLang="en-US" b="1" dirty="0">
                <a:latin typeface="Arial Black" panose="020B0A04020102020204" pitchFamily="34" charset="0"/>
              </a:rPr>
              <a:t>、慕虚荣、赶时髦</a:t>
            </a:r>
            <a:endParaRPr lang="zh-CN" altLang="en-US" b="1" dirty="0">
              <a:latin typeface="Arial Black" panose="020B0A04020102020204" pitchFamily="34" charset="0"/>
            </a:endParaRP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3010" name="矩形 2052"/>
          <p:cNvSpPr>
            <a:spLocks noTextEdit="1"/>
          </p:cNvSpPr>
          <p:nvPr/>
        </p:nvSpPr>
        <p:spPr>
          <a:xfrm>
            <a:off x="5572125" y="285750"/>
            <a:ext cx="2857500" cy="1325563"/>
          </a:xfrm>
          <a:prstGeom prst="rect">
            <a:avLst/>
          </a:prstGeom>
        </p:spPr>
        <p:txBody>
          <a:bodyPr wrap="none" fromWordArt="1">
            <a:prstTxWarp prst="textCurveUp">
              <a:avLst>
                <a:gd name="adj" fmla="val 40356"/>
              </a:avLst>
            </a:prstTxWarp>
            <a:normAutofit/>
          </a:bodyPr>
          <a:p>
            <a:pPr algn="ctr"/>
            <a:r>
              <a:rPr lang="zh-CN" altLang="en-US" sz="6600" b="1">
                <a:ln w="12700" cap="flat" cmpd="sng">
                  <a:solidFill>
                    <a:schemeClr val="bg1"/>
                  </a:solidFill>
                  <a:prstDash val="solid"/>
                  <a:headEnd type="none" w="med" len="med"/>
                  <a:tailEnd type="none" w="med" len="med"/>
                </a:ln>
                <a:solidFill>
                  <a:srgbClr val="FF0000"/>
                </a:solidFill>
                <a:effectLst>
                  <a:outerShdw dist="45791" dir="2021404" algn="ctr" rotWithShape="0">
                    <a:srgbClr val="808080">
                      <a:alpha val="79999"/>
                    </a:srgbClr>
                  </a:outerShdw>
                </a:effectLst>
                <a:latin typeface="宋体" panose="02010600030101010101" pitchFamily="2" charset="-122"/>
                <a:ea typeface="宋体" panose="02010600030101010101" pitchFamily="2" charset="-122"/>
              </a:rPr>
              <a:t>诱因</a:t>
            </a:r>
            <a:endParaRPr lang="zh-CN" altLang="en-US" sz="6600" b="1">
              <a:ln w="12700" cap="flat" cmpd="sng">
                <a:solidFill>
                  <a:schemeClr val="bg1"/>
                </a:solidFill>
                <a:prstDash val="solid"/>
                <a:headEnd type="none" w="med" len="med"/>
                <a:tailEnd type="none" w="med" len="med"/>
              </a:ln>
              <a:solidFill>
                <a:srgbClr val="FF0000"/>
              </a:solidFill>
              <a:effectLst>
                <a:outerShdw dist="45791" dir="2021404" algn="ctr" rotWithShape="0">
                  <a:srgbClr val="808080">
                    <a:alpha val="79999"/>
                  </a:srgbClr>
                </a:outerShdw>
              </a:effectLst>
              <a:latin typeface="宋体" panose="02010600030101010101" pitchFamily="2" charset="-122"/>
              <a:ea typeface="宋体" panose="02010600030101010101" pitchFamily="2" charset="-122"/>
            </a:endParaRPr>
          </a:p>
        </p:txBody>
      </p:sp>
      <p:sp>
        <p:nvSpPr>
          <p:cNvPr id="43011" name="文本框 2056"/>
          <p:cNvSpPr txBox="1"/>
          <p:nvPr/>
        </p:nvSpPr>
        <p:spPr>
          <a:xfrm>
            <a:off x="357188" y="500063"/>
            <a:ext cx="5214937" cy="1200150"/>
          </a:xfrm>
          <a:prstGeom prst="rect">
            <a:avLst/>
          </a:prstGeom>
          <a:noFill/>
          <a:ln w="9525">
            <a:noFill/>
          </a:ln>
        </p:spPr>
        <p:txBody>
          <a:bodyPr>
            <a:spAutoFit/>
          </a:bodyPr>
          <a:p>
            <a:r>
              <a:rPr lang="zh-CN" altLang="en-US" sz="7200" dirty="0">
                <a:latin typeface="Arial" panose="020B0604020202020204" pitchFamily="34" charset="0"/>
                <a:ea typeface="隶书" pitchFamily="49" charset="-122"/>
              </a:rPr>
              <a:t>青少年吸毒</a:t>
            </a:r>
            <a:endParaRPr lang="en-US" altLang="zh-CN" sz="7200" dirty="0">
              <a:solidFill>
                <a:srgbClr val="FF0000"/>
              </a:solidFill>
              <a:latin typeface="Arial" panose="020B0604020202020204" pitchFamily="34" charset="0"/>
            </a:endParaRPr>
          </a:p>
        </p:txBody>
      </p:sp>
      <p:sp>
        <p:nvSpPr>
          <p:cNvPr id="43012" name="文本框 2058"/>
          <p:cNvSpPr txBox="1"/>
          <p:nvPr/>
        </p:nvSpPr>
        <p:spPr>
          <a:xfrm>
            <a:off x="539750" y="2781300"/>
            <a:ext cx="5976938" cy="584200"/>
          </a:xfrm>
          <a:prstGeom prst="rect">
            <a:avLst/>
          </a:prstGeom>
          <a:noFill/>
          <a:ln w="9525">
            <a:noFill/>
          </a:ln>
        </p:spPr>
        <p:txBody>
          <a:bodyPr>
            <a:spAutoFit/>
          </a:bodyPr>
          <a:p>
            <a:r>
              <a:rPr lang="en-US" altLang="zh-CN" sz="3200" b="1" dirty="0">
                <a:latin typeface="楷体_GB2312" pitchFamily="49" charset="-122"/>
                <a:ea typeface="楷体_GB2312" pitchFamily="49" charset="-122"/>
              </a:rPr>
              <a:t>    </a:t>
            </a:r>
            <a:endParaRPr lang="zh-CN" altLang="en-US" sz="3200" b="1" dirty="0">
              <a:latin typeface="楷体_GB2312" pitchFamily="49" charset="-122"/>
              <a:ea typeface="楷体_GB2312" pitchFamily="49" charset="-122"/>
            </a:endParaRPr>
          </a:p>
        </p:txBody>
      </p:sp>
      <p:pic>
        <p:nvPicPr>
          <p:cNvPr id="43013" name="内容占位符 3" descr="14AF4D9270668B07098C5DB856BB43FA.png"/>
          <p:cNvPicPr>
            <a:picLocks noChangeAspect="1"/>
          </p:cNvPicPr>
          <p:nvPr/>
        </p:nvPicPr>
        <p:blipFill>
          <a:blip r:embed="rId1"/>
          <a:stretch>
            <a:fillRect/>
          </a:stretch>
        </p:blipFill>
        <p:spPr>
          <a:xfrm>
            <a:off x="1143000" y="1643063"/>
            <a:ext cx="6786563" cy="4857750"/>
          </a:xfrm>
          <a:prstGeom prst="rect">
            <a:avLst/>
          </a:prstGeom>
          <a:noFill/>
          <a:ln w="9525">
            <a:noFill/>
          </a:ln>
        </p:spPr>
      </p:pic>
      <p:sp>
        <p:nvSpPr>
          <p:cNvPr id="43014" name="TextBox 7"/>
          <p:cNvSpPr txBox="1"/>
          <p:nvPr/>
        </p:nvSpPr>
        <p:spPr>
          <a:xfrm>
            <a:off x="1527493" y="6131243"/>
            <a:ext cx="4000500" cy="369887"/>
          </a:xfrm>
          <a:prstGeom prst="rect">
            <a:avLst/>
          </a:prstGeom>
          <a:noFill/>
          <a:ln w="9525">
            <a:noFill/>
          </a:ln>
        </p:spPr>
        <p:txBody>
          <a:bodyPr>
            <a:spAutoFit/>
          </a:bodyPr>
          <a:p>
            <a:r>
              <a:rPr lang="en-US" altLang="zh-CN" b="1" dirty="0">
                <a:latin typeface="Arial Black" panose="020B0A04020102020204" pitchFamily="34" charset="0"/>
              </a:rPr>
              <a:t>3</a:t>
            </a:r>
            <a:r>
              <a:rPr lang="zh-CN" altLang="en-US" b="1" dirty="0">
                <a:latin typeface="Arial Black" panose="020B0A04020102020204" pitchFamily="34" charset="0"/>
              </a:rPr>
              <a:t>、追求刺激和享受</a:t>
            </a:r>
            <a:endParaRPr lang="zh-CN" altLang="en-US" b="1" dirty="0">
              <a:latin typeface="Arial Black" panose="020B0A04020102020204" pitchFamily="34" charset="0"/>
            </a:endParaRP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4034" name="矩形 2052"/>
          <p:cNvSpPr>
            <a:spLocks noTextEdit="1"/>
          </p:cNvSpPr>
          <p:nvPr/>
        </p:nvSpPr>
        <p:spPr>
          <a:xfrm>
            <a:off x="5572125" y="285750"/>
            <a:ext cx="2857500" cy="1325563"/>
          </a:xfrm>
          <a:prstGeom prst="rect">
            <a:avLst/>
          </a:prstGeom>
        </p:spPr>
        <p:txBody>
          <a:bodyPr wrap="none" fromWordArt="1">
            <a:prstTxWarp prst="textCurveUp">
              <a:avLst>
                <a:gd name="adj" fmla="val 40356"/>
              </a:avLst>
            </a:prstTxWarp>
            <a:normAutofit/>
          </a:bodyPr>
          <a:p>
            <a:pPr algn="ctr"/>
            <a:r>
              <a:rPr lang="zh-CN" altLang="en-US" sz="6600" b="1">
                <a:ln w="12700" cap="flat" cmpd="sng">
                  <a:solidFill>
                    <a:schemeClr val="bg1"/>
                  </a:solidFill>
                  <a:prstDash val="solid"/>
                  <a:headEnd type="none" w="med" len="med"/>
                  <a:tailEnd type="none" w="med" len="med"/>
                </a:ln>
                <a:solidFill>
                  <a:srgbClr val="FF0000"/>
                </a:solidFill>
                <a:effectLst>
                  <a:outerShdw dist="45791" dir="2021404" algn="ctr" rotWithShape="0">
                    <a:srgbClr val="808080">
                      <a:alpha val="79999"/>
                    </a:srgbClr>
                  </a:outerShdw>
                </a:effectLst>
                <a:latin typeface="宋体" panose="02010600030101010101" pitchFamily="2" charset="-122"/>
                <a:ea typeface="宋体" panose="02010600030101010101" pitchFamily="2" charset="-122"/>
              </a:rPr>
              <a:t>诱因</a:t>
            </a:r>
            <a:endParaRPr lang="zh-CN" altLang="en-US" sz="6600" b="1">
              <a:ln w="12700" cap="flat" cmpd="sng">
                <a:solidFill>
                  <a:schemeClr val="bg1"/>
                </a:solidFill>
                <a:prstDash val="solid"/>
                <a:headEnd type="none" w="med" len="med"/>
                <a:tailEnd type="none" w="med" len="med"/>
              </a:ln>
              <a:solidFill>
                <a:srgbClr val="FF0000"/>
              </a:solidFill>
              <a:effectLst>
                <a:outerShdw dist="45791" dir="2021404" algn="ctr" rotWithShape="0">
                  <a:srgbClr val="808080">
                    <a:alpha val="79999"/>
                  </a:srgbClr>
                </a:outerShdw>
              </a:effectLst>
              <a:latin typeface="宋体" panose="02010600030101010101" pitchFamily="2" charset="-122"/>
              <a:ea typeface="宋体" panose="02010600030101010101" pitchFamily="2" charset="-122"/>
            </a:endParaRPr>
          </a:p>
        </p:txBody>
      </p:sp>
      <p:sp>
        <p:nvSpPr>
          <p:cNvPr id="44035" name="文本框 2056"/>
          <p:cNvSpPr txBox="1"/>
          <p:nvPr/>
        </p:nvSpPr>
        <p:spPr>
          <a:xfrm>
            <a:off x="357188" y="500063"/>
            <a:ext cx="5214937" cy="1200150"/>
          </a:xfrm>
          <a:prstGeom prst="rect">
            <a:avLst/>
          </a:prstGeom>
          <a:noFill/>
          <a:ln w="9525">
            <a:noFill/>
          </a:ln>
        </p:spPr>
        <p:txBody>
          <a:bodyPr>
            <a:spAutoFit/>
          </a:bodyPr>
          <a:p>
            <a:r>
              <a:rPr lang="zh-CN" altLang="en-US" sz="7200" dirty="0">
                <a:latin typeface="Arial" panose="020B0604020202020204" pitchFamily="34" charset="0"/>
                <a:ea typeface="隶书" pitchFamily="49" charset="-122"/>
              </a:rPr>
              <a:t>青少年吸毒</a:t>
            </a:r>
            <a:endParaRPr lang="en-US" altLang="zh-CN" sz="7200" dirty="0">
              <a:solidFill>
                <a:srgbClr val="FF0000"/>
              </a:solidFill>
              <a:latin typeface="Arial" panose="020B0604020202020204" pitchFamily="34" charset="0"/>
            </a:endParaRPr>
          </a:p>
        </p:txBody>
      </p:sp>
      <p:sp>
        <p:nvSpPr>
          <p:cNvPr id="44036" name="文本框 2058"/>
          <p:cNvSpPr txBox="1"/>
          <p:nvPr/>
        </p:nvSpPr>
        <p:spPr>
          <a:xfrm>
            <a:off x="539750" y="2781300"/>
            <a:ext cx="5976938" cy="584200"/>
          </a:xfrm>
          <a:prstGeom prst="rect">
            <a:avLst/>
          </a:prstGeom>
          <a:noFill/>
          <a:ln w="9525">
            <a:noFill/>
          </a:ln>
        </p:spPr>
        <p:txBody>
          <a:bodyPr>
            <a:spAutoFit/>
          </a:bodyPr>
          <a:p>
            <a:r>
              <a:rPr lang="en-US" altLang="zh-CN" sz="3200" b="1" dirty="0">
                <a:latin typeface="楷体_GB2312" pitchFamily="49" charset="-122"/>
                <a:ea typeface="楷体_GB2312" pitchFamily="49" charset="-122"/>
              </a:rPr>
              <a:t>    </a:t>
            </a:r>
            <a:endParaRPr lang="zh-CN" altLang="en-US" sz="3200" b="1" dirty="0">
              <a:latin typeface="楷体_GB2312" pitchFamily="49" charset="-122"/>
              <a:ea typeface="楷体_GB2312" pitchFamily="49" charset="-122"/>
            </a:endParaRPr>
          </a:p>
        </p:txBody>
      </p:sp>
      <p:sp>
        <p:nvSpPr>
          <p:cNvPr id="44037" name="TextBox 5"/>
          <p:cNvSpPr txBox="1"/>
          <p:nvPr/>
        </p:nvSpPr>
        <p:spPr>
          <a:xfrm>
            <a:off x="1312545" y="6056630"/>
            <a:ext cx="2214563" cy="369888"/>
          </a:xfrm>
          <a:prstGeom prst="rect">
            <a:avLst/>
          </a:prstGeom>
          <a:noFill/>
          <a:ln w="9525">
            <a:noFill/>
          </a:ln>
        </p:spPr>
        <p:txBody>
          <a:bodyPr>
            <a:spAutoFit/>
          </a:bodyPr>
          <a:p>
            <a:r>
              <a:rPr lang="en-US" altLang="zh-CN" b="1" dirty="0">
                <a:latin typeface="Arial Black" panose="020B0A04020102020204" pitchFamily="34" charset="0"/>
              </a:rPr>
              <a:t>4</a:t>
            </a:r>
            <a:r>
              <a:rPr lang="zh-CN" altLang="en-US" b="1" dirty="0">
                <a:latin typeface="Arial Black" panose="020B0A04020102020204" pitchFamily="34" charset="0"/>
              </a:rPr>
              <a:t>、无知和轻信</a:t>
            </a:r>
            <a:endParaRPr lang="zh-CN" altLang="en-US" b="1" dirty="0">
              <a:latin typeface="Arial Black" panose="020B0A04020102020204" pitchFamily="34" charset="0"/>
            </a:endParaRPr>
          </a:p>
        </p:txBody>
      </p:sp>
      <p:pic>
        <p:nvPicPr>
          <p:cNvPr id="44038" name="Picture 2" descr="C:\Users\Administrator\Documents\Tencent Files\1902645133\Image\C2C\B5343D08FEA5AD873AC67AA6A4342A2D.png"/>
          <p:cNvPicPr>
            <a:picLocks noChangeAspect="1"/>
          </p:cNvPicPr>
          <p:nvPr/>
        </p:nvPicPr>
        <p:blipFill>
          <a:blip r:embed="rId1"/>
          <a:stretch>
            <a:fillRect/>
          </a:stretch>
        </p:blipFill>
        <p:spPr>
          <a:xfrm>
            <a:off x="2143125" y="2143125"/>
            <a:ext cx="4486275" cy="3171825"/>
          </a:xfrm>
          <a:prstGeom prst="rect">
            <a:avLst/>
          </a:prstGeom>
          <a:noFill/>
          <a:ln w="9525">
            <a:noFill/>
          </a:ln>
        </p:spPr>
      </p:pic>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5058" name="矩形 2052"/>
          <p:cNvSpPr>
            <a:spLocks noTextEdit="1"/>
          </p:cNvSpPr>
          <p:nvPr/>
        </p:nvSpPr>
        <p:spPr>
          <a:xfrm>
            <a:off x="5572125" y="285750"/>
            <a:ext cx="2857500" cy="1325563"/>
          </a:xfrm>
          <a:prstGeom prst="rect">
            <a:avLst/>
          </a:prstGeom>
        </p:spPr>
        <p:txBody>
          <a:bodyPr wrap="none" fromWordArt="1">
            <a:prstTxWarp prst="textCurveUp">
              <a:avLst>
                <a:gd name="adj" fmla="val 40356"/>
              </a:avLst>
            </a:prstTxWarp>
            <a:normAutofit/>
          </a:bodyPr>
          <a:p>
            <a:pPr algn="ctr"/>
            <a:r>
              <a:rPr lang="zh-CN" altLang="en-US" sz="6600" b="1">
                <a:ln w="12700" cap="flat" cmpd="sng">
                  <a:solidFill>
                    <a:schemeClr val="bg1"/>
                  </a:solidFill>
                  <a:prstDash val="solid"/>
                  <a:headEnd type="none" w="med" len="med"/>
                  <a:tailEnd type="none" w="med" len="med"/>
                </a:ln>
                <a:solidFill>
                  <a:srgbClr val="FF0000"/>
                </a:solidFill>
                <a:effectLst>
                  <a:outerShdw dist="45791" dir="2021404" algn="ctr" rotWithShape="0">
                    <a:srgbClr val="808080">
                      <a:alpha val="79999"/>
                    </a:srgbClr>
                  </a:outerShdw>
                </a:effectLst>
                <a:latin typeface="宋体" panose="02010600030101010101" pitchFamily="2" charset="-122"/>
                <a:ea typeface="宋体" panose="02010600030101010101" pitchFamily="2" charset="-122"/>
              </a:rPr>
              <a:t>诱因</a:t>
            </a:r>
            <a:endParaRPr lang="zh-CN" altLang="en-US" sz="6600" b="1">
              <a:ln w="12700" cap="flat" cmpd="sng">
                <a:solidFill>
                  <a:schemeClr val="bg1"/>
                </a:solidFill>
                <a:prstDash val="solid"/>
                <a:headEnd type="none" w="med" len="med"/>
                <a:tailEnd type="none" w="med" len="med"/>
              </a:ln>
              <a:solidFill>
                <a:srgbClr val="FF0000"/>
              </a:solidFill>
              <a:effectLst>
                <a:outerShdw dist="45791" dir="2021404" algn="ctr" rotWithShape="0">
                  <a:srgbClr val="808080">
                    <a:alpha val="79999"/>
                  </a:srgbClr>
                </a:outerShdw>
              </a:effectLst>
              <a:latin typeface="宋体" panose="02010600030101010101" pitchFamily="2" charset="-122"/>
              <a:ea typeface="宋体" panose="02010600030101010101" pitchFamily="2" charset="-122"/>
            </a:endParaRPr>
          </a:p>
        </p:txBody>
      </p:sp>
      <p:sp>
        <p:nvSpPr>
          <p:cNvPr id="45059" name="文本框 2056"/>
          <p:cNvSpPr txBox="1"/>
          <p:nvPr/>
        </p:nvSpPr>
        <p:spPr>
          <a:xfrm>
            <a:off x="357188" y="500063"/>
            <a:ext cx="5214937" cy="1200150"/>
          </a:xfrm>
          <a:prstGeom prst="rect">
            <a:avLst/>
          </a:prstGeom>
          <a:noFill/>
          <a:ln w="9525">
            <a:noFill/>
          </a:ln>
        </p:spPr>
        <p:txBody>
          <a:bodyPr>
            <a:spAutoFit/>
          </a:bodyPr>
          <a:p>
            <a:r>
              <a:rPr lang="zh-CN" altLang="en-US" sz="7200" dirty="0">
                <a:latin typeface="Arial" panose="020B0604020202020204" pitchFamily="34" charset="0"/>
                <a:ea typeface="隶书" pitchFamily="49" charset="-122"/>
              </a:rPr>
              <a:t>青少年吸毒</a:t>
            </a:r>
            <a:endParaRPr lang="en-US" altLang="zh-CN" sz="7200" dirty="0">
              <a:solidFill>
                <a:srgbClr val="FF0000"/>
              </a:solidFill>
              <a:latin typeface="Arial" panose="020B0604020202020204" pitchFamily="34" charset="0"/>
            </a:endParaRPr>
          </a:p>
        </p:txBody>
      </p:sp>
      <p:sp>
        <p:nvSpPr>
          <p:cNvPr id="45060" name="文本框 2058"/>
          <p:cNvSpPr txBox="1"/>
          <p:nvPr/>
        </p:nvSpPr>
        <p:spPr>
          <a:xfrm>
            <a:off x="539750" y="2781300"/>
            <a:ext cx="5976938" cy="584200"/>
          </a:xfrm>
          <a:prstGeom prst="rect">
            <a:avLst/>
          </a:prstGeom>
          <a:noFill/>
          <a:ln w="9525">
            <a:noFill/>
          </a:ln>
        </p:spPr>
        <p:txBody>
          <a:bodyPr>
            <a:spAutoFit/>
          </a:bodyPr>
          <a:p>
            <a:r>
              <a:rPr lang="en-US" altLang="zh-CN" sz="3200" b="1" dirty="0">
                <a:latin typeface="楷体_GB2312" pitchFamily="49" charset="-122"/>
                <a:ea typeface="楷体_GB2312" pitchFamily="49" charset="-122"/>
              </a:rPr>
              <a:t>    </a:t>
            </a:r>
            <a:endParaRPr lang="zh-CN" altLang="en-US" sz="3200" b="1" dirty="0">
              <a:latin typeface="楷体_GB2312" pitchFamily="49" charset="-122"/>
              <a:ea typeface="楷体_GB2312" pitchFamily="49" charset="-122"/>
            </a:endParaRPr>
          </a:p>
        </p:txBody>
      </p:sp>
      <p:sp>
        <p:nvSpPr>
          <p:cNvPr id="45061" name="TextBox 5"/>
          <p:cNvSpPr txBox="1"/>
          <p:nvPr/>
        </p:nvSpPr>
        <p:spPr>
          <a:xfrm>
            <a:off x="1116013" y="6021388"/>
            <a:ext cx="2214562" cy="369887"/>
          </a:xfrm>
          <a:prstGeom prst="rect">
            <a:avLst/>
          </a:prstGeom>
          <a:noFill/>
          <a:ln w="9525">
            <a:noFill/>
          </a:ln>
        </p:spPr>
        <p:txBody>
          <a:bodyPr>
            <a:spAutoFit/>
          </a:bodyPr>
          <a:p>
            <a:r>
              <a:rPr lang="en-US" altLang="zh-CN" b="1" dirty="0">
                <a:latin typeface="Arial Black" panose="020B0A04020102020204" pitchFamily="34" charset="0"/>
              </a:rPr>
              <a:t>4</a:t>
            </a:r>
            <a:r>
              <a:rPr lang="zh-CN" altLang="en-US" b="1" dirty="0">
                <a:latin typeface="Arial Black" panose="020B0A04020102020204" pitchFamily="34" charset="0"/>
              </a:rPr>
              <a:t>、交友不慎</a:t>
            </a:r>
            <a:endParaRPr lang="zh-CN" altLang="en-US" b="1" dirty="0">
              <a:latin typeface="Arial Black" panose="020B0A04020102020204" pitchFamily="34" charset="0"/>
            </a:endParaRPr>
          </a:p>
        </p:txBody>
      </p:sp>
      <p:pic>
        <p:nvPicPr>
          <p:cNvPr id="45062" name="内容占位符 3" descr="33B88567969B7A3F088E6A14DEB3385B.png"/>
          <p:cNvPicPr>
            <a:picLocks noChangeAspect="1"/>
          </p:cNvPicPr>
          <p:nvPr/>
        </p:nvPicPr>
        <p:blipFill>
          <a:blip r:embed="rId1"/>
          <a:stretch>
            <a:fillRect/>
          </a:stretch>
        </p:blipFill>
        <p:spPr>
          <a:xfrm>
            <a:off x="2214563" y="2000250"/>
            <a:ext cx="4643437" cy="3571875"/>
          </a:xfrm>
          <a:prstGeom prst="rect">
            <a:avLst/>
          </a:prstGeom>
          <a:noFill/>
          <a:ln w="9525">
            <a:noFill/>
          </a:ln>
        </p:spPr>
      </p:pic>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6082" name="矩形 2052"/>
          <p:cNvSpPr>
            <a:spLocks noTextEdit="1"/>
          </p:cNvSpPr>
          <p:nvPr/>
        </p:nvSpPr>
        <p:spPr>
          <a:xfrm>
            <a:off x="5572125" y="285750"/>
            <a:ext cx="2857500" cy="1325563"/>
          </a:xfrm>
          <a:prstGeom prst="rect">
            <a:avLst/>
          </a:prstGeom>
        </p:spPr>
        <p:txBody>
          <a:bodyPr wrap="none" fromWordArt="1">
            <a:prstTxWarp prst="textCurveUp">
              <a:avLst>
                <a:gd name="adj" fmla="val 40356"/>
              </a:avLst>
            </a:prstTxWarp>
            <a:normAutofit/>
          </a:bodyPr>
          <a:p>
            <a:pPr algn="ctr"/>
            <a:r>
              <a:rPr lang="zh-CN" altLang="en-US" sz="6600" b="1">
                <a:ln w="12700" cap="flat" cmpd="sng">
                  <a:solidFill>
                    <a:schemeClr val="bg1"/>
                  </a:solidFill>
                  <a:prstDash val="solid"/>
                  <a:headEnd type="none" w="med" len="med"/>
                  <a:tailEnd type="none" w="med" len="med"/>
                </a:ln>
                <a:solidFill>
                  <a:srgbClr val="FF0000"/>
                </a:solidFill>
                <a:effectLst>
                  <a:outerShdw dist="45791" dir="2021404" algn="ctr" rotWithShape="0">
                    <a:srgbClr val="808080">
                      <a:alpha val="79999"/>
                    </a:srgbClr>
                  </a:outerShdw>
                </a:effectLst>
                <a:latin typeface="宋体" panose="02010600030101010101" pitchFamily="2" charset="-122"/>
                <a:ea typeface="宋体" panose="02010600030101010101" pitchFamily="2" charset="-122"/>
              </a:rPr>
              <a:t>诱因</a:t>
            </a:r>
            <a:endParaRPr lang="zh-CN" altLang="en-US" sz="6600" b="1">
              <a:ln w="12700" cap="flat" cmpd="sng">
                <a:solidFill>
                  <a:schemeClr val="bg1"/>
                </a:solidFill>
                <a:prstDash val="solid"/>
                <a:headEnd type="none" w="med" len="med"/>
                <a:tailEnd type="none" w="med" len="med"/>
              </a:ln>
              <a:solidFill>
                <a:srgbClr val="FF0000"/>
              </a:solidFill>
              <a:effectLst>
                <a:outerShdw dist="45791" dir="2021404" algn="ctr" rotWithShape="0">
                  <a:srgbClr val="808080">
                    <a:alpha val="79999"/>
                  </a:srgbClr>
                </a:outerShdw>
              </a:effectLst>
              <a:latin typeface="宋体" panose="02010600030101010101" pitchFamily="2" charset="-122"/>
              <a:ea typeface="宋体" panose="02010600030101010101" pitchFamily="2" charset="-122"/>
            </a:endParaRPr>
          </a:p>
        </p:txBody>
      </p:sp>
      <p:sp>
        <p:nvSpPr>
          <p:cNvPr id="46083" name="文本框 2056"/>
          <p:cNvSpPr txBox="1"/>
          <p:nvPr/>
        </p:nvSpPr>
        <p:spPr>
          <a:xfrm>
            <a:off x="357188" y="500063"/>
            <a:ext cx="5214937" cy="1200150"/>
          </a:xfrm>
          <a:prstGeom prst="rect">
            <a:avLst/>
          </a:prstGeom>
          <a:noFill/>
          <a:ln w="9525">
            <a:noFill/>
          </a:ln>
        </p:spPr>
        <p:txBody>
          <a:bodyPr>
            <a:spAutoFit/>
          </a:bodyPr>
          <a:p>
            <a:r>
              <a:rPr lang="zh-CN" altLang="en-US" sz="7200" dirty="0">
                <a:latin typeface="Arial" panose="020B0604020202020204" pitchFamily="34" charset="0"/>
                <a:ea typeface="隶书" pitchFamily="49" charset="-122"/>
              </a:rPr>
              <a:t>青少年吸毒</a:t>
            </a:r>
            <a:endParaRPr lang="en-US" altLang="zh-CN" sz="7200" dirty="0">
              <a:solidFill>
                <a:srgbClr val="FF0000"/>
              </a:solidFill>
              <a:latin typeface="Arial" panose="020B0604020202020204" pitchFamily="34" charset="0"/>
            </a:endParaRPr>
          </a:p>
        </p:txBody>
      </p:sp>
      <p:sp>
        <p:nvSpPr>
          <p:cNvPr id="46084" name="文本框 2058"/>
          <p:cNvSpPr txBox="1"/>
          <p:nvPr/>
        </p:nvSpPr>
        <p:spPr>
          <a:xfrm>
            <a:off x="539750" y="2781300"/>
            <a:ext cx="5976938" cy="584200"/>
          </a:xfrm>
          <a:prstGeom prst="rect">
            <a:avLst/>
          </a:prstGeom>
          <a:noFill/>
          <a:ln w="9525">
            <a:noFill/>
          </a:ln>
        </p:spPr>
        <p:txBody>
          <a:bodyPr>
            <a:spAutoFit/>
          </a:bodyPr>
          <a:p>
            <a:r>
              <a:rPr lang="en-US" altLang="zh-CN" sz="3200" b="1" dirty="0">
                <a:latin typeface="楷体_GB2312" pitchFamily="49" charset="-122"/>
                <a:ea typeface="楷体_GB2312" pitchFamily="49" charset="-122"/>
              </a:rPr>
              <a:t>    </a:t>
            </a:r>
            <a:endParaRPr lang="zh-CN" altLang="en-US" sz="3200" b="1" dirty="0">
              <a:latin typeface="楷体_GB2312" pitchFamily="49" charset="-122"/>
              <a:ea typeface="楷体_GB2312" pitchFamily="49" charset="-122"/>
            </a:endParaRPr>
          </a:p>
        </p:txBody>
      </p:sp>
      <p:sp>
        <p:nvSpPr>
          <p:cNvPr id="46085" name="TextBox 5"/>
          <p:cNvSpPr txBox="1"/>
          <p:nvPr/>
        </p:nvSpPr>
        <p:spPr>
          <a:xfrm>
            <a:off x="1439228" y="5976938"/>
            <a:ext cx="2214562" cy="369887"/>
          </a:xfrm>
          <a:prstGeom prst="rect">
            <a:avLst/>
          </a:prstGeom>
          <a:noFill/>
          <a:ln w="9525">
            <a:noFill/>
          </a:ln>
        </p:spPr>
        <p:txBody>
          <a:bodyPr>
            <a:spAutoFit/>
          </a:bodyPr>
          <a:p>
            <a:r>
              <a:rPr lang="en-US" altLang="zh-CN" b="1" dirty="0">
                <a:latin typeface="Arial Black" panose="020B0A04020102020204" pitchFamily="34" charset="0"/>
              </a:rPr>
              <a:t>5</a:t>
            </a:r>
            <a:r>
              <a:rPr lang="zh-CN" altLang="en-US" b="1" dirty="0">
                <a:latin typeface="Arial Black" panose="020B0A04020102020204" pitchFamily="34" charset="0"/>
              </a:rPr>
              <a:t>、赌气或逆反</a:t>
            </a:r>
            <a:endParaRPr lang="zh-CN" altLang="en-US" b="1" dirty="0">
              <a:latin typeface="Arial Black" panose="020B0A04020102020204" pitchFamily="34" charset="0"/>
            </a:endParaRPr>
          </a:p>
        </p:txBody>
      </p:sp>
      <p:pic>
        <p:nvPicPr>
          <p:cNvPr id="46086" name="内容占位符 3" descr="7414D4A582CBDE6C36E566231ED5E184.png"/>
          <p:cNvPicPr>
            <a:picLocks noChangeAspect="1"/>
          </p:cNvPicPr>
          <p:nvPr/>
        </p:nvPicPr>
        <p:blipFill>
          <a:blip r:embed="rId1"/>
          <a:stretch>
            <a:fillRect/>
          </a:stretch>
        </p:blipFill>
        <p:spPr>
          <a:xfrm>
            <a:off x="1581150" y="1747838"/>
            <a:ext cx="5981700" cy="4229100"/>
          </a:xfrm>
          <a:prstGeom prst="rect">
            <a:avLst/>
          </a:prstGeom>
          <a:noFill/>
          <a:ln w="9525">
            <a:noFill/>
          </a:ln>
        </p:spPr>
      </p:pic>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7106" name="矩形 2052"/>
          <p:cNvSpPr>
            <a:spLocks noTextEdit="1"/>
          </p:cNvSpPr>
          <p:nvPr/>
        </p:nvSpPr>
        <p:spPr>
          <a:xfrm>
            <a:off x="5572125" y="285750"/>
            <a:ext cx="2857500" cy="1325563"/>
          </a:xfrm>
          <a:prstGeom prst="rect">
            <a:avLst/>
          </a:prstGeom>
        </p:spPr>
        <p:txBody>
          <a:bodyPr wrap="none" fromWordArt="1">
            <a:prstTxWarp prst="textCurveUp">
              <a:avLst>
                <a:gd name="adj" fmla="val 40356"/>
              </a:avLst>
            </a:prstTxWarp>
            <a:normAutofit/>
          </a:bodyPr>
          <a:p>
            <a:pPr algn="ctr"/>
            <a:r>
              <a:rPr lang="zh-CN" altLang="en-US" sz="6600" b="1">
                <a:ln w="12700" cap="flat" cmpd="sng">
                  <a:solidFill>
                    <a:schemeClr val="bg1"/>
                  </a:solidFill>
                  <a:prstDash val="solid"/>
                  <a:headEnd type="none" w="med" len="med"/>
                  <a:tailEnd type="none" w="med" len="med"/>
                </a:ln>
                <a:solidFill>
                  <a:srgbClr val="FF0000"/>
                </a:solidFill>
                <a:effectLst>
                  <a:outerShdw dist="45791" dir="2021404" algn="ctr" rotWithShape="0">
                    <a:srgbClr val="808080">
                      <a:alpha val="79999"/>
                    </a:srgbClr>
                  </a:outerShdw>
                </a:effectLst>
                <a:latin typeface="宋体" panose="02010600030101010101" pitchFamily="2" charset="-122"/>
                <a:ea typeface="宋体" panose="02010600030101010101" pitchFamily="2" charset="-122"/>
              </a:rPr>
              <a:t>诱因</a:t>
            </a:r>
            <a:endParaRPr lang="zh-CN" altLang="en-US" sz="6600" b="1">
              <a:ln w="12700" cap="flat" cmpd="sng">
                <a:solidFill>
                  <a:schemeClr val="bg1"/>
                </a:solidFill>
                <a:prstDash val="solid"/>
                <a:headEnd type="none" w="med" len="med"/>
                <a:tailEnd type="none" w="med" len="med"/>
              </a:ln>
              <a:solidFill>
                <a:srgbClr val="FF0000"/>
              </a:solidFill>
              <a:effectLst>
                <a:outerShdw dist="45791" dir="2021404" algn="ctr" rotWithShape="0">
                  <a:srgbClr val="808080">
                    <a:alpha val="79999"/>
                  </a:srgbClr>
                </a:outerShdw>
              </a:effectLst>
              <a:latin typeface="宋体" panose="02010600030101010101" pitchFamily="2" charset="-122"/>
              <a:ea typeface="宋体" panose="02010600030101010101" pitchFamily="2" charset="-122"/>
            </a:endParaRPr>
          </a:p>
        </p:txBody>
      </p:sp>
      <p:sp>
        <p:nvSpPr>
          <p:cNvPr id="47107" name="文本框 2056"/>
          <p:cNvSpPr txBox="1"/>
          <p:nvPr/>
        </p:nvSpPr>
        <p:spPr>
          <a:xfrm>
            <a:off x="357188" y="500063"/>
            <a:ext cx="5214937" cy="1200150"/>
          </a:xfrm>
          <a:prstGeom prst="rect">
            <a:avLst/>
          </a:prstGeom>
          <a:noFill/>
          <a:ln w="9525">
            <a:noFill/>
          </a:ln>
        </p:spPr>
        <p:txBody>
          <a:bodyPr>
            <a:spAutoFit/>
          </a:bodyPr>
          <a:p>
            <a:r>
              <a:rPr lang="zh-CN" altLang="en-US" sz="7200" dirty="0">
                <a:latin typeface="Arial" panose="020B0604020202020204" pitchFamily="34" charset="0"/>
                <a:ea typeface="隶书" pitchFamily="49" charset="-122"/>
              </a:rPr>
              <a:t>青少年吸毒</a:t>
            </a:r>
            <a:endParaRPr lang="en-US" altLang="zh-CN" sz="7200" dirty="0">
              <a:solidFill>
                <a:srgbClr val="FF0000"/>
              </a:solidFill>
              <a:latin typeface="Arial" panose="020B0604020202020204" pitchFamily="34" charset="0"/>
            </a:endParaRPr>
          </a:p>
        </p:txBody>
      </p:sp>
      <p:sp>
        <p:nvSpPr>
          <p:cNvPr id="47108" name="文本框 2058"/>
          <p:cNvSpPr txBox="1"/>
          <p:nvPr/>
        </p:nvSpPr>
        <p:spPr>
          <a:xfrm>
            <a:off x="539750" y="2781300"/>
            <a:ext cx="5976938" cy="584200"/>
          </a:xfrm>
          <a:prstGeom prst="rect">
            <a:avLst/>
          </a:prstGeom>
          <a:noFill/>
          <a:ln w="9525">
            <a:noFill/>
          </a:ln>
        </p:spPr>
        <p:txBody>
          <a:bodyPr>
            <a:spAutoFit/>
          </a:bodyPr>
          <a:p>
            <a:r>
              <a:rPr lang="en-US" altLang="zh-CN" sz="3200" b="1" dirty="0">
                <a:latin typeface="楷体_GB2312" pitchFamily="49" charset="-122"/>
                <a:ea typeface="楷体_GB2312" pitchFamily="49" charset="-122"/>
              </a:rPr>
              <a:t>    </a:t>
            </a:r>
            <a:endParaRPr lang="zh-CN" altLang="en-US" sz="3200" b="1" dirty="0">
              <a:latin typeface="楷体_GB2312" pitchFamily="49" charset="-122"/>
              <a:ea typeface="楷体_GB2312" pitchFamily="49" charset="-122"/>
            </a:endParaRPr>
          </a:p>
        </p:txBody>
      </p:sp>
      <p:sp>
        <p:nvSpPr>
          <p:cNvPr id="47109" name="TextBox 5"/>
          <p:cNvSpPr txBox="1"/>
          <p:nvPr/>
        </p:nvSpPr>
        <p:spPr>
          <a:xfrm>
            <a:off x="1341438" y="5976938"/>
            <a:ext cx="2214562" cy="369887"/>
          </a:xfrm>
          <a:prstGeom prst="rect">
            <a:avLst/>
          </a:prstGeom>
          <a:noFill/>
          <a:ln w="9525">
            <a:noFill/>
          </a:ln>
        </p:spPr>
        <p:txBody>
          <a:bodyPr>
            <a:spAutoFit/>
          </a:bodyPr>
          <a:p>
            <a:r>
              <a:rPr lang="en-US" altLang="zh-CN" b="1" dirty="0">
                <a:latin typeface="Arial Black" panose="020B0A04020102020204" pitchFamily="34" charset="0"/>
              </a:rPr>
              <a:t>6</a:t>
            </a:r>
            <a:r>
              <a:rPr lang="zh-CN" altLang="en-US" b="1" dirty="0">
                <a:latin typeface="Arial Black" panose="020B0A04020102020204" pitchFamily="34" charset="0"/>
              </a:rPr>
              <a:t>、诱骗威迫</a:t>
            </a:r>
            <a:endParaRPr lang="zh-CN" altLang="en-US" b="1" dirty="0">
              <a:latin typeface="Arial Black" panose="020B0A04020102020204" pitchFamily="34" charset="0"/>
            </a:endParaRPr>
          </a:p>
        </p:txBody>
      </p:sp>
      <p:pic>
        <p:nvPicPr>
          <p:cNvPr id="47110" name="内容占位符 3" descr="C89442E1538BE3DA755AFA91246896F6.png"/>
          <p:cNvPicPr>
            <a:picLocks noChangeAspect="1"/>
          </p:cNvPicPr>
          <p:nvPr/>
        </p:nvPicPr>
        <p:blipFill>
          <a:blip r:embed="rId1"/>
          <a:stretch>
            <a:fillRect/>
          </a:stretch>
        </p:blipFill>
        <p:spPr>
          <a:xfrm>
            <a:off x="1581150" y="1747838"/>
            <a:ext cx="5981700" cy="4229100"/>
          </a:xfrm>
          <a:prstGeom prst="rect">
            <a:avLst/>
          </a:prstGeom>
          <a:noFill/>
          <a:ln w="9525">
            <a:noFill/>
          </a:ln>
        </p:spPr>
      </p:pic>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8130" name="矩形 2052"/>
          <p:cNvSpPr>
            <a:spLocks noTextEdit="1"/>
          </p:cNvSpPr>
          <p:nvPr/>
        </p:nvSpPr>
        <p:spPr>
          <a:xfrm>
            <a:off x="5572125" y="285750"/>
            <a:ext cx="2857500" cy="1325563"/>
          </a:xfrm>
          <a:prstGeom prst="rect">
            <a:avLst/>
          </a:prstGeom>
        </p:spPr>
        <p:txBody>
          <a:bodyPr wrap="none" fromWordArt="1">
            <a:prstTxWarp prst="textCurveUp">
              <a:avLst>
                <a:gd name="adj" fmla="val 40356"/>
              </a:avLst>
            </a:prstTxWarp>
            <a:normAutofit/>
          </a:bodyPr>
          <a:p>
            <a:pPr algn="ctr"/>
            <a:r>
              <a:rPr lang="zh-CN" altLang="en-US" sz="6600" b="1">
                <a:ln w="12700" cap="flat" cmpd="sng">
                  <a:solidFill>
                    <a:schemeClr val="bg1"/>
                  </a:solidFill>
                  <a:prstDash val="solid"/>
                  <a:headEnd type="none" w="med" len="med"/>
                  <a:tailEnd type="none" w="med" len="med"/>
                </a:ln>
                <a:solidFill>
                  <a:srgbClr val="FF0000"/>
                </a:solidFill>
                <a:effectLst>
                  <a:outerShdw dist="45791" dir="2021404" algn="ctr" rotWithShape="0">
                    <a:srgbClr val="808080">
                      <a:alpha val="79999"/>
                    </a:srgbClr>
                  </a:outerShdw>
                </a:effectLst>
                <a:latin typeface="宋体" panose="02010600030101010101" pitchFamily="2" charset="-122"/>
                <a:ea typeface="宋体" panose="02010600030101010101" pitchFamily="2" charset="-122"/>
              </a:rPr>
              <a:t>诱因</a:t>
            </a:r>
            <a:endParaRPr lang="zh-CN" altLang="en-US" sz="6600" b="1">
              <a:ln w="12700" cap="flat" cmpd="sng">
                <a:solidFill>
                  <a:schemeClr val="bg1"/>
                </a:solidFill>
                <a:prstDash val="solid"/>
                <a:headEnd type="none" w="med" len="med"/>
                <a:tailEnd type="none" w="med" len="med"/>
              </a:ln>
              <a:solidFill>
                <a:srgbClr val="FF0000"/>
              </a:solidFill>
              <a:effectLst>
                <a:outerShdw dist="45791" dir="2021404" algn="ctr" rotWithShape="0">
                  <a:srgbClr val="808080">
                    <a:alpha val="79999"/>
                  </a:srgbClr>
                </a:outerShdw>
              </a:effectLst>
              <a:latin typeface="宋体" panose="02010600030101010101" pitchFamily="2" charset="-122"/>
              <a:ea typeface="宋体" panose="02010600030101010101" pitchFamily="2" charset="-122"/>
            </a:endParaRPr>
          </a:p>
        </p:txBody>
      </p:sp>
      <p:sp>
        <p:nvSpPr>
          <p:cNvPr id="48131" name="文本框 2056"/>
          <p:cNvSpPr txBox="1"/>
          <p:nvPr/>
        </p:nvSpPr>
        <p:spPr>
          <a:xfrm>
            <a:off x="357188" y="500063"/>
            <a:ext cx="5214937" cy="1200150"/>
          </a:xfrm>
          <a:prstGeom prst="rect">
            <a:avLst/>
          </a:prstGeom>
          <a:noFill/>
          <a:ln w="9525">
            <a:noFill/>
          </a:ln>
        </p:spPr>
        <p:txBody>
          <a:bodyPr>
            <a:spAutoFit/>
          </a:bodyPr>
          <a:p>
            <a:r>
              <a:rPr lang="zh-CN" altLang="en-US" sz="7200" dirty="0">
                <a:latin typeface="Arial" panose="020B0604020202020204" pitchFamily="34" charset="0"/>
                <a:ea typeface="隶书" pitchFamily="49" charset="-122"/>
              </a:rPr>
              <a:t>青少年吸毒</a:t>
            </a:r>
            <a:endParaRPr lang="en-US" altLang="zh-CN" sz="7200" dirty="0">
              <a:solidFill>
                <a:srgbClr val="FF0000"/>
              </a:solidFill>
              <a:latin typeface="Arial" panose="020B0604020202020204" pitchFamily="34" charset="0"/>
            </a:endParaRPr>
          </a:p>
        </p:txBody>
      </p:sp>
      <p:sp>
        <p:nvSpPr>
          <p:cNvPr id="48132" name="文本框 2058"/>
          <p:cNvSpPr txBox="1"/>
          <p:nvPr/>
        </p:nvSpPr>
        <p:spPr>
          <a:xfrm>
            <a:off x="539750" y="2781300"/>
            <a:ext cx="5976938" cy="584200"/>
          </a:xfrm>
          <a:prstGeom prst="rect">
            <a:avLst/>
          </a:prstGeom>
          <a:noFill/>
          <a:ln w="9525">
            <a:noFill/>
          </a:ln>
        </p:spPr>
        <p:txBody>
          <a:bodyPr>
            <a:spAutoFit/>
          </a:bodyPr>
          <a:p>
            <a:r>
              <a:rPr lang="en-US" altLang="zh-CN" sz="3200" b="1" dirty="0">
                <a:latin typeface="楷体_GB2312" pitchFamily="49" charset="-122"/>
                <a:ea typeface="楷体_GB2312" pitchFamily="49" charset="-122"/>
              </a:rPr>
              <a:t>    </a:t>
            </a:r>
            <a:endParaRPr lang="zh-CN" altLang="en-US" sz="3200" b="1" dirty="0">
              <a:latin typeface="楷体_GB2312" pitchFamily="49" charset="-122"/>
              <a:ea typeface="楷体_GB2312" pitchFamily="49" charset="-122"/>
            </a:endParaRPr>
          </a:p>
        </p:txBody>
      </p:sp>
      <p:sp>
        <p:nvSpPr>
          <p:cNvPr id="48133" name="TextBox 5"/>
          <p:cNvSpPr txBox="1"/>
          <p:nvPr/>
        </p:nvSpPr>
        <p:spPr>
          <a:xfrm>
            <a:off x="714375" y="6000750"/>
            <a:ext cx="6786563" cy="369888"/>
          </a:xfrm>
          <a:prstGeom prst="rect">
            <a:avLst/>
          </a:prstGeom>
          <a:noFill/>
          <a:ln w="9525">
            <a:noFill/>
          </a:ln>
        </p:spPr>
        <p:txBody>
          <a:bodyPr>
            <a:spAutoFit/>
          </a:bodyPr>
          <a:p>
            <a:r>
              <a:rPr lang="en-US" altLang="zh-CN" b="1" dirty="0">
                <a:latin typeface="Arial Black" panose="020B0A04020102020204" pitchFamily="34" charset="0"/>
              </a:rPr>
              <a:t>7</a:t>
            </a:r>
            <a:r>
              <a:rPr lang="zh-CN" altLang="en-US" b="1" dirty="0">
                <a:latin typeface="Arial Black" panose="020B0A04020102020204" pitchFamily="34" charset="0"/>
              </a:rPr>
              <a:t>、自暴自弃。此外家庭、学校、社会教育因素十分重要。</a:t>
            </a:r>
            <a:endParaRPr lang="zh-CN" altLang="en-US" b="1" dirty="0">
              <a:latin typeface="Arial Black" panose="020B0A04020102020204" pitchFamily="34" charset="0"/>
            </a:endParaRPr>
          </a:p>
        </p:txBody>
      </p:sp>
      <p:pic>
        <p:nvPicPr>
          <p:cNvPr id="48134" name="Picture 2" descr="C:\Users\Administrator\Documents\Tencent Files\1902645133\Image\C2C\C02ED44DB1AB190494D4599B2A32EF19.png"/>
          <p:cNvPicPr>
            <a:picLocks noChangeAspect="1"/>
          </p:cNvPicPr>
          <p:nvPr/>
        </p:nvPicPr>
        <p:blipFill>
          <a:blip r:embed="rId1"/>
          <a:stretch>
            <a:fillRect/>
          </a:stretch>
        </p:blipFill>
        <p:spPr>
          <a:xfrm>
            <a:off x="1928813" y="1857375"/>
            <a:ext cx="5429250" cy="3643313"/>
          </a:xfrm>
          <a:prstGeom prst="rect">
            <a:avLst/>
          </a:prstGeom>
          <a:noFill/>
          <a:ln w="9525">
            <a:noFill/>
          </a:ln>
        </p:spPr>
      </p:pic>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bg>
      <p:bgPr>
        <a:blipFill rotWithShape="0">
          <a:blip r:embed="rId1"/>
        </a:blipFill>
        <a:effectLst/>
      </p:bgPr>
    </p:bg>
    <p:spTree>
      <p:nvGrpSpPr>
        <p:cNvPr id="1" name=""/>
        <p:cNvGrpSpPr/>
        <p:nvPr/>
      </p:nvGrpSpPr>
      <p:grpSpPr/>
      <p:sp>
        <p:nvSpPr>
          <p:cNvPr id="49154" name="矩形 68611"/>
          <p:cNvSpPr/>
          <p:nvPr/>
        </p:nvSpPr>
        <p:spPr>
          <a:xfrm>
            <a:off x="468313" y="765175"/>
            <a:ext cx="8207375" cy="5116513"/>
          </a:xfrm>
          <a:prstGeom prst="rect">
            <a:avLst/>
          </a:prstGeom>
          <a:noFill/>
          <a:ln w="9525">
            <a:noFill/>
          </a:ln>
        </p:spPr>
        <p:txBody>
          <a:bodyPr>
            <a:spAutoFit/>
          </a:bodyPr>
          <a:p>
            <a:pPr>
              <a:lnSpc>
                <a:spcPct val="150000"/>
              </a:lnSpc>
            </a:pPr>
            <a:r>
              <a:rPr lang="en-US" altLang="zh-CN" sz="4400" b="1" dirty="0">
                <a:latin typeface="Arial" panose="020B0604020202020204" pitchFamily="34" charset="0"/>
                <a:ea typeface="楷体_GB2312" pitchFamily="49" charset="-122"/>
              </a:rPr>
              <a:t>        </a:t>
            </a:r>
            <a:r>
              <a:rPr lang="zh-CN" altLang="en-US" sz="4400" b="1" dirty="0">
                <a:latin typeface="Arial" panose="020B0604020202020204" pitchFamily="34" charset="0"/>
                <a:ea typeface="楷体_GB2312" pitchFamily="49" charset="-122"/>
              </a:rPr>
              <a:t>任何意志在毒品这个魔鬼面前都是脆弱的。用一个戒毒者的话来说：</a:t>
            </a:r>
            <a:r>
              <a:rPr lang="zh-CN" altLang="en-US" sz="4400" b="1" dirty="0">
                <a:latin typeface="宋体" panose="02010600030101010101" pitchFamily="2" charset="-122"/>
                <a:ea typeface="楷体_GB2312" pitchFamily="49" charset="-122"/>
              </a:rPr>
              <a:t>“</a:t>
            </a:r>
            <a:r>
              <a:rPr lang="zh-CN" altLang="en-US" sz="4400" b="1" u="sng" dirty="0">
                <a:solidFill>
                  <a:srgbClr val="FF0000"/>
                </a:solidFill>
                <a:latin typeface="Arial" panose="020B0604020202020204" pitchFamily="34" charset="0"/>
                <a:ea typeface="楷体_GB2312" pitchFamily="49" charset="-122"/>
              </a:rPr>
              <a:t>面对毒品，千万别相信自己</a:t>
            </a:r>
            <a:r>
              <a:rPr lang="zh-CN" altLang="en-US" sz="4400" b="1" dirty="0">
                <a:latin typeface="Arial" panose="020B0604020202020204" pitchFamily="34" charset="0"/>
                <a:ea typeface="楷体_GB2312" pitchFamily="49" charset="-122"/>
              </a:rPr>
              <a:t>。</a:t>
            </a:r>
            <a:r>
              <a:rPr lang="zh-CN" altLang="en-US" sz="4400" b="1" dirty="0">
                <a:latin typeface="宋体" panose="02010600030101010101" pitchFamily="2" charset="-122"/>
                <a:ea typeface="楷体_GB2312" pitchFamily="49" charset="-122"/>
              </a:rPr>
              <a:t>”</a:t>
            </a:r>
            <a:r>
              <a:rPr lang="zh-CN" altLang="en-US" sz="4400" b="1" dirty="0">
                <a:latin typeface="Arial" panose="020B0604020202020204" pitchFamily="34" charset="0"/>
                <a:ea typeface="楷体_GB2312" pitchFamily="49" charset="-122"/>
              </a:rPr>
              <a:t>最有效的戒毒方法，就是不吸毒！</a:t>
            </a:r>
            <a:endParaRPr lang="zh-CN" altLang="en-US" sz="4400" b="1" dirty="0">
              <a:latin typeface="Arial" panose="020B0604020202020204" pitchFamily="34" charset="0"/>
              <a:ea typeface="楷体_GB2312" pitchFamily="49" charset="-122"/>
            </a:endParaRPr>
          </a:p>
        </p:txBody>
      </p:sp>
      <p:sp>
        <p:nvSpPr>
          <p:cNvPr id="49155" name="文本框 68616"/>
          <p:cNvSpPr txBox="1"/>
          <p:nvPr/>
        </p:nvSpPr>
        <p:spPr>
          <a:xfrm>
            <a:off x="0" y="0"/>
            <a:ext cx="1727200" cy="2378075"/>
          </a:xfrm>
          <a:prstGeom prst="rect">
            <a:avLst/>
          </a:prstGeom>
          <a:noFill/>
          <a:ln w="9525">
            <a:noFill/>
          </a:ln>
        </p:spPr>
        <p:txBody>
          <a:bodyPr>
            <a:spAutoFit/>
          </a:bodyPr>
          <a:p>
            <a:pPr>
              <a:spcBef>
                <a:spcPct val="50000"/>
              </a:spcBef>
            </a:pPr>
            <a:r>
              <a:rPr lang="en-US" altLang="zh-CN" sz="15000" b="1" dirty="0">
                <a:solidFill>
                  <a:srgbClr val="FF0000"/>
                </a:solidFill>
                <a:latin typeface="楷体_GB2312" pitchFamily="49" charset="-122"/>
                <a:ea typeface="楷体_GB2312" pitchFamily="49" charset="-122"/>
                <a:sym typeface="Wingdings" panose="05000000000000000000" pitchFamily="2" charset="2"/>
              </a:rPr>
              <a:t></a:t>
            </a:r>
            <a:endParaRPr lang="en-US" altLang="zh-CN" sz="15000" b="1" dirty="0">
              <a:solidFill>
                <a:srgbClr val="FF0000"/>
              </a:solidFill>
              <a:latin typeface="楷体_GB2312" pitchFamily="49" charset="-122"/>
              <a:ea typeface="楷体_GB2312" pitchFamily="49" charset="-122"/>
              <a:sym typeface="Wingdings" panose="05000000000000000000" pitchFamily="2" charset="2"/>
            </a:endParaRP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0178" name="标题 1"/>
          <p:cNvSpPr>
            <a:spLocks noGrp="1"/>
          </p:cNvSpPr>
          <p:nvPr>
            <p:ph type="title"/>
          </p:nvPr>
        </p:nvSpPr>
        <p:spPr/>
        <p:txBody>
          <a:bodyPr vert="horz" wrap="square" lIns="91440" tIns="45720" rIns="91440" bIns="45720" anchor="ctr"/>
          <a:p>
            <a:pPr eaLnBrk="1" hangingPunct="1"/>
            <a:endParaRPr lang="zh-CN" altLang="en-US" dirty="0"/>
          </a:p>
        </p:txBody>
      </p:sp>
      <p:sp>
        <p:nvSpPr>
          <p:cNvPr id="50179" name="内容占位符 2"/>
          <p:cNvSpPr>
            <a:spLocks noGrp="1"/>
          </p:cNvSpPr>
          <p:nvPr>
            <p:ph idx="1"/>
          </p:nvPr>
        </p:nvSpPr>
        <p:spPr/>
        <p:txBody>
          <a:bodyPr vert="horz" wrap="square" lIns="91440" tIns="45720" rIns="91440" bIns="45720" anchor="t"/>
          <a:p>
            <a:pPr eaLnBrk="1" hangingPunct="1"/>
            <a:endParaRPr lang="zh-CN" altLang="en-US" dirty="0"/>
          </a:p>
        </p:txBody>
      </p:sp>
      <p:pic>
        <p:nvPicPr>
          <p:cNvPr id="50180" name="Picture 2" descr="C:\Users\Administrator\Documents\Tencent Files\1902645133\Image\C2C\E76C1C317DC1C246419FC37135450A42.png"/>
          <p:cNvPicPr>
            <a:picLocks noChangeAspect="1"/>
          </p:cNvPicPr>
          <p:nvPr/>
        </p:nvPicPr>
        <p:blipFill>
          <a:blip r:embed="rId1"/>
          <a:stretch>
            <a:fillRect/>
          </a:stretch>
        </p:blipFill>
        <p:spPr>
          <a:xfrm>
            <a:off x="0" y="0"/>
            <a:ext cx="9001125" cy="6715125"/>
          </a:xfrm>
          <a:prstGeom prst="rect">
            <a:avLst/>
          </a:prstGeom>
          <a:noFill/>
          <a:ln w="9525">
            <a:noFill/>
          </a:ln>
        </p:spPr>
      </p:pic>
      <p:sp>
        <p:nvSpPr>
          <p:cNvPr id="50181" name="TextBox 5"/>
          <p:cNvSpPr txBox="1"/>
          <p:nvPr/>
        </p:nvSpPr>
        <p:spPr>
          <a:xfrm>
            <a:off x="785813" y="714375"/>
            <a:ext cx="7429500" cy="5015865"/>
          </a:xfrm>
          <a:prstGeom prst="rect">
            <a:avLst/>
          </a:prstGeom>
          <a:noFill/>
          <a:ln w="9525">
            <a:noFill/>
          </a:ln>
        </p:spPr>
        <p:txBody>
          <a:bodyPr>
            <a:spAutoFit/>
          </a:bodyPr>
          <a:p>
            <a:r>
              <a:rPr lang="zh-CN" altLang="en-US" sz="4000" b="1" dirty="0">
                <a:latin typeface="Arial Black" panose="020B0A04020102020204" pitchFamily="34" charset="0"/>
              </a:rPr>
              <a:t>    我国</a:t>
            </a:r>
            <a:r>
              <a:rPr lang="en-US" altLang="zh-CN" sz="4000" b="1" dirty="0">
                <a:latin typeface="Arial Black" panose="020B0A04020102020204" pitchFamily="34" charset="0"/>
              </a:rPr>
              <a:t>《</a:t>
            </a:r>
            <a:r>
              <a:rPr lang="zh-CN" altLang="en-US" sz="4000" b="1" dirty="0">
                <a:latin typeface="Arial Black" panose="020B0A04020102020204" pitchFamily="34" charset="0"/>
              </a:rPr>
              <a:t>刑法</a:t>
            </a:r>
            <a:r>
              <a:rPr lang="en-US" altLang="zh-CN" sz="4000" b="1" dirty="0">
                <a:latin typeface="Arial Black" panose="020B0A04020102020204" pitchFamily="34" charset="0"/>
              </a:rPr>
              <a:t>》</a:t>
            </a:r>
            <a:r>
              <a:rPr lang="zh-CN" altLang="en-US" sz="4000" b="1" dirty="0">
                <a:latin typeface="Arial Black" panose="020B0A04020102020204" pitchFamily="34" charset="0"/>
              </a:rPr>
              <a:t>对毒品的刑事责任年龄是如何规定的？</a:t>
            </a:r>
            <a:endParaRPr lang="en-US" altLang="zh-CN" sz="4000" b="1" dirty="0">
              <a:latin typeface="Arial Black" panose="020B0A04020102020204" pitchFamily="34" charset="0"/>
            </a:endParaRPr>
          </a:p>
          <a:p>
            <a:endParaRPr lang="en-US" altLang="zh-CN" sz="2400" dirty="0">
              <a:latin typeface="Arial Black" panose="020B0A04020102020204" pitchFamily="34" charset="0"/>
            </a:endParaRPr>
          </a:p>
          <a:p>
            <a:r>
              <a:rPr lang="en-US" altLang="zh-CN" sz="2400" dirty="0">
                <a:latin typeface="Arial Black" panose="020B0A04020102020204" pitchFamily="34" charset="0"/>
              </a:rPr>
              <a:t>       </a:t>
            </a:r>
            <a:r>
              <a:rPr lang="zh-CN" altLang="en-US" sz="2400" dirty="0">
                <a:latin typeface="Arial Black" panose="020B0A04020102020204" pitchFamily="34" charset="0"/>
              </a:rPr>
              <a:t>毒品犯罪刑事责任能力，是指毒品犯罪行为人能够正确辨认自己行为的社会性质及其意义，并能够控制和支配自己行为的能力。</a:t>
            </a:r>
            <a:endParaRPr lang="en-US" altLang="zh-CN" sz="2400" dirty="0">
              <a:latin typeface="Arial Black" panose="020B0A04020102020204" pitchFamily="34" charset="0"/>
            </a:endParaRPr>
          </a:p>
          <a:p>
            <a:r>
              <a:rPr lang="en-US" altLang="zh-CN" sz="2400" dirty="0">
                <a:latin typeface="Arial Black" panose="020B0A04020102020204" pitchFamily="34" charset="0"/>
              </a:rPr>
              <a:t>      1</a:t>
            </a:r>
            <a:r>
              <a:rPr lang="zh-CN" altLang="en-US" sz="2400" dirty="0">
                <a:latin typeface="Arial Black" panose="020B0A04020102020204" pitchFamily="34" charset="0"/>
              </a:rPr>
              <a:t>、已满</a:t>
            </a:r>
            <a:r>
              <a:rPr lang="en-US" altLang="zh-CN" sz="2400" dirty="0">
                <a:latin typeface="Arial Black" panose="020B0A04020102020204" pitchFamily="34" charset="0"/>
              </a:rPr>
              <a:t>16</a:t>
            </a:r>
            <a:r>
              <a:rPr lang="zh-CN" altLang="en-US" sz="2400" dirty="0">
                <a:latin typeface="Arial Black" panose="020B0A04020102020204" pitchFamily="34" charset="0"/>
              </a:rPr>
              <a:t>周岁</a:t>
            </a:r>
            <a:r>
              <a:rPr lang="zh-CN" altLang="en-US" sz="2400" dirty="0">
                <a:sym typeface="+mn-ea"/>
              </a:rPr>
              <a:t>的</a:t>
            </a:r>
            <a:r>
              <a:rPr lang="zh-CN" altLang="en-US" sz="2400" dirty="0">
                <a:latin typeface="Arial Black" panose="020B0A04020102020204" pitchFamily="34" charset="0"/>
              </a:rPr>
              <a:t>人实施毒品犯罪，应当负刑事责任。</a:t>
            </a:r>
            <a:endParaRPr lang="en-US" altLang="zh-CN" sz="2400" dirty="0">
              <a:latin typeface="Arial Black" panose="020B0A04020102020204" pitchFamily="34" charset="0"/>
            </a:endParaRPr>
          </a:p>
          <a:p>
            <a:r>
              <a:rPr lang="en-US" altLang="zh-CN" sz="2400" dirty="0">
                <a:latin typeface="Arial Black" panose="020B0A04020102020204" pitchFamily="34" charset="0"/>
              </a:rPr>
              <a:t>      2</a:t>
            </a:r>
            <a:r>
              <a:rPr lang="zh-CN" altLang="en-US" sz="2400" dirty="0">
                <a:latin typeface="Arial Black" panose="020B0A04020102020204" pitchFamily="34" charset="0"/>
              </a:rPr>
              <a:t>、已满</a:t>
            </a:r>
            <a:r>
              <a:rPr lang="en-US" altLang="zh-CN" sz="2400" dirty="0">
                <a:latin typeface="Arial Black" panose="020B0A04020102020204" pitchFamily="34" charset="0"/>
              </a:rPr>
              <a:t>14</a:t>
            </a:r>
            <a:r>
              <a:rPr lang="zh-CN" altLang="en-US" sz="2400" dirty="0">
                <a:latin typeface="Arial Black" panose="020B0A04020102020204" pitchFamily="34" charset="0"/>
              </a:rPr>
              <a:t>周岁不满</a:t>
            </a:r>
            <a:r>
              <a:rPr lang="en-US" altLang="zh-CN" sz="2400" dirty="0">
                <a:latin typeface="Arial Black" panose="020B0A04020102020204" pitchFamily="34" charset="0"/>
              </a:rPr>
              <a:t>16</a:t>
            </a:r>
            <a:r>
              <a:rPr lang="zh-CN" altLang="en-US" sz="2400" dirty="0">
                <a:latin typeface="Arial Black" panose="020B0A04020102020204" pitchFamily="34" charset="0"/>
              </a:rPr>
              <a:t>周岁的人，犯贩卖毒品罪，应当负刑事责任。</a:t>
            </a:r>
            <a:endParaRPr lang="en-US" altLang="zh-CN" sz="2400" dirty="0">
              <a:latin typeface="Arial Black" panose="020B0A04020102020204" pitchFamily="34" charset="0"/>
            </a:endParaRPr>
          </a:p>
          <a:p>
            <a:r>
              <a:rPr lang="en-US" altLang="zh-CN" sz="2400" dirty="0">
                <a:latin typeface="Arial Black" panose="020B0A04020102020204" pitchFamily="34" charset="0"/>
              </a:rPr>
              <a:t>      3</a:t>
            </a:r>
            <a:r>
              <a:rPr lang="zh-CN" altLang="en-US" sz="2400" dirty="0">
                <a:latin typeface="Arial Black" panose="020B0A04020102020204" pitchFamily="34" charset="0"/>
              </a:rPr>
              <a:t>、已满</a:t>
            </a:r>
            <a:r>
              <a:rPr lang="en-US" altLang="zh-CN" sz="2400" dirty="0">
                <a:latin typeface="Arial Black" panose="020B0A04020102020204" pitchFamily="34" charset="0"/>
              </a:rPr>
              <a:t>14</a:t>
            </a:r>
            <a:r>
              <a:rPr lang="zh-CN" altLang="en-US" sz="2400" dirty="0">
                <a:latin typeface="Arial Black" panose="020B0A04020102020204" pitchFamily="34" charset="0"/>
              </a:rPr>
              <a:t>周岁不满</a:t>
            </a:r>
            <a:r>
              <a:rPr lang="en-US" altLang="zh-CN" sz="2400" dirty="0">
                <a:latin typeface="Arial Black" panose="020B0A04020102020204" pitchFamily="34" charset="0"/>
              </a:rPr>
              <a:t>18</a:t>
            </a:r>
            <a:r>
              <a:rPr lang="zh-CN" altLang="en-US" sz="2400" dirty="0">
                <a:latin typeface="Arial Black" panose="020B0A04020102020204" pitchFamily="34" charset="0"/>
              </a:rPr>
              <a:t>周岁的人实施毒品犯罪，内工、当从轻或减轻处罚。</a:t>
            </a:r>
            <a:endParaRPr lang="en-US" altLang="zh-CN" sz="2400" dirty="0">
              <a:latin typeface="Arial Black" panose="020B0A04020102020204" pitchFamily="34" charset="0"/>
            </a:endParaRP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bg>
      <p:bgPr>
        <a:blipFill rotWithShape="0">
          <a:blip r:embed="rId1"/>
        </a:blipFill>
        <a:effectLst/>
      </p:bgPr>
    </p:bg>
    <p:spTree>
      <p:nvGrpSpPr>
        <p:cNvPr id="1" name=""/>
        <p:cNvGrpSpPr/>
        <p:nvPr/>
      </p:nvGrpSpPr>
      <p:grpSpPr/>
      <p:sp>
        <p:nvSpPr>
          <p:cNvPr id="234500" name="文本框 234499"/>
          <p:cNvSpPr txBox="1"/>
          <p:nvPr/>
        </p:nvSpPr>
        <p:spPr>
          <a:xfrm>
            <a:off x="755650" y="2636838"/>
            <a:ext cx="6985000" cy="762000"/>
          </a:xfrm>
          <a:prstGeom prst="rect">
            <a:avLst/>
          </a:prstGeom>
          <a:noFill/>
          <a:ln w="9525">
            <a:noFill/>
          </a:ln>
        </p:spPr>
        <p:txBody>
          <a:bodyPr>
            <a:spAutoFit/>
          </a:bodyPr>
          <a:p>
            <a:pPr>
              <a:spcBef>
                <a:spcPct val="50000"/>
              </a:spcBef>
            </a:pPr>
            <a:r>
              <a:rPr lang="zh-CN" altLang="en-US" sz="4400" b="1" dirty="0">
                <a:latin typeface="楷体_GB2312" pitchFamily="49" charset="-122"/>
                <a:ea typeface="楷体_GB2312" pitchFamily="49" charset="-122"/>
                <a:sym typeface="Wingdings" panose="05000000000000000000" pitchFamily="2" charset="2"/>
                <a:hlinkClick r:id="rId2" action="ppaction://hlinksldjump"/>
              </a:rPr>
              <a:t>洁身自好，构筑自我防线！</a:t>
            </a:r>
            <a:endParaRPr lang="zh-CN" altLang="en-US" sz="4400" b="1" dirty="0">
              <a:latin typeface="楷体_GB2312" pitchFamily="49" charset="-122"/>
              <a:ea typeface="楷体_GB2312" pitchFamily="49" charset="-122"/>
              <a:sym typeface="Wingdings" panose="05000000000000000000" pitchFamily="2" charset="2"/>
            </a:endParaRPr>
          </a:p>
        </p:txBody>
      </p:sp>
      <p:sp>
        <p:nvSpPr>
          <p:cNvPr id="234501" name="文本框 234500"/>
          <p:cNvSpPr txBox="1"/>
          <p:nvPr/>
        </p:nvSpPr>
        <p:spPr>
          <a:xfrm>
            <a:off x="1979613" y="4076700"/>
            <a:ext cx="6950075" cy="762000"/>
          </a:xfrm>
          <a:prstGeom prst="rect">
            <a:avLst/>
          </a:prstGeom>
          <a:noFill/>
          <a:ln w="9525">
            <a:noFill/>
          </a:ln>
        </p:spPr>
        <p:txBody>
          <a:bodyPr>
            <a:spAutoFit/>
          </a:bodyPr>
          <a:p>
            <a:pPr>
              <a:spcBef>
                <a:spcPct val="50000"/>
              </a:spcBef>
            </a:pPr>
            <a:r>
              <a:rPr lang="zh-CN" altLang="en-US" sz="4400" b="1" dirty="0">
                <a:latin typeface="楷体_GB2312" pitchFamily="49" charset="-122"/>
                <a:ea typeface="楷体_GB2312" pitchFamily="49" charset="-122"/>
                <a:sym typeface="Wingdings" panose="05000000000000000000" pitchFamily="2" charset="2"/>
                <a:hlinkClick r:id="rId3" action="ppaction://hlinksldjump"/>
              </a:rPr>
              <a:t>掌握技巧，拒绝毒品诱惑！</a:t>
            </a:r>
            <a:endParaRPr lang="zh-CN" altLang="en-US" sz="4400" b="1" dirty="0">
              <a:latin typeface="楷体_GB2312" pitchFamily="49" charset="-122"/>
              <a:ea typeface="楷体_GB2312" pitchFamily="49" charset="-122"/>
              <a:sym typeface="Wingdings" panose="05000000000000000000" pitchFamily="2" charset="2"/>
            </a:endParaRPr>
          </a:p>
        </p:txBody>
      </p:sp>
      <p:sp>
        <p:nvSpPr>
          <p:cNvPr id="51204" name="矩形 234501"/>
          <p:cNvSpPr/>
          <p:nvPr/>
        </p:nvSpPr>
        <p:spPr>
          <a:xfrm>
            <a:off x="755650" y="765175"/>
            <a:ext cx="7777163" cy="792163"/>
          </a:xfrm>
          <a:prstGeom prst="rect">
            <a:avLst/>
          </a:prstGeom>
          <a:gradFill rotWithShape="1">
            <a:gsLst>
              <a:gs pos="0">
                <a:schemeClr val="bg1"/>
              </a:gs>
              <a:gs pos="100000">
                <a:schemeClr val="accent2"/>
              </a:gs>
            </a:gsLst>
            <a:lin ang="5400000" scaled="1"/>
            <a:tileRect/>
          </a:gradFill>
          <a:ln w="9525">
            <a:noFill/>
          </a:ln>
        </p:spPr>
        <p:txBody>
          <a:bodyPr wrap="none" anchor="ctr"/>
          <a:p>
            <a:pPr algn="ctr"/>
            <a:endParaRPr lang="zh-CN" altLang="zh-CN" dirty="0">
              <a:latin typeface="Arial" panose="020B0604020202020204" pitchFamily="34" charset="0"/>
            </a:endParaRPr>
          </a:p>
        </p:txBody>
      </p:sp>
      <p:sp>
        <p:nvSpPr>
          <p:cNvPr id="51205" name="矩形 234502"/>
          <p:cNvSpPr>
            <a:spLocks noTextEdit="1"/>
          </p:cNvSpPr>
          <p:nvPr/>
        </p:nvSpPr>
        <p:spPr>
          <a:xfrm>
            <a:off x="971550" y="333375"/>
            <a:ext cx="2663825" cy="979488"/>
          </a:xfrm>
          <a:prstGeom prst="rect">
            <a:avLst/>
          </a:prstGeom>
        </p:spPr>
        <p:txBody>
          <a:bodyPr wrap="none" fromWordArt="1">
            <a:prstTxWarp prst="textWave1">
              <a:avLst>
                <a:gd name="adj1" fmla="val 12060"/>
                <a:gd name="adj2" fmla="val -1833"/>
              </a:avLst>
            </a:prstTxWarp>
            <a:normAutofit/>
          </a:bodyPr>
          <a:p>
            <a:pPr algn="ctr" eaLnBrk="0" hangingPunct="0"/>
            <a:r>
              <a:rPr lang="zh-CN" altLang="en-US" sz="4400" b="1">
                <a:solidFill>
                  <a:srgbClr val="FF0000"/>
                </a:solidFill>
                <a:effectLst>
                  <a:outerShdw dist="53882" dir="2699999" algn="ctr" rotWithShape="0">
                    <a:srgbClr val="C0C0C0">
                      <a:alpha val="79999"/>
                    </a:srgbClr>
                  </a:outerShdw>
                </a:effectLst>
                <a:latin typeface="宋体" panose="02010600030101010101" pitchFamily="2" charset="-122"/>
                <a:ea typeface="宋体" panose="02010600030101010101" pitchFamily="2" charset="-122"/>
              </a:rPr>
              <a:t>青少年</a:t>
            </a:r>
            <a:endParaRPr lang="zh-CN" altLang="en-US" sz="4400" b="1">
              <a:solidFill>
                <a:srgbClr val="FF0000"/>
              </a:solidFill>
              <a:effectLst>
                <a:outerShdw dist="53882" dir="2699999" algn="ctr" rotWithShape="0">
                  <a:srgbClr val="C0C0C0">
                    <a:alpha val="79999"/>
                  </a:srgbClr>
                </a:outerShdw>
              </a:effectLst>
              <a:latin typeface="宋体" panose="02010600030101010101" pitchFamily="2" charset="-122"/>
              <a:ea typeface="宋体" panose="02010600030101010101" pitchFamily="2" charset="-122"/>
            </a:endParaRPr>
          </a:p>
        </p:txBody>
      </p:sp>
      <p:sp>
        <p:nvSpPr>
          <p:cNvPr id="51206" name="文本框 234503"/>
          <p:cNvSpPr txBox="1"/>
          <p:nvPr/>
        </p:nvSpPr>
        <p:spPr>
          <a:xfrm>
            <a:off x="6156325" y="260350"/>
            <a:ext cx="2700338" cy="1006475"/>
          </a:xfrm>
          <a:prstGeom prst="rect">
            <a:avLst/>
          </a:prstGeom>
          <a:noFill/>
          <a:ln w="9525">
            <a:noFill/>
          </a:ln>
        </p:spPr>
        <p:txBody>
          <a:bodyPr>
            <a:spAutoFit/>
          </a:bodyPr>
          <a:p>
            <a:pPr>
              <a:spcBef>
                <a:spcPct val="50000"/>
              </a:spcBef>
            </a:pPr>
            <a:r>
              <a:rPr lang="zh-CN" altLang="en-US" sz="6000" b="1" dirty="0">
                <a:latin typeface="黑体" panose="02010609060101010101" pitchFamily="49" charset="-122"/>
                <a:ea typeface="黑体" panose="02010609060101010101" pitchFamily="49" charset="-122"/>
                <a:sym typeface="Wingdings" panose="05000000000000000000" pitchFamily="2" charset="2"/>
              </a:rPr>
              <a:t>毒患？</a:t>
            </a:r>
            <a:endParaRPr lang="zh-CN" altLang="en-US" sz="6000" b="1" dirty="0">
              <a:latin typeface="黑体" panose="02010609060101010101" pitchFamily="49" charset="-122"/>
              <a:ea typeface="黑体" panose="02010609060101010101" pitchFamily="49" charset="-122"/>
              <a:sym typeface="Wingdings" panose="05000000000000000000" pitchFamily="2" charset="2"/>
            </a:endParaRPr>
          </a:p>
        </p:txBody>
      </p:sp>
      <p:sp>
        <p:nvSpPr>
          <p:cNvPr id="51207" name="文本框 234504"/>
          <p:cNvSpPr txBox="1"/>
          <p:nvPr/>
        </p:nvSpPr>
        <p:spPr>
          <a:xfrm>
            <a:off x="3851275" y="549275"/>
            <a:ext cx="2303463" cy="701675"/>
          </a:xfrm>
          <a:prstGeom prst="rect">
            <a:avLst/>
          </a:prstGeom>
          <a:noFill/>
          <a:ln w="9525">
            <a:noFill/>
          </a:ln>
        </p:spPr>
        <p:txBody>
          <a:bodyPr>
            <a:spAutoFit/>
          </a:bodyPr>
          <a:p>
            <a:pPr>
              <a:spcBef>
                <a:spcPct val="50000"/>
              </a:spcBef>
            </a:pPr>
            <a:r>
              <a:rPr lang="zh-CN" altLang="en-US" sz="4000" b="1" dirty="0">
                <a:solidFill>
                  <a:srgbClr val="0000FF"/>
                </a:solidFill>
                <a:latin typeface="幼圆" pitchFamily="49" charset="-122"/>
                <a:ea typeface="幼圆" pitchFamily="49" charset="-122"/>
                <a:sym typeface="Wingdings" panose="05000000000000000000" pitchFamily="2" charset="2"/>
              </a:rPr>
              <a:t>如何远离</a:t>
            </a:r>
            <a:endParaRPr lang="zh-CN" altLang="en-US" sz="4000" b="1" dirty="0">
              <a:solidFill>
                <a:srgbClr val="0000FF"/>
              </a:solidFill>
              <a:latin typeface="幼圆" pitchFamily="49" charset="-122"/>
              <a:ea typeface="幼圆" pitchFamily="49" charset="-122"/>
              <a:sym typeface="Wingdings" panose="05000000000000000000" pitchFamily="2" charset="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1" presetClass="entr" presetSubtype="0" fill="hold" grpId="0" nodeType="clickEffect">
                                  <p:stCondLst>
                                    <p:cond delay="0"/>
                                  </p:stCondLst>
                                  <p:childTnLst>
                                    <p:set>
                                      <p:cBhvr>
                                        <p:cTn id="6" dur="1" fill="hold">
                                          <p:stCondLst>
                                            <p:cond delay="0"/>
                                          </p:stCondLst>
                                        </p:cTn>
                                        <p:tgtEl>
                                          <p:spTgt spid="234500"/>
                                        </p:tgtEl>
                                        <p:attrNameLst>
                                          <p:attrName>style.visibility</p:attrName>
                                        </p:attrNameLst>
                                      </p:cBhvr>
                                      <p:to>
                                        <p:strVal val="visible"/>
                                      </p:to>
                                    </p:set>
                                    <p:animEffect transition="in" filter="fade">
                                      <p:cBhvr>
                                        <p:cTn id="7" dur="770" decel="100000"/>
                                        <p:tgtEl>
                                          <p:spTgt spid="234500"/>
                                        </p:tgtEl>
                                      </p:cBhvr>
                                    </p:animEffect>
                                    <p:animScale>
                                      <p:cBhvr>
                                        <p:cTn id="8" dur="770" decel="100000"/>
                                        <p:tgtEl>
                                          <p:spTgt spid="234500"/>
                                        </p:tgtEl>
                                      </p:cBhvr>
                                      <p:from x="10000" y="10000"/>
                                      <p:to x="200000" y="450000"/>
                                    </p:animScale>
                                    <p:animScale>
                                      <p:cBhvr>
                                        <p:cTn id="9" dur="1230" accel="100000" fill="hold">
                                          <p:stCondLst>
                                            <p:cond delay="770"/>
                                          </p:stCondLst>
                                        </p:cTn>
                                        <p:tgtEl>
                                          <p:spTgt spid="234500"/>
                                        </p:tgtEl>
                                      </p:cBhvr>
                                      <p:from x="200000" y="450000"/>
                                      <p:to x="100000" y="100000"/>
                                    </p:animScale>
                                    <p:set>
                                      <p:cBhvr>
                                        <p:cTn id="10" dur="770" fill="hold"/>
                                        <p:tgtEl>
                                          <p:spTgt spid="234500"/>
                                        </p:tgtEl>
                                        <p:attrNameLst>
                                          <p:attrName>ppt_x</p:attrName>
                                        </p:attrNameLst>
                                      </p:cBhvr>
                                      <p:to>
                                        <p:strVal val="(0.5)"/>
                                      </p:to>
                                    </p:set>
                                    <p:anim from="(0.5)" to="(#ppt_x)" calcmode="lin" valueType="num">
                                      <p:cBhvr>
                                        <p:cTn id="11" dur="1230" accel="100000" fill="hold">
                                          <p:stCondLst>
                                            <p:cond delay="770"/>
                                          </p:stCondLst>
                                        </p:cTn>
                                        <p:tgtEl>
                                          <p:spTgt spid="234500"/>
                                        </p:tgtEl>
                                        <p:attrNameLst>
                                          <p:attrName>ppt_x</p:attrName>
                                        </p:attrNameLst>
                                      </p:cBhvr>
                                    </p:anim>
                                    <p:set>
                                      <p:cBhvr>
                                        <p:cTn id="12" dur="770" fill="hold"/>
                                        <p:tgtEl>
                                          <p:spTgt spid="234500"/>
                                        </p:tgtEl>
                                        <p:attrNameLst>
                                          <p:attrName>ppt_y</p:attrName>
                                        </p:attrNameLst>
                                      </p:cBhvr>
                                      <p:to>
                                        <p:strVal val="(#ppt_y+0.4)"/>
                                      </p:to>
                                    </p:set>
                                    <p:anim from="(#ppt_y+0.4)" to="(#ppt_y)" calcmode="lin" valueType="num">
                                      <p:cBhvr>
                                        <p:cTn id="13" dur="1230" accel="100000" fill="hold">
                                          <p:stCondLst>
                                            <p:cond delay="770"/>
                                          </p:stCondLst>
                                        </p:cTn>
                                        <p:tgtEl>
                                          <p:spTgt spid="234500"/>
                                        </p:tgtEl>
                                        <p:attrNameLst>
                                          <p:attrName>ppt_y</p:attrName>
                                        </p:attrNameLst>
                                      </p:cBhvr>
                                    </p:anim>
                                  </p:childTnLst>
                                </p:cTn>
                              </p:par>
                            </p:childTnLst>
                          </p:cTn>
                        </p:par>
                      </p:childTnLst>
                    </p:cTn>
                  </p:par>
                  <p:par>
                    <p:cTn id="14" fill="hold">
                      <p:stCondLst>
                        <p:cond delay="indefinite"/>
                      </p:stCondLst>
                      <p:childTnLst>
                        <p:par>
                          <p:cTn id="15" fill="hold">
                            <p:stCondLst>
                              <p:cond delay="0"/>
                            </p:stCondLst>
                            <p:childTnLst>
                              <p:par>
                                <p:cTn id="16" presetID="51" presetClass="entr" presetSubtype="0" fill="hold" grpId="0" nodeType="clickEffect">
                                  <p:stCondLst>
                                    <p:cond delay="0"/>
                                  </p:stCondLst>
                                  <p:childTnLst>
                                    <p:set>
                                      <p:cBhvr>
                                        <p:cTn id="17" dur="1" fill="hold">
                                          <p:stCondLst>
                                            <p:cond delay="0"/>
                                          </p:stCondLst>
                                        </p:cTn>
                                        <p:tgtEl>
                                          <p:spTgt spid="234501"/>
                                        </p:tgtEl>
                                        <p:attrNameLst>
                                          <p:attrName>style.visibility</p:attrName>
                                        </p:attrNameLst>
                                      </p:cBhvr>
                                      <p:to>
                                        <p:strVal val="visible"/>
                                      </p:to>
                                    </p:set>
                                    <p:animEffect transition="in" filter="fade">
                                      <p:cBhvr>
                                        <p:cTn id="18" dur="770" decel="100000"/>
                                        <p:tgtEl>
                                          <p:spTgt spid="234501"/>
                                        </p:tgtEl>
                                      </p:cBhvr>
                                    </p:animEffect>
                                    <p:animScale>
                                      <p:cBhvr>
                                        <p:cTn id="19" dur="770" decel="100000"/>
                                        <p:tgtEl>
                                          <p:spTgt spid="234501"/>
                                        </p:tgtEl>
                                      </p:cBhvr>
                                      <p:from x="10000" y="10000"/>
                                      <p:to x="200000" y="450000"/>
                                    </p:animScale>
                                    <p:animScale>
                                      <p:cBhvr>
                                        <p:cTn id="20" dur="1230" accel="100000" fill="hold">
                                          <p:stCondLst>
                                            <p:cond delay="770"/>
                                          </p:stCondLst>
                                        </p:cTn>
                                        <p:tgtEl>
                                          <p:spTgt spid="234501"/>
                                        </p:tgtEl>
                                      </p:cBhvr>
                                      <p:from x="200000" y="450000"/>
                                      <p:to x="100000" y="100000"/>
                                    </p:animScale>
                                    <p:set>
                                      <p:cBhvr>
                                        <p:cTn id="21" dur="770" fill="hold"/>
                                        <p:tgtEl>
                                          <p:spTgt spid="234501"/>
                                        </p:tgtEl>
                                        <p:attrNameLst>
                                          <p:attrName>ppt_x</p:attrName>
                                        </p:attrNameLst>
                                      </p:cBhvr>
                                      <p:to>
                                        <p:strVal val="(0.5)"/>
                                      </p:to>
                                    </p:set>
                                    <p:anim from="(0.5)" to="(#ppt_x)" calcmode="lin" valueType="num">
                                      <p:cBhvr>
                                        <p:cTn id="22" dur="1230" accel="100000" fill="hold">
                                          <p:stCondLst>
                                            <p:cond delay="770"/>
                                          </p:stCondLst>
                                        </p:cTn>
                                        <p:tgtEl>
                                          <p:spTgt spid="234501"/>
                                        </p:tgtEl>
                                        <p:attrNameLst>
                                          <p:attrName>ppt_x</p:attrName>
                                        </p:attrNameLst>
                                      </p:cBhvr>
                                    </p:anim>
                                    <p:set>
                                      <p:cBhvr>
                                        <p:cTn id="23" dur="770" fill="hold"/>
                                        <p:tgtEl>
                                          <p:spTgt spid="234501"/>
                                        </p:tgtEl>
                                        <p:attrNameLst>
                                          <p:attrName>ppt_y</p:attrName>
                                        </p:attrNameLst>
                                      </p:cBhvr>
                                      <p:to>
                                        <p:strVal val="(#ppt_y+0.4)"/>
                                      </p:to>
                                    </p:set>
                                    <p:anim from="(#ppt_y+0.4)" to="(#ppt_y)" calcmode="lin" valueType="num">
                                      <p:cBhvr>
                                        <p:cTn id="24" dur="1230" accel="100000" fill="hold">
                                          <p:stCondLst>
                                            <p:cond delay="770"/>
                                          </p:stCondLst>
                                        </p:cTn>
                                        <p:tgtEl>
                                          <p:spTgt spid="234501"/>
                                        </p:tgtEl>
                                        <p:attrNameLst>
                                          <p:attrName>ppt_y</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4500" grpId="0"/>
      <p:bldP spid="234501"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6146" name="图片 149507" descr="9-1"/>
          <p:cNvPicPr>
            <a:picLocks noChangeAspect="1"/>
          </p:cNvPicPr>
          <p:nvPr/>
        </p:nvPicPr>
        <p:blipFill>
          <a:blip r:embed="rId1"/>
          <a:stretch>
            <a:fillRect/>
          </a:stretch>
        </p:blipFill>
        <p:spPr>
          <a:xfrm>
            <a:off x="0" y="333375"/>
            <a:ext cx="9144000" cy="6073775"/>
          </a:xfrm>
          <a:prstGeom prst="rect">
            <a:avLst/>
          </a:prstGeom>
          <a:noFill/>
          <a:ln w="9525">
            <a:noFill/>
          </a:ln>
        </p:spPr>
      </p:pic>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52226" name="内容占位符 126982" descr="1"/>
          <p:cNvPicPr>
            <a:picLocks noGrp="1" noChangeAspect="1"/>
          </p:cNvPicPr>
          <p:nvPr>
            <p:ph/>
          </p:nvPr>
        </p:nvPicPr>
        <p:blipFill>
          <a:blip r:embed="rId1"/>
          <a:srcRect/>
          <a:stretch>
            <a:fillRect/>
          </a:stretch>
        </p:blipFill>
        <p:spPr>
          <a:xfrm>
            <a:off x="0" y="0"/>
            <a:ext cx="9144000" cy="5616575"/>
          </a:xfrm>
        </p:spPr>
      </p:pic>
      <p:sp>
        <p:nvSpPr>
          <p:cNvPr id="52227" name="矩形 126984"/>
          <p:cNvSpPr/>
          <p:nvPr/>
        </p:nvSpPr>
        <p:spPr>
          <a:xfrm>
            <a:off x="250825" y="5734050"/>
            <a:ext cx="8532813" cy="641350"/>
          </a:xfrm>
          <a:prstGeom prst="rect">
            <a:avLst/>
          </a:prstGeom>
          <a:noFill/>
          <a:ln w="9525">
            <a:noFill/>
          </a:ln>
        </p:spPr>
        <p:txBody>
          <a:bodyPr>
            <a:spAutoFit/>
          </a:bodyPr>
          <a:p>
            <a:r>
              <a:rPr lang="zh-CN" altLang="en-US" sz="3600" b="1" dirty="0">
                <a:solidFill>
                  <a:srgbClr val="FF0000"/>
                </a:solidFill>
                <a:latin typeface="宋体" panose="02010600030101010101" pitchFamily="2" charset="-122"/>
              </a:rPr>
              <a:t>记住：一日吸毒，永远想毒，终身戒毒！</a:t>
            </a:r>
            <a:endParaRPr lang="zh-CN" altLang="en-US" sz="3600" b="1" dirty="0">
              <a:solidFill>
                <a:srgbClr val="FF0000"/>
              </a:solidFill>
              <a:latin typeface="宋体" panose="02010600030101010101" pitchFamily="2" charset="-122"/>
            </a:endParaRP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53250" name="内容占位符 195588" descr="2-1"/>
          <p:cNvPicPr>
            <a:picLocks noGrp="1" noChangeAspect="1"/>
          </p:cNvPicPr>
          <p:nvPr>
            <p:ph/>
          </p:nvPr>
        </p:nvPicPr>
        <p:blipFill>
          <a:blip r:embed="rId1"/>
          <a:srcRect/>
          <a:stretch>
            <a:fillRect/>
          </a:stretch>
        </p:blipFill>
        <p:spPr>
          <a:xfrm>
            <a:off x="250825" y="0"/>
            <a:ext cx="8532813" cy="6829425"/>
          </a:xfrm>
        </p:spPr>
      </p:pic>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54274" name="内容占位符 197636" descr="3-1"/>
          <p:cNvPicPr>
            <a:picLocks noGrp="1" noChangeAspect="1"/>
          </p:cNvPicPr>
          <p:nvPr>
            <p:ph/>
          </p:nvPr>
        </p:nvPicPr>
        <p:blipFill>
          <a:blip r:embed="rId1"/>
          <a:srcRect/>
          <a:stretch>
            <a:fillRect/>
          </a:stretch>
        </p:blipFill>
        <p:spPr>
          <a:xfrm>
            <a:off x="0" y="508000"/>
            <a:ext cx="9144000" cy="6350000"/>
          </a:xfrm>
        </p:spPr>
      </p:pic>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55298" name="内容占位符 198663" descr="4-1"/>
          <p:cNvPicPr>
            <a:picLocks noGrp="1" noChangeAspect="1"/>
          </p:cNvPicPr>
          <p:nvPr>
            <p:ph/>
          </p:nvPr>
        </p:nvPicPr>
        <p:blipFill>
          <a:blip r:embed="rId1"/>
          <a:srcRect/>
          <a:stretch>
            <a:fillRect/>
          </a:stretch>
        </p:blipFill>
        <p:spPr>
          <a:xfrm>
            <a:off x="827088" y="0"/>
            <a:ext cx="7561262" cy="6946900"/>
          </a:xfrm>
        </p:spPr>
      </p:pic>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56322" name="内容占位符 200708" descr="5"/>
          <p:cNvPicPr>
            <a:picLocks noGrp="1" noChangeAspect="1"/>
          </p:cNvPicPr>
          <p:nvPr>
            <p:ph/>
          </p:nvPr>
        </p:nvPicPr>
        <p:blipFill>
          <a:blip r:embed="rId1"/>
          <a:srcRect/>
          <a:stretch>
            <a:fillRect/>
          </a:stretch>
        </p:blipFill>
        <p:spPr>
          <a:xfrm>
            <a:off x="0" y="549275"/>
            <a:ext cx="9144000" cy="5556250"/>
          </a:xfrm>
        </p:spPr>
      </p:pic>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57346" name="内容占位符 201735" descr="5-1"/>
          <p:cNvPicPr>
            <a:picLocks noGrp="1" noChangeAspect="1"/>
          </p:cNvPicPr>
          <p:nvPr>
            <p:ph/>
          </p:nvPr>
        </p:nvPicPr>
        <p:blipFill>
          <a:blip r:embed="rId1"/>
          <a:srcRect/>
          <a:stretch>
            <a:fillRect/>
          </a:stretch>
        </p:blipFill>
        <p:spPr>
          <a:xfrm>
            <a:off x="0" y="252413"/>
            <a:ext cx="9144000" cy="5895975"/>
          </a:xfrm>
        </p:spPr>
      </p:pic>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58370" name="内容占位符 236545" descr="10"/>
          <p:cNvPicPr>
            <a:picLocks noGrp="1" noChangeAspect="1"/>
          </p:cNvPicPr>
          <p:nvPr>
            <p:ph/>
          </p:nvPr>
        </p:nvPicPr>
        <p:blipFill>
          <a:blip r:embed="rId1"/>
          <a:srcRect/>
          <a:stretch>
            <a:fillRect/>
          </a:stretch>
        </p:blipFill>
        <p:spPr>
          <a:xfrm>
            <a:off x="0" y="260350"/>
            <a:ext cx="9144000" cy="6127750"/>
          </a:xfrm>
        </p:spPr>
      </p:pic>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bg>
      <p:bgPr>
        <a:blipFill rotWithShape="0">
          <a:blip r:embed="rId1"/>
        </a:blipFill>
        <a:effectLst/>
      </p:bgPr>
    </p:bg>
    <p:spTree>
      <p:nvGrpSpPr>
        <p:cNvPr id="1" name=""/>
        <p:cNvGrpSpPr/>
        <p:nvPr/>
      </p:nvGrpSpPr>
      <p:grpSpPr/>
      <p:sp>
        <p:nvSpPr>
          <p:cNvPr id="240644" name="矩形 240643"/>
          <p:cNvSpPr/>
          <p:nvPr/>
        </p:nvSpPr>
        <p:spPr>
          <a:xfrm>
            <a:off x="250825" y="260350"/>
            <a:ext cx="8642350" cy="1373188"/>
          </a:xfrm>
          <a:prstGeom prst="rect">
            <a:avLst/>
          </a:prstGeom>
          <a:noFill/>
          <a:ln w="9525">
            <a:noFill/>
          </a:ln>
        </p:spPr>
        <p:txBody>
          <a:bodyPr>
            <a:spAutoFit/>
          </a:bodyPr>
          <a:p>
            <a:r>
              <a:rPr lang="en-US" altLang="zh-CN" sz="2400" b="1" dirty="0">
                <a:latin typeface="宋体" panose="02010600030101010101" pitchFamily="2" charset="-122"/>
              </a:rPr>
              <a:t>     </a:t>
            </a:r>
            <a:r>
              <a:rPr lang="zh-CN" altLang="en-US" sz="2800" b="1" dirty="0">
                <a:latin typeface="楷体_GB2312" pitchFamily="49" charset="-122"/>
                <a:ea typeface="楷体_GB2312" pitchFamily="49" charset="-122"/>
              </a:rPr>
              <a:t>据统计，目前我国</a:t>
            </a:r>
            <a:r>
              <a:rPr lang="en-US" altLang="zh-CN" sz="2800" b="1" dirty="0">
                <a:latin typeface="楷体_GB2312" pitchFamily="49" charset="-122"/>
                <a:ea typeface="楷体_GB2312" pitchFamily="49" charset="-122"/>
              </a:rPr>
              <a:t>9</a:t>
            </a:r>
            <a:r>
              <a:rPr lang="en-US" altLang="zh-CN" sz="2800" b="1" dirty="0">
                <a:latin typeface="Arial" panose="020B0604020202020204" pitchFamily="34" charset="0"/>
                <a:ea typeface="楷体_GB2312" pitchFamily="49" charset="-122"/>
              </a:rPr>
              <a:t>~</a:t>
            </a:r>
            <a:r>
              <a:rPr lang="en-US" altLang="zh-CN" sz="2800" b="1" dirty="0">
                <a:latin typeface="楷体_GB2312" pitchFamily="49" charset="-122"/>
                <a:ea typeface="楷体_GB2312" pitchFamily="49" charset="-122"/>
              </a:rPr>
              <a:t>l2</a:t>
            </a:r>
            <a:r>
              <a:rPr lang="zh-CN" altLang="en-US" sz="2800" b="1" dirty="0">
                <a:latin typeface="楷体_GB2312" pitchFamily="49" charset="-122"/>
                <a:ea typeface="楷体_GB2312" pitchFamily="49" charset="-122"/>
              </a:rPr>
              <a:t>岁小学生约有</a:t>
            </a:r>
            <a:r>
              <a:rPr lang="en-US" altLang="zh-CN" sz="2800" b="1" dirty="0">
                <a:latin typeface="楷体_GB2312" pitchFamily="49" charset="-122"/>
                <a:ea typeface="楷体_GB2312" pitchFamily="49" charset="-122"/>
              </a:rPr>
              <a:t>10</a:t>
            </a:r>
            <a:r>
              <a:rPr lang="zh-CN" altLang="en-US" sz="2800" b="1" dirty="0">
                <a:latin typeface="楷体_GB2312" pitchFamily="49" charset="-122"/>
                <a:ea typeface="楷体_GB2312" pitchFamily="49" charset="-122"/>
              </a:rPr>
              <a:t>％</a:t>
            </a:r>
            <a:r>
              <a:rPr lang="en-US" altLang="zh-CN" sz="2800" b="1" dirty="0">
                <a:latin typeface="Arial" panose="020B0604020202020204" pitchFamily="34" charset="0"/>
                <a:ea typeface="楷体_GB2312" pitchFamily="49" charset="-122"/>
              </a:rPr>
              <a:t>~</a:t>
            </a:r>
            <a:r>
              <a:rPr lang="en-US" altLang="zh-CN" sz="2800" b="1" dirty="0">
                <a:latin typeface="楷体_GB2312" pitchFamily="49" charset="-122"/>
                <a:ea typeface="楷体_GB2312" pitchFamily="49" charset="-122"/>
              </a:rPr>
              <a:t>15</a:t>
            </a:r>
            <a:r>
              <a:rPr lang="zh-CN" altLang="en-US" sz="2800" b="1" dirty="0">
                <a:latin typeface="楷体_GB2312" pitchFamily="49" charset="-122"/>
                <a:ea typeface="楷体_GB2312" pitchFamily="49" charset="-122"/>
              </a:rPr>
              <a:t>％吸烟；</a:t>
            </a:r>
            <a:r>
              <a:rPr lang="en-US" altLang="zh-CN" sz="2800" b="1" dirty="0">
                <a:latin typeface="楷体_GB2312" pitchFamily="49" charset="-122"/>
                <a:ea typeface="楷体_GB2312" pitchFamily="49" charset="-122"/>
              </a:rPr>
              <a:t>l2</a:t>
            </a:r>
            <a:r>
              <a:rPr lang="en-US" altLang="zh-CN" sz="2800" b="1" dirty="0">
                <a:latin typeface="Arial" panose="020B0604020202020204" pitchFamily="34" charset="0"/>
                <a:ea typeface="楷体_GB2312" pitchFamily="49" charset="-122"/>
              </a:rPr>
              <a:t>~</a:t>
            </a:r>
            <a:r>
              <a:rPr lang="en-US" altLang="zh-CN" sz="2800" b="1" dirty="0">
                <a:latin typeface="楷体_GB2312" pitchFamily="49" charset="-122"/>
                <a:ea typeface="楷体_GB2312" pitchFamily="49" charset="-122"/>
              </a:rPr>
              <a:t>15</a:t>
            </a:r>
            <a:r>
              <a:rPr lang="zh-CN" altLang="en-US" sz="2800" b="1" dirty="0">
                <a:latin typeface="楷体_GB2312" pitchFamily="49" charset="-122"/>
                <a:ea typeface="楷体_GB2312" pitchFamily="49" charset="-122"/>
              </a:rPr>
              <a:t>岁的初中生大约有</a:t>
            </a:r>
            <a:r>
              <a:rPr lang="en-US" altLang="zh-CN" sz="2800" b="1" dirty="0">
                <a:latin typeface="楷体_GB2312" pitchFamily="49" charset="-122"/>
                <a:ea typeface="楷体_GB2312" pitchFamily="49" charset="-122"/>
              </a:rPr>
              <a:t>35</a:t>
            </a:r>
            <a:r>
              <a:rPr lang="zh-CN" altLang="en-US" sz="2800" b="1" dirty="0">
                <a:latin typeface="楷体_GB2312" pitchFamily="49" charset="-122"/>
                <a:ea typeface="楷体_GB2312" pitchFamily="49" charset="-122"/>
              </a:rPr>
              <a:t>％以上的吸烟；</a:t>
            </a:r>
            <a:r>
              <a:rPr lang="en-US" altLang="zh-CN" sz="2800" b="1" dirty="0">
                <a:latin typeface="楷体_GB2312" pitchFamily="49" charset="-122"/>
                <a:ea typeface="楷体_GB2312" pitchFamily="49" charset="-122"/>
              </a:rPr>
              <a:t>l6</a:t>
            </a:r>
            <a:r>
              <a:rPr lang="zh-CN" altLang="en-US" sz="2800" b="1" dirty="0">
                <a:latin typeface="楷体_GB2312" pitchFamily="49" charset="-122"/>
                <a:ea typeface="楷体_GB2312" pitchFamily="49" charset="-122"/>
              </a:rPr>
              <a:t>岁以上的高中生、大学生吸烟者则占</a:t>
            </a:r>
            <a:r>
              <a:rPr lang="en-US" altLang="zh-CN" sz="2800" b="1" dirty="0">
                <a:latin typeface="楷体_GB2312" pitchFamily="49" charset="-122"/>
                <a:ea typeface="楷体_GB2312" pitchFamily="49" charset="-122"/>
              </a:rPr>
              <a:t>75</a:t>
            </a:r>
            <a:r>
              <a:rPr lang="zh-CN" altLang="en-US" sz="2800" b="1" dirty="0">
                <a:latin typeface="楷体_GB2312" pitchFamily="49" charset="-122"/>
                <a:ea typeface="楷体_GB2312" pitchFamily="49" charset="-122"/>
              </a:rPr>
              <a:t>％。</a:t>
            </a:r>
            <a:endParaRPr lang="zh-CN" altLang="en-US" sz="2800" b="1" dirty="0">
              <a:latin typeface="楷体_GB2312" pitchFamily="49" charset="-122"/>
              <a:ea typeface="楷体_GB2312" pitchFamily="49" charset="-122"/>
            </a:endParaRPr>
          </a:p>
        </p:txBody>
      </p:sp>
      <p:sp>
        <p:nvSpPr>
          <p:cNvPr id="240647" name="文本框 240646"/>
          <p:cNvSpPr txBox="1"/>
          <p:nvPr/>
        </p:nvSpPr>
        <p:spPr>
          <a:xfrm>
            <a:off x="250825" y="3573463"/>
            <a:ext cx="8642350" cy="2227262"/>
          </a:xfrm>
          <a:prstGeom prst="rect">
            <a:avLst/>
          </a:prstGeom>
          <a:noFill/>
          <a:ln w="9525">
            <a:noFill/>
          </a:ln>
        </p:spPr>
        <p:txBody>
          <a:bodyPr>
            <a:spAutoFit/>
          </a:bodyPr>
          <a:p>
            <a:r>
              <a:rPr lang="en-US" altLang="zh-CN" sz="2800" b="1" dirty="0">
                <a:latin typeface="楷体_GB2312" pitchFamily="49" charset="-122"/>
                <a:ea typeface="楷体_GB2312" pitchFamily="49" charset="-122"/>
              </a:rPr>
              <a:t>    </a:t>
            </a:r>
            <a:r>
              <a:rPr lang="zh-CN" altLang="en-US" sz="2800" b="1" dirty="0">
                <a:latin typeface="楷体_GB2312" pitchFamily="49" charset="-122"/>
                <a:ea typeface="楷体_GB2312" pitchFamily="49" charset="-122"/>
              </a:rPr>
              <a:t>有位中学生谈到他开始吸毒的行为时说：</a:t>
            </a:r>
            <a:r>
              <a:rPr lang="zh-CN" altLang="en-US" sz="2800" b="1" dirty="0">
                <a:latin typeface="宋体" panose="02010600030101010101" pitchFamily="2" charset="-122"/>
                <a:ea typeface="楷体_GB2312" pitchFamily="49" charset="-122"/>
              </a:rPr>
              <a:t>“</a:t>
            </a:r>
            <a:r>
              <a:rPr lang="zh-CN" altLang="en-US" sz="2800" b="1" dirty="0">
                <a:latin typeface="楷体_GB2312" pitchFamily="49" charset="-122"/>
                <a:ea typeface="楷体_GB2312" pitchFamily="49" charset="-122"/>
              </a:rPr>
              <a:t>我原来就吸香烟。有天，一个朋友给我支烟，我看它不像香烟，就问朋友是什么。他说，你吸吧，反正比你吸的那种烟要好多了。我想，反正都是烟，吸就吸吧。就这样，吸了没几支就上了瘾，再也戒不掉了。</a:t>
            </a:r>
            <a:r>
              <a:rPr lang="zh-CN" altLang="en-US" sz="2800" b="1" dirty="0">
                <a:latin typeface="宋体" panose="02010600030101010101" pitchFamily="2" charset="-122"/>
                <a:ea typeface="楷体_GB2312" pitchFamily="49" charset="-122"/>
              </a:rPr>
              <a:t>”</a:t>
            </a:r>
            <a:endParaRPr lang="zh-CN" altLang="en-US" sz="2800" b="1" dirty="0">
              <a:latin typeface="楷体_GB2312" pitchFamily="49" charset="-122"/>
              <a:ea typeface="楷体_GB2312" pitchFamily="49" charset="-122"/>
            </a:endParaRPr>
          </a:p>
        </p:txBody>
      </p:sp>
      <p:sp>
        <p:nvSpPr>
          <p:cNvPr id="240648" name="文本框 240647"/>
          <p:cNvSpPr txBox="1"/>
          <p:nvPr/>
        </p:nvSpPr>
        <p:spPr>
          <a:xfrm>
            <a:off x="250825" y="5949950"/>
            <a:ext cx="8642350" cy="701675"/>
          </a:xfrm>
          <a:prstGeom prst="rect">
            <a:avLst/>
          </a:prstGeom>
          <a:noFill/>
          <a:ln w="9525">
            <a:noFill/>
          </a:ln>
        </p:spPr>
        <p:txBody>
          <a:bodyPr>
            <a:spAutoFit/>
          </a:bodyPr>
          <a:p>
            <a:pPr>
              <a:spcBef>
                <a:spcPct val="50000"/>
              </a:spcBef>
            </a:pPr>
            <a:r>
              <a:rPr lang="en-US" altLang="zh-CN" sz="4000" b="1" dirty="0">
                <a:solidFill>
                  <a:srgbClr val="FF0000"/>
                </a:solidFill>
                <a:latin typeface="楷体_GB2312" pitchFamily="49" charset="-122"/>
                <a:ea typeface="楷体_GB2312" pitchFamily="49" charset="-122"/>
              </a:rPr>
              <a:t> </a:t>
            </a:r>
            <a:r>
              <a:rPr lang="zh-CN" altLang="en-US" sz="4000" b="1" dirty="0">
                <a:solidFill>
                  <a:srgbClr val="FF0000"/>
                </a:solidFill>
                <a:latin typeface="楷体_GB2312" pitchFamily="49" charset="-122"/>
                <a:ea typeface="楷体_GB2312" pitchFamily="49" charset="-122"/>
              </a:rPr>
              <a:t>远离毒品，首先要从远离烟酒开始！</a:t>
            </a:r>
            <a:endParaRPr lang="zh-CN" altLang="en-US" sz="4000" b="1" dirty="0">
              <a:solidFill>
                <a:srgbClr val="FF0000"/>
              </a:solidFill>
              <a:latin typeface="楷体_GB2312" pitchFamily="49" charset="-122"/>
              <a:ea typeface="楷体_GB2312" pitchFamily="49" charset="-122"/>
            </a:endParaRPr>
          </a:p>
        </p:txBody>
      </p:sp>
      <p:sp>
        <p:nvSpPr>
          <p:cNvPr id="240655" name="矩形 240654"/>
          <p:cNvSpPr/>
          <p:nvPr/>
        </p:nvSpPr>
        <p:spPr>
          <a:xfrm>
            <a:off x="250825" y="1700213"/>
            <a:ext cx="8642350" cy="519112"/>
          </a:xfrm>
          <a:prstGeom prst="rect">
            <a:avLst/>
          </a:prstGeom>
          <a:noFill/>
          <a:ln w="9525">
            <a:noFill/>
          </a:ln>
        </p:spPr>
        <p:txBody>
          <a:bodyPr>
            <a:spAutoFit/>
          </a:bodyPr>
          <a:p>
            <a:r>
              <a:rPr lang="en-US" altLang="zh-CN" sz="2800" b="1" dirty="0">
                <a:latin typeface="楷体_GB2312" pitchFamily="49" charset="-122"/>
                <a:ea typeface="楷体_GB2312" pitchFamily="49" charset="-122"/>
              </a:rPr>
              <a:t>    </a:t>
            </a:r>
            <a:r>
              <a:rPr lang="zh-CN" altLang="en-US" sz="2800" b="1" dirty="0">
                <a:latin typeface="楷体_GB2312" pitchFamily="49" charset="-122"/>
                <a:ea typeface="楷体_GB2312" pitchFamily="49" charset="-122"/>
              </a:rPr>
              <a:t>中学生吸烟，具有明显的危害性</a:t>
            </a:r>
            <a:r>
              <a:rPr lang="en-US" altLang="zh-CN" sz="2800" b="1" dirty="0">
                <a:latin typeface="宋体" panose="02010600030101010101" pitchFamily="2" charset="-122"/>
                <a:ea typeface="楷体_GB2312" pitchFamily="49" charset="-122"/>
              </a:rPr>
              <a:t>——</a:t>
            </a:r>
            <a:endParaRPr lang="en-US" altLang="zh-CN" sz="2800" b="1" dirty="0">
              <a:latin typeface="楷体_GB2312" pitchFamily="49" charset="-122"/>
              <a:ea typeface="楷体_GB2312" pitchFamily="49" charset="-122"/>
            </a:endParaRPr>
          </a:p>
        </p:txBody>
      </p:sp>
      <p:sp>
        <p:nvSpPr>
          <p:cNvPr id="240656" name="文本框 240655"/>
          <p:cNvSpPr txBox="1"/>
          <p:nvPr/>
        </p:nvSpPr>
        <p:spPr>
          <a:xfrm>
            <a:off x="250825" y="2133600"/>
            <a:ext cx="8642350" cy="519113"/>
          </a:xfrm>
          <a:prstGeom prst="rect">
            <a:avLst/>
          </a:prstGeom>
          <a:noFill/>
          <a:ln w="9525">
            <a:noFill/>
          </a:ln>
        </p:spPr>
        <p:txBody>
          <a:bodyPr>
            <a:spAutoFit/>
          </a:bodyPr>
          <a:p>
            <a:pPr>
              <a:spcBef>
                <a:spcPct val="50000"/>
              </a:spcBef>
            </a:pPr>
            <a:r>
              <a:rPr lang="en-US" altLang="zh-CN" sz="2800" b="1" dirty="0">
                <a:latin typeface="楷体_GB2312" pitchFamily="49" charset="-122"/>
                <a:ea typeface="楷体_GB2312" pitchFamily="49" charset="-122"/>
              </a:rPr>
              <a:t>    </a:t>
            </a:r>
            <a:r>
              <a:rPr lang="zh-CN" altLang="en-US" sz="2800" b="1" dirty="0">
                <a:latin typeface="楷体_GB2312" pitchFamily="49" charset="-122"/>
                <a:ea typeface="楷体_GB2312" pitchFamily="49" charset="-122"/>
              </a:rPr>
              <a:t>首先，吸烟危害中学生的健康；</a:t>
            </a:r>
            <a:endParaRPr lang="zh-CN" altLang="en-US" sz="2800" b="1" dirty="0">
              <a:latin typeface="楷体_GB2312" pitchFamily="49" charset="-122"/>
              <a:ea typeface="楷体_GB2312" pitchFamily="49" charset="-122"/>
            </a:endParaRPr>
          </a:p>
        </p:txBody>
      </p:sp>
      <p:sp>
        <p:nvSpPr>
          <p:cNvPr id="240657" name="文本框 240656"/>
          <p:cNvSpPr txBox="1"/>
          <p:nvPr/>
        </p:nvSpPr>
        <p:spPr>
          <a:xfrm>
            <a:off x="250825" y="2565400"/>
            <a:ext cx="8642350" cy="519113"/>
          </a:xfrm>
          <a:prstGeom prst="rect">
            <a:avLst/>
          </a:prstGeom>
          <a:noFill/>
          <a:ln w="9525">
            <a:noFill/>
          </a:ln>
        </p:spPr>
        <p:txBody>
          <a:bodyPr>
            <a:spAutoFit/>
          </a:bodyPr>
          <a:p>
            <a:pPr>
              <a:spcBef>
                <a:spcPct val="50000"/>
              </a:spcBef>
            </a:pPr>
            <a:r>
              <a:rPr lang="en-US" altLang="zh-CN" sz="2800" b="1" dirty="0">
                <a:latin typeface="楷体_GB2312" pitchFamily="49" charset="-122"/>
                <a:ea typeface="楷体_GB2312" pitchFamily="49" charset="-122"/>
              </a:rPr>
              <a:t>    </a:t>
            </a:r>
            <a:r>
              <a:rPr lang="zh-CN" altLang="en-US" sz="2800" b="1" dirty="0">
                <a:latin typeface="楷体_GB2312" pitchFamily="49" charset="-122"/>
                <a:ea typeface="楷体_GB2312" pitchFamily="49" charset="-122"/>
              </a:rPr>
              <a:t>其次，吸烟影响中学生不良心理品质的滋长；</a:t>
            </a:r>
            <a:endParaRPr lang="zh-CN" altLang="en-US" sz="2800" b="1" dirty="0">
              <a:latin typeface="楷体_GB2312" pitchFamily="49" charset="-122"/>
              <a:ea typeface="楷体_GB2312" pitchFamily="49" charset="-122"/>
            </a:endParaRPr>
          </a:p>
        </p:txBody>
      </p:sp>
      <p:sp>
        <p:nvSpPr>
          <p:cNvPr id="240658" name="文本框 240657"/>
          <p:cNvSpPr txBox="1"/>
          <p:nvPr/>
        </p:nvSpPr>
        <p:spPr>
          <a:xfrm>
            <a:off x="250825" y="2997200"/>
            <a:ext cx="8642350" cy="519113"/>
          </a:xfrm>
          <a:prstGeom prst="rect">
            <a:avLst/>
          </a:prstGeom>
          <a:noFill/>
          <a:ln w="9525">
            <a:noFill/>
          </a:ln>
        </p:spPr>
        <p:txBody>
          <a:bodyPr>
            <a:spAutoFit/>
          </a:bodyPr>
          <a:p>
            <a:r>
              <a:rPr lang="en-US" altLang="zh-CN" sz="2800" b="1" dirty="0">
                <a:latin typeface="楷体_GB2312" pitchFamily="49" charset="-122"/>
                <a:ea typeface="楷体_GB2312" pitchFamily="49" charset="-122"/>
              </a:rPr>
              <a:t>    </a:t>
            </a:r>
            <a:r>
              <a:rPr lang="zh-CN" altLang="en-US" sz="2800" b="1" dirty="0">
                <a:latin typeface="楷体_GB2312" pitchFamily="49" charset="-122"/>
                <a:ea typeface="楷体_GB2312" pitchFamily="49" charset="-122"/>
              </a:rPr>
              <a:t>第三，吸烟容易成为其他不良行为的媒介。</a:t>
            </a:r>
            <a:endParaRPr lang="zh-CN" altLang="en-US" sz="2800" b="1" dirty="0">
              <a:latin typeface="楷体_GB2312" pitchFamily="49" charset="-122"/>
              <a:ea typeface="楷体_GB2312" pitchFamily="49" charset="-122"/>
              <a:sym typeface="Wingdings" panose="05000000000000000000" pitchFamily="2" charset="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240644"/>
                                        </p:tgtEl>
                                        <p:attrNameLst>
                                          <p:attrName>style.visibility</p:attrName>
                                        </p:attrNameLst>
                                      </p:cBhvr>
                                      <p:to>
                                        <p:strVal val="visible"/>
                                      </p:to>
                                    </p:set>
                                    <p:animEffect transition="in" filter="fade">
                                      <p:cBhvr>
                                        <p:cTn id="7" dur="1000"/>
                                        <p:tgtEl>
                                          <p:spTgt spid="240644"/>
                                        </p:tgtEl>
                                      </p:cBhvr>
                                    </p:animEffect>
                                    <p:anim calcmode="lin" valueType="num">
                                      <p:cBhvr>
                                        <p:cTn id="8" dur="1000" fill="hold"/>
                                        <p:tgtEl>
                                          <p:spTgt spid="240644"/>
                                        </p:tgtEl>
                                        <p:attrNameLst>
                                          <p:attrName>ppt_x</p:attrName>
                                        </p:attrNameLst>
                                      </p:cBhvr>
                                      <p:tavLst>
                                        <p:tav tm="0">
                                          <p:val>
                                            <p:strVal val="#ppt_x"/>
                                          </p:val>
                                        </p:tav>
                                        <p:tav tm="100000">
                                          <p:val>
                                            <p:strVal val="#ppt_x"/>
                                          </p:val>
                                        </p:tav>
                                      </p:tavLst>
                                    </p:anim>
                                    <p:anim calcmode="lin" valueType="num">
                                      <p:cBhvr>
                                        <p:cTn id="9" dur="1000" fill="hold"/>
                                        <p:tgtEl>
                                          <p:spTgt spid="24064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5" presetClass="entr" presetSubtype="10" fill="hold" grpId="0" nodeType="clickEffect">
                                  <p:stCondLst>
                                    <p:cond delay="0"/>
                                  </p:stCondLst>
                                  <p:childTnLst>
                                    <p:set>
                                      <p:cBhvr>
                                        <p:cTn id="13" dur="1" fill="hold">
                                          <p:stCondLst>
                                            <p:cond delay="0"/>
                                          </p:stCondLst>
                                        </p:cTn>
                                        <p:tgtEl>
                                          <p:spTgt spid="240655"/>
                                        </p:tgtEl>
                                        <p:attrNameLst>
                                          <p:attrName>style.visibility</p:attrName>
                                        </p:attrNameLst>
                                      </p:cBhvr>
                                      <p:to>
                                        <p:strVal val="visible"/>
                                      </p:to>
                                    </p:set>
                                    <p:animEffect transition="in" filter="checkerboard(across)">
                                      <p:cBhvr>
                                        <p:cTn id="14" dur="500"/>
                                        <p:tgtEl>
                                          <p:spTgt spid="240655"/>
                                        </p:tgtEl>
                                      </p:cBhvr>
                                    </p:animEffect>
                                  </p:childTnLst>
                                </p:cTn>
                              </p:par>
                            </p:childTnLst>
                          </p:cTn>
                        </p:par>
                      </p:childTnLst>
                    </p:cTn>
                  </p:par>
                  <p:par>
                    <p:cTn id="15" fill="hold">
                      <p:stCondLst>
                        <p:cond delay="indefinite"/>
                      </p:stCondLst>
                      <p:childTnLst>
                        <p:par>
                          <p:cTn id="16" fill="hold">
                            <p:stCondLst>
                              <p:cond delay="0"/>
                            </p:stCondLst>
                            <p:childTnLst>
                              <p:par>
                                <p:cTn id="17" presetID="39" presetClass="entr" presetSubtype="0" accel="100000" fill="hold" grpId="0" nodeType="clickEffect">
                                  <p:stCondLst>
                                    <p:cond delay="0"/>
                                  </p:stCondLst>
                                  <p:childTnLst>
                                    <p:set>
                                      <p:cBhvr>
                                        <p:cTn id="18" dur="1" fill="hold">
                                          <p:stCondLst>
                                            <p:cond delay="0"/>
                                          </p:stCondLst>
                                        </p:cTn>
                                        <p:tgtEl>
                                          <p:spTgt spid="240656"/>
                                        </p:tgtEl>
                                        <p:attrNameLst>
                                          <p:attrName>style.visibility</p:attrName>
                                        </p:attrNameLst>
                                      </p:cBhvr>
                                      <p:to>
                                        <p:strVal val="visible"/>
                                      </p:to>
                                    </p:set>
                                    <p:anim calcmode="lin" valueType="num">
                                      <p:cBhvr>
                                        <p:cTn id="19" dur="500" fill="hold"/>
                                        <p:tgtEl>
                                          <p:spTgt spid="240656"/>
                                        </p:tgtEl>
                                        <p:attrNameLst>
                                          <p:attrName>ppt_h</p:attrName>
                                        </p:attrNameLst>
                                      </p:cBhvr>
                                      <p:tavLst>
                                        <p:tav tm="0">
                                          <p:val>
                                            <p:strVal val="#ppt_h/20"/>
                                          </p:val>
                                        </p:tav>
                                        <p:tav tm="50000">
                                          <p:val>
                                            <p:strVal val="#ppt_h/20"/>
                                          </p:val>
                                        </p:tav>
                                        <p:tav tm="100000">
                                          <p:val>
                                            <p:strVal val="#ppt_h"/>
                                          </p:val>
                                        </p:tav>
                                      </p:tavLst>
                                    </p:anim>
                                    <p:anim calcmode="lin" valueType="num">
                                      <p:cBhvr>
                                        <p:cTn id="20" dur="500" fill="hold"/>
                                        <p:tgtEl>
                                          <p:spTgt spid="240656"/>
                                        </p:tgtEl>
                                        <p:attrNameLst>
                                          <p:attrName>ppt_w</p:attrName>
                                        </p:attrNameLst>
                                      </p:cBhvr>
                                      <p:tavLst>
                                        <p:tav tm="0">
                                          <p:val>
                                            <p:strVal val="#ppt_w+.3"/>
                                          </p:val>
                                        </p:tav>
                                        <p:tav tm="50000">
                                          <p:val>
                                            <p:strVal val="#ppt_w+.3"/>
                                          </p:val>
                                        </p:tav>
                                        <p:tav tm="100000">
                                          <p:val>
                                            <p:strVal val="#ppt_w"/>
                                          </p:val>
                                        </p:tav>
                                      </p:tavLst>
                                    </p:anim>
                                    <p:anim calcmode="lin" valueType="num">
                                      <p:cBhvr>
                                        <p:cTn id="21" dur="500" fill="hold"/>
                                        <p:tgtEl>
                                          <p:spTgt spid="240656"/>
                                        </p:tgtEl>
                                        <p:attrNameLst>
                                          <p:attrName>ppt_x</p:attrName>
                                        </p:attrNameLst>
                                      </p:cBhvr>
                                      <p:tavLst>
                                        <p:tav tm="0">
                                          <p:val>
                                            <p:strVal val="#ppt_x-.3"/>
                                          </p:val>
                                        </p:tav>
                                        <p:tav tm="50000">
                                          <p:val>
                                            <p:strVal val="#ppt_x"/>
                                          </p:val>
                                        </p:tav>
                                        <p:tav tm="100000">
                                          <p:val>
                                            <p:strVal val="#ppt_x"/>
                                          </p:val>
                                        </p:tav>
                                      </p:tavLst>
                                    </p:anim>
                                    <p:anim calcmode="lin" valueType="num">
                                      <p:cBhvr>
                                        <p:cTn id="22" dur="500" fill="hold"/>
                                        <p:tgtEl>
                                          <p:spTgt spid="240656"/>
                                        </p:tgtEl>
                                        <p:attrNameLst>
                                          <p:attrName>ppt_y</p:attrName>
                                        </p:attrNameLst>
                                      </p:cBhvr>
                                      <p:tavLst>
                                        <p:tav tm="0">
                                          <p:val>
                                            <p:strVal val="#ppt_y"/>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39" presetClass="entr" presetSubtype="0" accel="100000" fill="hold" grpId="0" nodeType="clickEffect">
                                  <p:stCondLst>
                                    <p:cond delay="0"/>
                                  </p:stCondLst>
                                  <p:childTnLst>
                                    <p:set>
                                      <p:cBhvr>
                                        <p:cTn id="26" dur="1" fill="hold">
                                          <p:stCondLst>
                                            <p:cond delay="0"/>
                                          </p:stCondLst>
                                        </p:cTn>
                                        <p:tgtEl>
                                          <p:spTgt spid="240657"/>
                                        </p:tgtEl>
                                        <p:attrNameLst>
                                          <p:attrName>style.visibility</p:attrName>
                                        </p:attrNameLst>
                                      </p:cBhvr>
                                      <p:to>
                                        <p:strVal val="visible"/>
                                      </p:to>
                                    </p:set>
                                    <p:anim calcmode="lin" valueType="num">
                                      <p:cBhvr>
                                        <p:cTn id="27" dur="500" fill="hold"/>
                                        <p:tgtEl>
                                          <p:spTgt spid="240657"/>
                                        </p:tgtEl>
                                        <p:attrNameLst>
                                          <p:attrName>ppt_h</p:attrName>
                                        </p:attrNameLst>
                                      </p:cBhvr>
                                      <p:tavLst>
                                        <p:tav tm="0">
                                          <p:val>
                                            <p:strVal val="#ppt_h/20"/>
                                          </p:val>
                                        </p:tav>
                                        <p:tav tm="50000">
                                          <p:val>
                                            <p:strVal val="#ppt_h/20"/>
                                          </p:val>
                                        </p:tav>
                                        <p:tav tm="100000">
                                          <p:val>
                                            <p:strVal val="#ppt_h"/>
                                          </p:val>
                                        </p:tav>
                                      </p:tavLst>
                                    </p:anim>
                                    <p:anim calcmode="lin" valueType="num">
                                      <p:cBhvr>
                                        <p:cTn id="28" dur="500" fill="hold"/>
                                        <p:tgtEl>
                                          <p:spTgt spid="240657"/>
                                        </p:tgtEl>
                                        <p:attrNameLst>
                                          <p:attrName>ppt_w</p:attrName>
                                        </p:attrNameLst>
                                      </p:cBhvr>
                                      <p:tavLst>
                                        <p:tav tm="0">
                                          <p:val>
                                            <p:strVal val="#ppt_w+.3"/>
                                          </p:val>
                                        </p:tav>
                                        <p:tav tm="50000">
                                          <p:val>
                                            <p:strVal val="#ppt_w+.3"/>
                                          </p:val>
                                        </p:tav>
                                        <p:tav tm="100000">
                                          <p:val>
                                            <p:strVal val="#ppt_w"/>
                                          </p:val>
                                        </p:tav>
                                      </p:tavLst>
                                    </p:anim>
                                    <p:anim calcmode="lin" valueType="num">
                                      <p:cBhvr>
                                        <p:cTn id="29" dur="500" fill="hold"/>
                                        <p:tgtEl>
                                          <p:spTgt spid="240657"/>
                                        </p:tgtEl>
                                        <p:attrNameLst>
                                          <p:attrName>ppt_x</p:attrName>
                                        </p:attrNameLst>
                                      </p:cBhvr>
                                      <p:tavLst>
                                        <p:tav tm="0">
                                          <p:val>
                                            <p:strVal val="#ppt_x-.3"/>
                                          </p:val>
                                        </p:tav>
                                        <p:tav tm="50000">
                                          <p:val>
                                            <p:strVal val="#ppt_x"/>
                                          </p:val>
                                        </p:tav>
                                        <p:tav tm="100000">
                                          <p:val>
                                            <p:strVal val="#ppt_x"/>
                                          </p:val>
                                        </p:tav>
                                      </p:tavLst>
                                    </p:anim>
                                    <p:anim calcmode="lin" valueType="num">
                                      <p:cBhvr>
                                        <p:cTn id="30" dur="500" fill="hold"/>
                                        <p:tgtEl>
                                          <p:spTgt spid="240657"/>
                                        </p:tgtEl>
                                        <p:attrNameLst>
                                          <p:attrName>ppt_y</p:attrName>
                                        </p:attrNameLst>
                                      </p:cBhvr>
                                      <p:tavLst>
                                        <p:tav tm="0">
                                          <p:val>
                                            <p:strVal val="#ppt_y"/>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39" presetClass="entr" presetSubtype="0" accel="100000" fill="hold" grpId="0" nodeType="clickEffect">
                                  <p:stCondLst>
                                    <p:cond delay="0"/>
                                  </p:stCondLst>
                                  <p:childTnLst>
                                    <p:set>
                                      <p:cBhvr>
                                        <p:cTn id="34" dur="1" fill="hold">
                                          <p:stCondLst>
                                            <p:cond delay="0"/>
                                          </p:stCondLst>
                                        </p:cTn>
                                        <p:tgtEl>
                                          <p:spTgt spid="240658"/>
                                        </p:tgtEl>
                                        <p:attrNameLst>
                                          <p:attrName>style.visibility</p:attrName>
                                        </p:attrNameLst>
                                      </p:cBhvr>
                                      <p:to>
                                        <p:strVal val="visible"/>
                                      </p:to>
                                    </p:set>
                                    <p:anim calcmode="lin" valueType="num">
                                      <p:cBhvr>
                                        <p:cTn id="35" dur="500" fill="hold"/>
                                        <p:tgtEl>
                                          <p:spTgt spid="240658"/>
                                        </p:tgtEl>
                                        <p:attrNameLst>
                                          <p:attrName>ppt_h</p:attrName>
                                        </p:attrNameLst>
                                      </p:cBhvr>
                                      <p:tavLst>
                                        <p:tav tm="0">
                                          <p:val>
                                            <p:strVal val="#ppt_h/20"/>
                                          </p:val>
                                        </p:tav>
                                        <p:tav tm="50000">
                                          <p:val>
                                            <p:strVal val="#ppt_h/20"/>
                                          </p:val>
                                        </p:tav>
                                        <p:tav tm="100000">
                                          <p:val>
                                            <p:strVal val="#ppt_h"/>
                                          </p:val>
                                        </p:tav>
                                      </p:tavLst>
                                    </p:anim>
                                    <p:anim calcmode="lin" valueType="num">
                                      <p:cBhvr>
                                        <p:cTn id="36" dur="500" fill="hold"/>
                                        <p:tgtEl>
                                          <p:spTgt spid="240658"/>
                                        </p:tgtEl>
                                        <p:attrNameLst>
                                          <p:attrName>ppt_w</p:attrName>
                                        </p:attrNameLst>
                                      </p:cBhvr>
                                      <p:tavLst>
                                        <p:tav tm="0">
                                          <p:val>
                                            <p:strVal val="#ppt_w+.3"/>
                                          </p:val>
                                        </p:tav>
                                        <p:tav tm="50000">
                                          <p:val>
                                            <p:strVal val="#ppt_w+.3"/>
                                          </p:val>
                                        </p:tav>
                                        <p:tav tm="100000">
                                          <p:val>
                                            <p:strVal val="#ppt_w"/>
                                          </p:val>
                                        </p:tav>
                                      </p:tavLst>
                                    </p:anim>
                                    <p:anim calcmode="lin" valueType="num">
                                      <p:cBhvr>
                                        <p:cTn id="37" dur="500" fill="hold"/>
                                        <p:tgtEl>
                                          <p:spTgt spid="240658"/>
                                        </p:tgtEl>
                                        <p:attrNameLst>
                                          <p:attrName>ppt_x</p:attrName>
                                        </p:attrNameLst>
                                      </p:cBhvr>
                                      <p:tavLst>
                                        <p:tav tm="0">
                                          <p:val>
                                            <p:strVal val="#ppt_x-.3"/>
                                          </p:val>
                                        </p:tav>
                                        <p:tav tm="50000">
                                          <p:val>
                                            <p:strVal val="#ppt_x"/>
                                          </p:val>
                                        </p:tav>
                                        <p:tav tm="100000">
                                          <p:val>
                                            <p:strVal val="#ppt_x"/>
                                          </p:val>
                                        </p:tav>
                                      </p:tavLst>
                                    </p:anim>
                                    <p:anim calcmode="lin" valueType="num">
                                      <p:cBhvr>
                                        <p:cTn id="38" dur="500" fill="hold"/>
                                        <p:tgtEl>
                                          <p:spTgt spid="240658"/>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42" presetClass="entr" presetSubtype="0" fill="hold" grpId="0" nodeType="clickEffect">
                                  <p:stCondLst>
                                    <p:cond delay="0"/>
                                  </p:stCondLst>
                                  <p:childTnLst>
                                    <p:set>
                                      <p:cBhvr>
                                        <p:cTn id="42" dur="1" fill="hold">
                                          <p:stCondLst>
                                            <p:cond delay="0"/>
                                          </p:stCondLst>
                                        </p:cTn>
                                        <p:tgtEl>
                                          <p:spTgt spid="240647"/>
                                        </p:tgtEl>
                                        <p:attrNameLst>
                                          <p:attrName>style.visibility</p:attrName>
                                        </p:attrNameLst>
                                      </p:cBhvr>
                                      <p:to>
                                        <p:strVal val="visible"/>
                                      </p:to>
                                    </p:set>
                                    <p:animEffect transition="in" filter="fade">
                                      <p:cBhvr>
                                        <p:cTn id="43" dur="1000"/>
                                        <p:tgtEl>
                                          <p:spTgt spid="240647"/>
                                        </p:tgtEl>
                                      </p:cBhvr>
                                    </p:animEffect>
                                    <p:anim calcmode="lin" valueType="num">
                                      <p:cBhvr>
                                        <p:cTn id="44" dur="1000" fill="hold"/>
                                        <p:tgtEl>
                                          <p:spTgt spid="240647"/>
                                        </p:tgtEl>
                                        <p:attrNameLst>
                                          <p:attrName>ppt_x</p:attrName>
                                        </p:attrNameLst>
                                      </p:cBhvr>
                                      <p:tavLst>
                                        <p:tav tm="0">
                                          <p:val>
                                            <p:strVal val="#ppt_x"/>
                                          </p:val>
                                        </p:tav>
                                        <p:tav tm="100000">
                                          <p:val>
                                            <p:strVal val="#ppt_x"/>
                                          </p:val>
                                        </p:tav>
                                      </p:tavLst>
                                    </p:anim>
                                    <p:anim calcmode="lin" valueType="num">
                                      <p:cBhvr>
                                        <p:cTn id="45" dur="1000" fill="hold"/>
                                        <p:tgtEl>
                                          <p:spTgt spid="240647"/>
                                        </p:tgtEl>
                                        <p:attrNameLst>
                                          <p:attrName>ppt_y</p:attrName>
                                        </p:attrNameLst>
                                      </p:cBhvr>
                                      <p:tavLst>
                                        <p:tav tm="0">
                                          <p:val>
                                            <p:strVal val="#ppt_y+.1"/>
                                          </p:val>
                                        </p:tav>
                                        <p:tav tm="100000">
                                          <p:val>
                                            <p:strVal val="#ppt_y"/>
                                          </p:val>
                                        </p:tav>
                                      </p:tavLst>
                                    </p:anim>
                                  </p:childTnLst>
                                </p:cTn>
                              </p:par>
                            </p:childTnLst>
                          </p:cTn>
                        </p:par>
                      </p:childTnLst>
                    </p:cTn>
                  </p:par>
                  <p:par>
                    <p:cTn id="46" fill="hold">
                      <p:stCondLst>
                        <p:cond delay="indefinite"/>
                      </p:stCondLst>
                      <p:childTnLst>
                        <p:par>
                          <p:cTn id="47" fill="hold">
                            <p:stCondLst>
                              <p:cond delay="0"/>
                            </p:stCondLst>
                            <p:childTnLst>
                              <p:par>
                                <p:cTn id="48" presetID="53" presetClass="entr" presetSubtype="16" fill="hold" grpId="0" nodeType="clickEffect">
                                  <p:stCondLst>
                                    <p:cond delay="0"/>
                                  </p:stCondLst>
                                  <p:childTnLst>
                                    <p:set>
                                      <p:cBhvr>
                                        <p:cTn id="49" dur="1" fill="hold">
                                          <p:stCondLst>
                                            <p:cond delay="0"/>
                                          </p:stCondLst>
                                        </p:cTn>
                                        <p:tgtEl>
                                          <p:spTgt spid="240648"/>
                                        </p:tgtEl>
                                        <p:attrNameLst>
                                          <p:attrName>style.visibility</p:attrName>
                                        </p:attrNameLst>
                                      </p:cBhvr>
                                      <p:to>
                                        <p:strVal val="visible"/>
                                      </p:to>
                                    </p:set>
                                    <p:anim calcmode="lin" valueType="num">
                                      <p:cBhvr>
                                        <p:cTn id="50" dur="500" fill="hold"/>
                                        <p:tgtEl>
                                          <p:spTgt spid="240648"/>
                                        </p:tgtEl>
                                        <p:attrNameLst>
                                          <p:attrName>ppt_w</p:attrName>
                                        </p:attrNameLst>
                                      </p:cBhvr>
                                      <p:tavLst>
                                        <p:tav tm="0">
                                          <p:val>
                                            <p:fltVal val="0.000000"/>
                                          </p:val>
                                        </p:tav>
                                        <p:tav tm="100000">
                                          <p:val>
                                            <p:strVal val="#ppt_w"/>
                                          </p:val>
                                        </p:tav>
                                      </p:tavLst>
                                    </p:anim>
                                    <p:anim calcmode="lin" valueType="num">
                                      <p:cBhvr>
                                        <p:cTn id="51" dur="500" fill="hold"/>
                                        <p:tgtEl>
                                          <p:spTgt spid="240648"/>
                                        </p:tgtEl>
                                        <p:attrNameLst>
                                          <p:attrName>ppt_h</p:attrName>
                                        </p:attrNameLst>
                                      </p:cBhvr>
                                      <p:tavLst>
                                        <p:tav tm="0">
                                          <p:val>
                                            <p:fltVal val="0.000000"/>
                                          </p:val>
                                        </p:tav>
                                        <p:tav tm="100000">
                                          <p:val>
                                            <p:strVal val="#ppt_h"/>
                                          </p:val>
                                        </p:tav>
                                      </p:tavLst>
                                    </p:anim>
                                    <p:animEffect transition="in" filter="fade">
                                      <p:cBhvr>
                                        <p:cTn id="52" dur="500"/>
                                        <p:tgtEl>
                                          <p:spTgt spid="2406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0644" grpId="0"/>
      <p:bldP spid="240647" grpId="0"/>
      <p:bldP spid="240648" grpId="0"/>
      <p:bldP spid="240655" grpId="0"/>
      <p:bldP spid="240656" grpId="0"/>
      <p:bldP spid="240657" grpId="0"/>
      <p:bldP spid="240658" grpId="0"/>
    </p:bld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60418" name="内容占位符 235521" descr="8-1"/>
          <p:cNvPicPr>
            <a:picLocks noGrp="1" noChangeAspect="1"/>
          </p:cNvPicPr>
          <p:nvPr>
            <p:ph/>
          </p:nvPr>
        </p:nvPicPr>
        <p:blipFill>
          <a:blip r:embed="rId1"/>
          <a:srcRect/>
          <a:stretch>
            <a:fillRect/>
          </a:stretch>
        </p:blipFill>
        <p:spPr>
          <a:xfrm>
            <a:off x="0" y="620713"/>
            <a:ext cx="9144000" cy="5572125"/>
          </a:xfrm>
        </p:spPr>
      </p:pic>
      <p:sp>
        <p:nvSpPr>
          <p:cNvPr id="60419" name="动作按钮: 上一张 235523">
            <a:hlinkClick r:id="rId2" action="ppaction://hlinksldjump"/>
          </p:cNvPr>
          <p:cNvSpPr/>
          <p:nvPr/>
        </p:nvSpPr>
        <p:spPr>
          <a:xfrm>
            <a:off x="8243888" y="6237288"/>
            <a:ext cx="360362" cy="360362"/>
          </a:xfrm>
          <a:prstGeom prst="actionButtonReturn">
            <a:avLst/>
          </a:prstGeom>
          <a:noFill/>
          <a:ln w="12700" cap="flat" cmpd="sng">
            <a:solidFill>
              <a:srgbClr val="99CC00"/>
            </a:solidFill>
            <a:prstDash val="solid"/>
            <a:miter/>
            <a:headEnd type="none" w="med" len="med"/>
            <a:tailEnd type="none" w="med" len="med"/>
          </a:ln>
        </p:spPr>
        <p:txBody>
          <a:bodyPr/>
          <a:p>
            <a:endParaRPr lang="zh-CN" altLang="en-US" dirty="0">
              <a:latin typeface="Arial Black" panose="020B0A04020102020204" pitchFamily="34" charset="0"/>
            </a:endParaRP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61442" name="内容占位符 202753" descr="6"/>
          <p:cNvPicPr>
            <a:picLocks noGrp="1" noChangeAspect="1"/>
          </p:cNvPicPr>
          <p:nvPr>
            <p:ph/>
          </p:nvPr>
        </p:nvPicPr>
        <p:blipFill>
          <a:blip r:embed="rId1"/>
          <a:srcRect/>
          <a:stretch>
            <a:fillRect/>
          </a:stretch>
        </p:blipFill>
        <p:spPr>
          <a:xfrm>
            <a:off x="0" y="549275"/>
            <a:ext cx="9144000" cy="5718175"/>
          </a:xfrm>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170" name="文本框 13317"/>
          <p:cNvSpPr txBox="1"/>
          <p:nvPr/>
        </p:nvSpPr>
        <p:spPr>
          <a:xfrm>
            <a:off x="323850" y="5229225"/>
            <a:ext cx="8569325" cy="1373188"/>
          </a:xfrm>
          <a:prstGeom prst="rect">
            <a:avLst/>
          </a:prstGeom>
          <a:noFill/>
          <a:ln w="9525">
            <a:noFill/>
          </a:ln>
        </p:spPr>
        <p:txBody>
          <a:bodyPr>
            <a:spAutoFit/>
          </a:bodyPr>
          <a:p>
            <a:r>
              <a:rPr lang="en-US" altLang="zh-CN" b="1" dirty="0">
                <a:solidFill>
                  <a:srgbClr val="FF0000"/>
                </a:solidFill>
                <a:latin typeface="宋体" panose="02010600030101010101" pitchFamily="2" charset="-122"/>
              </a:rPr>
              <a:t>      </a:t>
            </a:r>
            <a:r>
              <a:rPr lang="zh-CN" altLang="en-US" sz="2800" b="1" dirty="0">
                <a:latin typeface="楷体_GB2312" pitchFamily="49" charset="-122"/>
                <a:ea typeface="楷体_GB2312" pitchFamily="49" charset="-122"/>
              </a:rPr>
              <a:t>长期吸食、注射</a:t>
            </a:r>
            <a:r>
              <a:rPr lang="zh-CN" altLang="en-US" sz="2800" b="1" u="sng" dirty="0">
                <a:solidFill>
                  <a:srgbClr val="FF0000"/>
                </a:solidFill>
                <a:latin typeface="楷体_GB2312" pitchFamily="49" charset="-122"/>
                <a:ea typeface="楷体_GB2312" pitchFamily="49" charset="-122"/>
              </a:rPr>
              <a:t>海洛因</a:t>
            </a:r>
            <a:r>
              <a:rPr lang="zh-CN" altLang="en-US" sz="2800" b="1" dirty="0">
                <a:latin typeface="楷体_GB2312" pitchFamily="49" charset="-122"/>
                <a:ea typeface="楷体_GB2312" pitchFamily="49" charset="-122"/>
              </a:rPr>
              <a:t>，会使人身体消瘦，瞳孔缩小，免疫功能下降，易患病毒性肝炎、肺脓肿、艾滋病等症，剂量过大可致死。</a:t>
            </a:r>
            <a:endParaRPr lang="zh-CN" altLang="en-US" sz="2800" b="1" dirty="0">
              <a:solidFill>
                <a:srgbClr val="FF0000"/>
              </a:solidFill>
              <a:latin typeface="楷体_GB2312" pitchFamily="49" charset="-122"/>
              <a:ea typeface="楷体_GB2312" pitchFamily="49" charset="-122"/>
            </a:endParaRPr>
          </a:p>
        </p:txBody>
      </p:sp>
      <p:pic>
        <p:nvPicPr>
          <p:cNvPr id="7171" name="内容占位符 13318" descr="9"/>
          <p:cNvPicPr>
            <a:picLocks noGrp="1" noChangeAspect="1"/>
          </p:cNvPicPr>
          <p:nvPr>
            <p:ph/>
          </p:nvPr>
        </p:nvPicPr>
        <p:blipFill>
          <a:blip r:embed="rId1"/>
          <a:srcRect/>
          <a:stretch>
            <a:fillRect/>
          </a:stretch>
        </p:blipFill>
        <p:spPr>
          <a:xfrm>
            <a:off x="827088" y="0"/>
            <a:ext cx="7632700" cy="5105400"/>
          </a:xfrm>
        </p:spPr>
      </p:pic>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62466" name="图片 246785" descr="11"/>
          <p:cNvPicPr>
            <a:picLocks noChangeAspect="1"/>
          </p:cNvPicPr>
          <p:nvPr/>
        </p:nvPicPr>
        <p:blipFill>
          <a:blip r:embed="rId1"/>
          <a:stretch>
            <a:fillRect/>
          </a:stretch>
        </p:blipFill>
        <p:spPr>
          <a:xfrm>
            <a:off x="0" y="260350"/>
            <a:ext cx="9144000" cy="6334125"/>
          </a:xfrm>
          <a:prstGeom prst="rect">
            <a:avLst/>
          </a:prstGeom>
          <a:noFill/>
          <a:ln w="9525">
            <a:noFill/>
          </a:ln>
        </p:spPr>
      </p:pic>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63490" name="内容占位符 203780" descr="6-1"/>
          <p:cNvPicPr>
            <a:picLocks noGrp="1" noChangeAspect="1"/>
          </p:cNvPicPr>
          <p:nvPr>
            <p:ph/>
          </p:nvPr>
        </p:nvPicPr>
        <p:blipFill>
          <a:blip r:embed="rId1"/>
          <a:srcRect/>
          <a:stretch>
            <a:fillRect/>
          </a:stretch>
        </p:blipFill>
        <p:spPr>
          <a:xfrm>
            <a:off x="0" y="476250"/>
            <a:ext cx="9144000" cy="5849938"/>
          </a:xfrm>
        </p:spPr>
      </p:pic>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64514" name="内容占位符 216067" descr="11-2"/>
          <p:cNvPicPr>
            <a:picLocks noGrp="1" noChangeAspect="1"/>
          </p:cNvPicPr>
          <p:nvPr>
            <p:ph/>
          </p:nvPr>
        </p:nvPicPr>
        <p:blipFill>
          <a:blip r:embed="rId1"/>
          <a:srcRect/>
          <a:stretch>
            <a:fillRect/>
          </a:stretch>
        </p:blipFill>
        <p:spPr>
          <a:xfrm>
            <a:off x="0" y="333375"/>
            <a:ext cx="9144000" cy="6129338"/>
          </a:xfrm>
        </p:spPr>
      </p:pic>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65538" name="内容占位符 220161" descr="12-3"/>
          <p:cNvPicPr>
            <a:picLocks noGrp="1" noChangeAspect="1"/>
          </p:cNvPicPr>
          <p:nvPr>
            <p:ph/>
          </p:nvPr>
        </p:nvPicPr>
        <p:blipFill>
          <a:blip r:embed="rId1"/>
          <a:srcRect/>
          <a:stretch>
            <a:fillRect/>
          </a:stretch>
        </p:blipFill>
        <p:spPr>
          <a:xfrm>
            <a:off x="0" y="333375"/>
            <a:ext cx="9144000" cy="6223000"/>
          </a:xfrm>
        </p:spPr>
      </p:pic>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66562" name="内容占位符 218113" descr="12-2"/>
          <p:cNvPicPr>
            <a:picLocks noGrp="1" noChangeAspect="1"/>
          </p:cNvPicPr>
          <p:nvPr>
            <p:ph/>
          </p:nvPr>
        </p:nvPicPr>
        <p:blipFill>
          <a:blip r:embed="rId1"/>
          <a:srcRect/>
          <a:stretch>
            <a:fillRect/>
          </a:stretch>
        </p:blipFill>
        <p:spPr>
          <a:xfrm>
            <a:off x="0" y="104775"/>
            <a:ext cx="9144000" cy="6188075"/>
          </a:xfrm>
        </p:spPr>
      </p:pic>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67586" name="内容占位符 215041" descr="12-1"/>
          <p:cNvPicPr>
            <a:picLocks noGrp="1" noChangeAspect="1"/>
          </p:cNvPicPr>
          <p:nvPr>
            <p:ph/>
          </p:nvPr>
        </p:nvPicPr>
        <p:blipFill>
          <a:blip r:embed="rId1"/>
          <a:srcRect/>
          <a:stretch>
            <a:fillRect/>
          </a:stretch>
        </p:blipFill>
        <p:spPr>
          <a:xfrm>
            <a:off x="0" y="333375"/>
            <a:ext cx="9144000" cy="6094413"/>
          </a:xfrm>
        </p:spPr>
      </p:pic>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68610" name="内容占位符 214017" descr="8"/>
          <p:cNvPicPr>
            <a:picLocks noGrp="1" noChangeAspect="1"/>
          </p:cNvPicPr>
          <p:nvPr>
            <p:ph/>
          </p:nvPr>
        </p:nvPicPr>
        <p:blipFill>
          <a:blip r:embed="rId1"/>
          <a:srcRect/>
          <a:stretch>
            <a:fillRect/>
          </a:stretch>
        </p:blipFill>
        <p:spPr>
          <a:xfrm>
            <a:off x="0" y="549275"/>
            <a:ext cx="9144000" cy="5683250"/>
          </a:xfrm>
        </p:spPr>
      </p:pic>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9634" name="矩形 8198"/>
          <p:cNvSpPr/>
          <p:nvPr/>
        </p:nvSpPr>
        <p:spPr>
          <a:xfrm>
            <a:off x="1187450" y="908050"/>
            <a:ext cx="6696075" cy="792163"/>
          </a:xfrm>
          <a:prstGeom prst="rect">
            <a:avLst/>
          </a:prstGeom>
          <a:gradFill rotWithShape="1">
            <a:gsLst>
              <a:gs pos="0">
                <a:schemeClr val="bg1"/>
              </a:gs>
              <a:gs pos="100000">
                <a:srgbClr val="9999FF"/>
              </a:gs>
            </a:gsLst>
            <a:lin ang="5400000" scaled="1"/>
            <a:tileRect/>
          </a:gradFill>
          <a:ln w="9525">
            <a:noFill/>
          </a:ln>
        </p:spPr>
        <p:txBody>
          <a:bodyPr wrap="none" anchor="ctr"/>
          <a:p>
            <a:pPr algn="ctr"/>
            <a:endParaRPr lang="zh-CN" altLang="zh-CN" dirty="0">
              <a:latin typeface="Arial" panose="020B0604020202020204" pitchFamily="34" charset="0"/>
            </a:endParaRPr>
          </a:p>
        </p:txBody>
      </p:sp>
      <p:sp>
        <p:nvSpPr>
          <p:cNvPr id="69635" name="文本框 8195"/>
          <p:cNvSpPr txBox="1"/>
          <p:nvPr/>
        </p:nvSpPr>
        <p:spPr>
          <a:xfrm>
            <a:off x="468313" y="1773238"/>
            <a:ext cx="8353425" cy="4525962"/>
          </a:xfrm>
          <a:prstGeom prst="rect">
            <a:avLst/>
          </a:prstGeom>
          <a:noFill/>
          <a:ln w="9525">
            <a:noFill/>
          </a:ln>
        </p:spPr>
        <p:txBody>
          <a:bodyPr>
            <a:spAutoFit/>
          </a:bodyPr>
          <a:p>
            <a:pPr>
              <a:lnSpc>
                <a:spcPct val="130000"/>
              </a:lnSpc>
            </a:pPr>
            <a:r>
              <a:rPr lang="en-US" altLang="zh-CN" sz="3200" b="1" dirty="0">
                <a:latin typeface="楷体_GB2312" pitchFamily="49" charset="-122"/>
                <a:ea typeface="楷体_GB2312" pitchFamily="49" charset="-122"/>
              </a:rPr>
              <a:t>    1987</a:t>
            </a:r>
            <a:r>
              <a:rPr lang="zh-CN" altLang="en-US" sz="3200" b="1" dirty="0">
                <a:latin typeface="楷体_GB2312" pitchFamily="49" charset="-122"/>
                <a:ea typeface="楷体_GB2312" pitchFamily="49" charset="-122"/>
              </a:rPr>
              <a:t>年</a:t>
            </a:r>
            <a:r>
              <a:rPr lang="en-US" altLang="zh-CN" sz="3200" b="1" dirty="0">
                <a:latin typeface="楷体_GB2312" pitchFamily="49" charset="-122"/>
                <a:ea typeface="楷体_GB2312" pitchFamily="49" charset="-122"/>
              </a:rPr>
              <a:t>6</a:t>
            </a:r>
            <a:r>
              <a:rPr lang="zh-CN" altLang="en-US" sz="3200" b="1" dirty="0">
                <a:latin typeface="楷体_GB2312" pitchFamily="49" charset="-122"/>
                <a:ea typeface="楷体_GB2312" pitchFamily="49" charset="-122"/>
              </a:rPr>
              <a:t>月</a:t>
            </a:r>
            <a:r>
              <a:rPr lang="en-US" altLang="zh-CN" sz="3200" b="1" dirty="0">
                <a:latin typeface="楷体_GB2312" pitchFamily="49" charset="-122"/>
                <a:ea typeface="楷体_GB2312" pitchFamily="49" charset="-122"/>
              </a:rPr>
              <a:t>12</a:t>
            </a:r>
            <a:r>
              <a:rPr lang="zh-CN" altLang="en-US" sz="3200" b="1" dirty="0">
                <a:latin typeface="楷体_GB2312" pitchFamily="49" charset="-122"/>
                <a:ea typeface="楷体_GB2312" pitchFamily="49" charset="-122"/>
              </a:rPr>
              <a:t>日至</a:t>
            </a:r>
            <a:r>
              <a:rPr lang="en-US" altLang="zh-CN" sz="3200" b="1" dirty="0">
                <a:latin typeface="楷体_GB2312" pitchFamily="49" charset="-122"/>
                <a:ea typeface="楷体_GB2312" pitchFamily="49" charset="-122"/>
              </a:rPr>
              <a:t>26</a:t>
            </a:r>
            <a:r>
              <a:rPr lang="zh-CN" altLang="en-US" sz="3200" b="1" dirty="0">
                <a:latin typeface="楷体_GB2312" pitchFamily="49" charset="-122"/>
                <a:ea typeface="楷体_GB2312" pitchFamily="49" charset="-122"/>
              </a:rPr>
              <a:t>日，联合国在维也纳召开了关于麻醉品滥用和非法贩运问题的部长级会议，会议提出了</a:t>
            </a:r>
            <a:r>
              <a:rPr lang="zh-CN" altLang="en-US" sz="3200" b="1" dirty="0">
                <a:latin typeface="宋体" panose="02010600030101010101" pitchFamily="2" charset="-122"/>
                <a:ea typeface="楷体_GB2312" pitchFamily="49" charset="-122"/>
              </a:rPr>
              <a:t>“</a:t>
            </a:r>
            <a:r>
              <a:rPr lang="zh-CN" altLang="en-US" sz="3200" b="1" dirty="0">
                <a:solidFill>
                  <a:srgbClr val="FF0000"/>
                </a:solidFill>
                <a:latin typeface="楷体_GB2312" pitchFamily="49" charset="-122"/>
                <a:ea typeface="楷体_GB2312" pitchFamily="49" charset="-122"/>
              </a:rPr>
              <a:t>爱生命，不吸毒</a:t>
            </a:r>
            <a:r>
              <a:rPr lang="zh-CN" altLang="en-US" sz="3200" b="1" dirty="0">
                <a:latin typeface="宋体" panose="02010600030101010101" pitchFamily="2" charset="-122"/>
                <a:ea typeface="楷体_GB2312" pitchFamily="49" charset="-122"/>
              </a:rPr>
              <a:t>”</a:t>
            </a:r>
            <a:r>
              <a:rPr lang="zh-CN" altLang="en-US" sz="3200" b="1" dirty="0">
                <a:latin typeface="楷体_GB2312" pitchFamily="49" charset="-122"/>
                <a:ea typeface="楷体_GB2312" pitchFamily="49" charset="-122"/>
              </a:rPr>
              <a:t>的口号。与会</a:t>
            </a:r>
            <a:r>
              <a:rPr lang="en-US" altLang="zh-CN" sz="3200" b="1" dirty="0">
                <a:latin typeface="楷体_GB2312" pitchFamily="49" charset="-122"/>
                <a:ea typeface="楷体_GB2312" pitchFamily="49" charset="-122"/>
              </a:rPr>
              <a:t>138</a:t>
            </a:r>
            <a:r>
              <a:rPr lang="zh-CN" altLang="en-US" sz="3200" b="1" dirty="0">
                <a:latin typeface="楷体_GB2312" pitchFamily="49" charset="-122"/>
                <a:ea typeface="楷体_GB2312" pitchFamily="49" charset="-122"/>
              </a:rPr>
              <a:t>个国家的</a:t>
            </a:r>
            <a:r>
              <a:rPr lang="en-US" altLang="zh-CN" sz="3200" b="1" dirty="0">
                <a:latin typeface="楷体_GB2312" pitchFamily="49" charset="-122"/>
                <a:ea typeface="楷体_GB2312" pitchFamily="49" charset="-122"/>
              </a:rPr>
              <a:t>3000</a:t>
            </a:r>
            <a:r>
              <a:rPr lang="zh-CN" altLang="en-US" sz="3200" b="1" dirty="0">
                <a:latin typeface="楷体_GB2312" pitchFamily="49" charset="-122"/>
                <a:ea typeface="楷体_GB2312" pitchFamily="49" charset="-122"/>
              </a:rPr>
              <a:t>多名代表一致同意将每年</a:t>
            </a:r>
            <a:r>
              <a:rPr lang="en-US" altLang="zh-CN" sz="3200" b="1" dirty="0">
                <a:solidFill>
                  <a:srgbClr val="FF0000"/>
                </a:solidFill>
                <a:latin typeface="楷体_GB2312" pitchFamily="49" charset="-122"/>
                <a:ea typeface="楷体_GB2312" pitchFamily="49" charset="-122"/>
              </a:rPr>
              <a:t>6</a:t>
            </a:r>
            <a:r>
              <a:rPr lang="zh-CN" altLang="en-US" sz="3200" b="1" dirty="0">
                <a:solidFill>
                  <a:srgbClr val="FF0000"/>
                </a:solidFill>
                <a:latin typeface="楷体_GB2312" pitchFamily="49" charset="-122"/>
                <a:ea typeface="楷体_GB2312" pitchFamily="49" charset="-122"/>
              </a:rPr>
              <a:t>月</a:t>
            </a:r>
            <a:r>
              <a:rPr lang="en-US" altLang="zh-CN" sz="3200" b="1" dirty="0">
                <a:solidFill>
                  <a:srgbClr val="FF0000"/>
                </a:solidFill>
                <a:latin typeface="楷体_GB2312" pitchFamily="49" charset="-122"/>
                <a:ea typeface="楷体_GB2312" pitchFamily="49" charset="-122"/>
              </a:rPr>
              <a:t>26</a:t>
            </a:r>
            <a:r>
              <a:rPr lang="zh-CN" altLang="en-US" sz="3200" b="1" dirty="0">
                <a:solidFill>
                  <a:srgbClr val="FF0000"/>
                </a:solidFill>
                <a:latin typeface="楷体_GB2312" pitchFamily="49" charset="-122"/>
                <a:ea typeface="楷体_GB2312" pitchFamily="49" charset="-122"/>
              </a:rPr>
              <a:t>日</a:t>
            </a:r>
            <a:r>
              <a:rPr lang="zh-CN" altLang="en-US" sz="3200" b="1" dirty="0">
                <a:latin typeface="楷体_GB2312" pitchFamily="49" charset="-122"/>
                <a:ea typeface="楷体_GB2312" pitchFamily="49" charset="-122"/>
              </a:rPr>
              <a:t>定为</a:t>
            </a:r>
            <a:r>
              <a:rPr lang="zh-CN" altLang="en-US" sz="3200" b="1" dirty="0">
                <a:latin typeface="宋体" panose="02010600030101010101" pitchFamily="2" charset="-122"/>
                <a:ea typeface="楷体_GB2312" pitchFamily="49" charset="-122"/>
              </a:rPr>
              <a:t>“</a:t>
            </a:r>
            <a:r>
              <a:rPr lang="zh-CN" altLang="en-US" sz="3200" b="1" dirty="0">
                <a:latin typeface="楷体_GB2312" pitchFamily="49" charset="-122"/>
                <a:ea typeface="楷体_GB2312" pitchFamily="49" charset="-122"/>
              </a:rPr>
              <a:t>打击麻醉品滥用和非法贩运国际日</a:t>
            </a:r>
            <a:r>
              <a:rPr lang="zh-CN" altLang="en-US" sz="3200" b="1" dirty="0">
                <a:latin typeface="宋体" panose="02010600030101010101" pitchFamily="2" charset="-122"/>
                <a:ea typeface="楷体_GB2312" pitchFamily="49" charset="-122"/>
              </a:rPr>
              <a:t>”</a:t>
            </a:r>
            <a:r>
              <a:rPr lang="zh-CN" altLang="en-US" sz="3200" b="1" dirty="0">
                <a:latin typeface="楷体_GB2312" pitchFamily="49" charset="-122"/>
                <a:ea typeface="楷体_GB2312" pitchFamily="49" charset="-122"/>
              </a:rPr>
              <a:t>，简称</a:t>
            </a:r>
            <a:r>
              <a:rPr lang="zh-CN" altLang="en-US" sz="3200" b="1" dirty="0">
                <a:latin typeface="宋体" panose="02010600030101010101" pitchFamily="2" charset="-122"/>
                <a:ea typeface="楷体_GB2312" pitchFamily="49" charset="-122"/>
              </a:rPr>
              <a:t>“</a:t>
            </a:r>
            <a:r>
              <a:rPr lang="zh-CN" altLang="en-US" sz="3200" b="1" dirty="0">
                <a:solidFill>
                  <a:srgbClr val="FF0000"/>
                </a:solidFill>
                <a:latin typeface="楷体_GB2312" pitchFamily="49" charset="-122"/>
                <a:ea typeface="楷体_GB2312" pitchFamily="49" charset="-122"/>
              </a:rPr>
              <a:t>国际禁毒日</a:t>
            </a:r>
            <a:r>
              <a:rPr lang="zh-CN" altLang="en-US" sz="3200" b="1" dirty="0">
                <a:latin typeface="宋体" panose="02010600030101010101" pitchFamily="2" charset="-122"/>
                <a:ea typeface="楷体_GB2312" pitchFamily="49" charset="-122"/>
              </a:rPr>
              <a:t>”</a:t>
            </a:r>
            <a:r>
              <a:rPr lang="zh-CN" altLang="en-US" sz="3200" b="1" dirty="0">
                <a:latin typeface="楷体_GB2312" pitchFamily="49" charset="-122"/>
                <a:ea typeface="楷体_GB2312" pitchFamily="49" charset="-122"/>
              </a:rPr>
              <a:t>，以引起世界各国对毒品问题的重视。</a:t>
            </a:r>
            <a:endParaRPr lang="zh-CN" altLang="en-US" sz="3200" b="1" dirty="0">
              <a:latin typeface="楷体_GB2312" pitchFamily="49" charset="-122"/>
              <a:ea typeface="楷体_GB2312" pitchFamily="49" charset="-122"/>
            </a:endParaRPr>
          </a:p>
        </p:txBody>
      </p:sp>
      <p:sp>
        <p:nvSpPr>
          <p:cNvPr id="69636" name="文本框 8196"/>
          <p:cNvSpPr txBox="1"/>
          <p:nvPr/>
        </p:nvSpPr>
        <p:spPr>
          <a:xfrm>
            <a:off x="500063" y="620713"/>
            <a:ext cx="5368925" cy="762000"/>
          </a:xfrm>
          <a:prstGeom prst="rect">
            <a:avLst/>
          </a:prstGeom>
          <a:noFill/>
          <a:ln w="9525">
            <a:noFill/>
          </a:ln>
        </p:spPr>
        <p:txBody>
          <a:bodyPr>
            <a:spAutoFit/>
          </a:bodyPr>
          <a:p>
            <a:pPr algn="ctr">
              <a:spcBef>
                <a:spcPct val="50000"/>
              </a:spcBef>
            </a:pPr>
            <a:r>
              <a:rPr lang="en-US" altLang="zh-CN" sz="4400" b="1" dirty="0">
                <a:latin typeface="Arial" panose="020B0604020202020204" pitchFamily="34" charset="0"/>
              </a:rPr>
              <a:t>“</a:t>
            </a:r>
            <a:r>
              <a:rPr lang="zh-CN" altLang="en-US" sz="4400" b="1" dirty="0">
                <a:latin typeface="Arial" panose="020B0604020202020204" pitchFamily="34" charset="0"/>
              </a:rPr>
              <a:t>国际禁毒日</a:t>
            </a:r>
            <a:r>
              <a:rPr lang="zh-CN" altLang="en-US" sz="4000" b="1" dirty="0">
                <a:latin typeface="Arial" panose="020B0604020202020204" pitchFamily="34" charset="0"/>
              </a:rPr>
              <a:t>的</a:t>
            </a:r>
            <a:endParaRPr lang="zh-CN" altLang="en-US" sz="4000" b="1" dirty="0">
              <a:latin typeface="Arial" panose="020B0604020202020204" pitchFamily="34" charset="0"/>
            </a:endParaRPr>
          </a:p>
        </p:txBody>
      </p:sp>
      <p:sp>
        <p:nvSpPr>
          <p:cNvPr id="69637" name="矩形 8197"/>
          <p:cNvSpPr>
            <a:spLocks noTextEdit="1"/>
          </p:cNvSpPr>
          <p:nvPr/>
        </p:nvSpPr>
        <p:spPr>
          <a:xfrm>
            <a:off x="5867400" y="476250"/>
            <a:ext cx="1873250" cy="863600"/>
          </a:xfrm>
          <a:prstGeom prst="rect">
            <a:avLst/>
          </a:prstGeom>
        </p:spPr>
        <p:txBody>
          <a:bodyPr wrap="none" fromWordArt="1">
            <a:prstTxWarp prst="textPlain">
              <a:avLst>
                <a:gd name="adj" fmla="val 45185"/>
              </a:avLst>
            </a:prstTxWarp>
            <a:normAutofit/>
          </a:bodyPr>
          <a:p>
            <a:pPr algn="ctr"/>
            <a:r>
              <a:rPr lang="zh-CN" altLang="en-US" sz="3600" i="1">
                <a:solidFill>
                  <a:srgbClr val="FF0000"/>
                </a:solidFill>
                <a:effectLst>
                  <a:outerShdw dist="35921" dir="2699999" algn="ctr" rotWithShape="0">
                    <a:srgbClr val="808080">
                      <a:alpha val="79999"/>
                    </a:srgbClr>
                  </a:outerShdw>
                </a:effectLst>
                <a:latin typeface="宋体" panose="02010600030101010101" pitchFamily="2" charset="-122"/>
                <a:ea typeface="宋体" panose="02010600030101010101" pitchFamily="2" charset="-122"/>
              </a:rPr>
              <a:t>由来</a:t>
            </a:r>
            <a:endParaRPr lang="zh-CN" altLang="en-US" sz="3600" i="1">
              <a:solidFill>
                <a:srgbClr val="FF0000"/>
              </a:solidFill>
              <a:effectLst>
                <a:outerShdw dist="35921" dir="2699999" algn="ctr" rotWithShape="0">
                  <a:srgbClr val="808080">
                    <a:alpha val="79999"/>
                  </a:srgbClr>
                </a:outerShdw>
              </a:effectLst>
              <a:latin typeface="宋体" panose="02010600030101010101" pitchFamily="2" charset="-122"/>
              <a:ea typeface="宋体" panose="02010600030101010101" pitchFamily="2" charset="-122"/>
            </a:endParaRPr>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bg>
      <p:bgPr>
        <a:blipFill rotWithShape="0">
          <a:blip r:embed="rId1"/>
        </a:blipFill>
        <a:effectLst/>
      </p:bgPr>
    </p:bg>
    <p:spTree>
      <p:nvGrpSpPr>
        <p:cNvPr id="1" name=""/>
        <p:cNvGrpSpPr/>
        <p:nvPr/>
      </p:nvGrpSpPr>
      <p:grpSpPr/>
      <p:pic>
        <p:nvPicPr>
          <p:cNvPr id="70658" name="图片 91139" descr="BD04924_"/>
          <p:cNvPicPr>
            <a:picLocks noChangeAspect="1"/>
          </p:cNvPicPr>
          <p:nvPr/>
        </p:nvPicPr>
        <p:blipFill>
          <a:blip r:embed="rId2"/>
          <a:stretch>
            <a:fillRect/>
          </a:stretch>
        </p:blipFill>
        <p:spPr>
          <a:xfrm>
            <a:off x="250825" y="260350"/>
            <a:ext cx="1206500" cy="1627188"/>
          </a:xfrm>
          <a:prstGeom prst="rect">
            <a:avLst/>
          </a:prstGeom>
          <a:noFill/>
          <a:ln w="9525">
            <a:noFill/>
          </a:ln>
        </p:spPr>
      </p:pic>
      <p:sp>
        <p:nvSpPr>
          <p:cNvPr id="70659" name="矩形 91140"/>
          <p:cNvSpPr/>
          <p:nvPr/>
        </p:nvSpPr>
        <p:spPr>
          <a:xfrm>
            <a:off x="1835150" y="549275"/>
            <a:ext cx="6985000" cy="1006475"/>
          </a:xfrm>
          <a:prstGeom prst="rect">
            <a:avLst/>
          </a:prstGeom>
          <a:noFill/>
          <a:ln w="9525">
            <a:noFill/>
          </a:ln>
        </p:spPr>
        <p:txBody>
          <a:bodyPr>
            <a:spAutoFit/>
          </a:bodyPr>
          <a:p>
            <a:pPr algn="ctr"/>
            <a:r>
              <a:rPr lang="zh-CN" altLang="en-US" sz="4400" b="1" dirty="0">
                <a:solidFill>
                  <a:srgbClr val="0000FF"/>
                </a:solidFill>
                <a:latin typeface="Arial" panose="020B0604020202020204" pitchFamily="34" charset="0"/>
                <a:ea typeface="隶书" pitchFamily="49" charset="-122"/>
              </a:rPr>
              <a:t>我们还能为</a:t>
            </a:r>
            <a:r>
              <a:rPr lang="zh-CN" altLang="en-US" sz="6000" b="1" dirty="0">
                <a:solidFill>
                  <a:srgbClr val="0000FF"/>
                </a:solidFill>
                <a:latin typeface="Arial" panose="020B0604020202020204" pitchFamily="34" charset="0"/>
                <a:ea typeface="隶书" pitchFamily="49" charset="-122"/>
              </a:rPr>
              <a:t>禁毒</a:t>
            </a:r>
            <a:r>
              <a:rPr lang="zh-CN" altLang="en-US" sz="4400" b="1" dirty="0">
                <a:solidFill>
                  <a:srgbClr val="0000FF"/>
                </a:solidFill>
                <a:latin typeface="Arial" panose="020B0604020202020204" pitchFamily="34" charset="0"/>
                <a:ea typeface="隶书" pitchFamily="49" charset="-122"/>
              </a:rPr>
              <a:t>做什么？</a:t>
            </a:r>
            <a:endParaRPr lang="zh-CN" altLang="en-US" sz="4400" b="1" dirty="0">
              <a:solidFill>
                <a:srgbClr val="0000FF"/>
              </a:solidFill>
              <a:latin typeface="Arial" panose="020B0604020202020204" pitchFamily="34" charset="0"/>
              <a:ea typeface="隶书" pitchFamily="49" charset="-122"/>
            </a:endParaRPr>
          </a:p>
        </p:txBody>
      </p:sp>
      <p:grpSp>
        <p:nvGrpSpPr>
          <p:cNvPr id="70660" name="组合 91153"/>
          <p:cNvGrpSpPr/>
          <p:nvPr/>
        </p:nvGrpSpPr>
        <p:grpSpPr>
          <a:xfrm>
            <a:off x="0" y="2060575"/>
            <a:ext cx="9144000" cy="4319588"/>
            <a:chOff x="0" y="1389"/>
            <a:chExt cx="5760" cy="2721"/>
          </a:xfrm>
        </p:grpSpPr>
        <p:pic>
          <p:nvPicPr>
            <p:cNvPr id="70661" name="图片 91142" descr="禁毒"/>
            <p:cNvPicPr>
              <a:picLocks noChangeAspect="1"/>
            </p:cNvPicPr>
            <p:nvPr/>
          </p:nvPicPr>
          <p:blipFill>
            <a:blip r:embed="rId3"/>
            <a:stretch>
              <a:fillRect/>
            </a:stretch>
          </p:blipFill>
          <p:spPr>
            <a:xfrm>
              <a:off x="0" y="1389"/>
              <a:ext cx="5760" cy="2721"/>
            </a:xfrm>
            <a:prstGeom prst="rect">
              <a:avLst/>
            </a:prstGeom>
            <a:noFill/>
            <a:ln w="9525">
              <a:noFill/>
            </a:ln>
          </p:spPr>
        </p:pic>
        <p:sp>
          <p:nvSpPr>
            <p:cNvPr id="70662" name="矩形 91143"/>
            <p:cNvSpPr/>
            <p:nvPr/>
          </p:nvSpPr>
          <p:spPr>
            <a:xfrm>
              <a:off x="2513" y="1480"/>
              <a:ext cx="3247" cy="2105"/>
            </a:xfrm>
            <a:prstGeom prst="rect">
              <a:avLst/>
            </a:prstGeom>
            <a:noFill/>
            <a:ln w="9525">
              <a:noFill/>
            </a:ln>
          </p:spPr>
          <p:txBody>
            <a:bodyPr>
              <a:spAutoFit/>
            </a:bodyPr>
            <a:p>
              <a:pPr>
                <a:lnSpc>
                  <a:spcPct val="120000"/>
                </a:lnSpc>
              </a:pPr>
              <a:r>
                <a:rPr lang="en-US" altLang="zh-CN" sz="2400" b="1" dirty="0">
                  <a:solidFill>
                    <a:schemeClr val="bg2"/>
                  </a:solidFill>
                  <a:latin typeface="宋体" panose="02010600030101010101" pitchFamily="2" charset="-122"/>
                </a:rPr>
                <a:t>    </a:t>
              </a:r>
              <a:r>
                <a:rPr lang="zh-CN" altLang="en-US" sz="2400" b="1" dirty="0">
                  <a:latin typeface="楷体_GB2312" pitchFamily="49" charset="-122"/>
                  <a:ea typeface="楷体_GB2312" pitchFamily="49" charset="-122"/>
                </a:rPr>
                <a:t>参与禁毒，主动同毒品违法犯罪行为作坚决的斗争！发现有吸食毒品的人员和制造、贩卖毒品的违法犯罪行为，要及时向有关部门报告！不能坐视不管，更不能被犯罪分子利用！</a:t>
              </a:r>
              <a:endParaRPr lang="zh-CN" altLang="en-US" sz="2400" b="1" dirty="0">
                <a:latin typeface="楷体_GB2312" pitchFamily="49" charset="-122"/>
                <a:ea typeface="楷体_GB2312" pitchFamily="49" charset="-122"/>
              </a:endParaRPr>
            </a:p>
            <a:p>
              <a:pPr>
                <a:lnSpc>
                  <a:spcPct val="120000"/>
                </a:lnSpc>
              </a:pPr>
              <a:endParaRPr lang="zh-CN" altLang="en-US" sz="1000" b="1" dirty="0">
                <a:latin typeface="楷体_GB2312" pitchFamily="49" charset="-122"/>
                <a:ea typeface="楷体_GB2312" pitchFamily="49" charset="-122"/>
              </a:endParaRPr>
            </a:p>
            <a:p>
              <a:pPr>
                <a:lnSpc>
                  <a:spcPct val="120000"/>
                </a:lnSpc>
              </a:pPr>
              <a:r>
                <a:rPr lang="zh-CN" altLang="en-US" sz="2400" b="1" dirty="0">
                  <a:latin typeface="楷体_GB2312" pitchFamily="49" charset="-122"/>
                  <a:ea typeface="楷体_GB2312" pitchFamily="49" charset="-122"/>
                </a:rPr>
                <a:t>举报电话：</a:t>
              </a:r>
              <a:r>
                <a:rPr lang="en-US" altLang="zh-CN" sz="2400" b="1" dirty="0">
                  <a:latin typeface="楷体_GB2312" pitchFamily="49" charset="-122"/>
                  <a:ea typeface="楷体_GB2312" pitchFamily="49" charset="-122"/>
                </a:rPr>
                <a:t>2255326</a:t>
              </a:r>
              <a:r>
                <a:rPr lang="zh-CN" altLang="en-US" sz="2400" b="1" dirty="0">
                  <a:latin typeface="楷体_GB2312" pitchFamily="49" charset="-122"/>
                  <a:ea typeface="楷体_GB2312" pitchFamily="49" charset="-122"/>
                </a:rPr>
                <a:t>、</a:t>
              </a:r>
              <a:r>
                <a:rPr lang="en-US" altLang="zh-CN" sz="2400" b="1" dirty="0">
                  <a:latin typeface="楷体_GB2312" pitchFamily="49" charset="-122"/>
                  <a:ea typeface="楷体_GB2312" pitchFamily="49" charset="-122"/>
                </a:rPr>
                <a:t>110</a:t>
              </a:r>
              <a:endParaRPr lang="en-US" altLang="zh-CN" sz="2400" b="1" dirty="0">
                <a:latin typeface="楷体_GB2312" pitchFamily="49" charset="-122"/>
                <a:ea typeface="楷体_GB2312" pitchFamily="49" charset="-122"/>
              </a:endParaRPr>
            </a:p>
            <a:p>
              <a:pPr>
                <a:lnSpc>
                  <a:spcPct val="120000"/>
                </a:lnSpc>
              </a:pPr>
              <a:r>
                <a:rPr lang="zh-CN" altLang="en-US" sz="2400" b="1" dirty="0">
                  <a:latin typeface="楷体_GB2312" pitchFamily="49" charset="-122"/>
                  <a:ea typeface="楷体_GB2312" pitchFamily="49" charset="-122"/>
                </a:rPr>
                <a:t>（奖励额度最高达</a:t>
              </a:r>
              <a:r>
                <a:rPr lang="en-US" altLang="zh-CN" sz="2400" b="1" dirty="0">
                  <a:latin typeface="楷体_GB2312" pitchFamily="49" charset="-122"/>
                  <a:ea typeface="楷体_GB2312" pitchFamily="49" charset="-122"/>
                </a:rPr>
                <a:t>15</a:t>
              </a:r>
              <a:r>
                <a:rPr lang="zh-CN" altLang="en-US" sz="2400" b="1" dirty="0">
                  <a:latin typeface="楷体_GB2312" pitchFamily="49" charset="-122"/>
                  <a:ea typeface="楷体_GB2312" pitchFamily="49" charset="-122"/>
                </a:rPr>
                <a:t>万元）</a:t>
              </a:r>
              <a:endParaRPr lang="zh-CN" altLang="en-US" sz="2400" b="1" dirty="0">
                <a:latin typeface="楷体_GB2312" pitchFamily="49" charset="-122"/>
                <a:ea typeface="楷体_GB2312" pitchFamily="49" charset="-122"/>
              </a:endParaRPr>
            </a:p>
          </p:txBody>
        </p:sp>
      </p:gr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1682" name="标题 252929"/>
          <p:cNvSpPr>
            <a:spLocks noGrp="1"/>
          </p:cNvSpPr>
          <p:nvPr>
            <p:ph type="title"/>
          </p:nvPr>
        </p:nvSpPr>
        <p:spPr>
          <a:xfrm>
            <a:off x="685800" y="301625"/>
            <a:ext cx="7772400" cy="103188"/>
          </a:xfrm>
        </p:spPr>
        <p:txBody>
          <a:bodyPr vert="horz" wrap="square" lIns="91440" tIns="45720" rIns="91440" bIns="45720" anchor="ctr"/>
          <a:p>
            <a:pPr eaLnBrk="1" hangingPunct="1"/>
            <a:endParaRPr lang="zh-CN" altLang="zh-CN" sz="4000" dirty="0"/>
          </a:p>
        </p:txBody>
      </p:sp>
      <p:sp>
        <p:nvSpPr>
          <p:cNvPr id="71683" name="文本占位符 252930"/>
          <p:cNvSpPr>
            <a:spLocks noGrp="1"/>
          </p:cNvSpPr>
          <p:nvPr>
            <p:ph idx="1"/>
          </p:nvPr>
        </p:nvSpPr>
        <p:spPr>
          <a:xfrm>
            <a:off x="684213" y="2205038"/>
            <a:ext cx="7740650" cy="3744912"/>
          </a:xfrm>
        </p:spPr>
        <p:txBody>
          <a:bodyPr vert="horz" wrap="square" lIns="91440" tIns="45720" rIns="91440" bIns="45720" anchor="t"/>
          <a:p>
            <a:pPr eaLnBrk="1" hangingPunct="1">
              <a:lnSpc>
                <a:spcPct val="80000"/>
              </a:lnSpc>
              <a:buNone/>
            </a:pPr>
            <a:r>
              <a:rPr lang="en-US" altLang="zh-CN" sz="7500" b="1" i="1" dirty="0">
                <a:latin typeface="Webdings" panose="05030102010509060703" pitchFamily="18" charset="2"/>
                <a:ea typeface="华文新魏" pitchFamily="2" charset="-122"/>
              </a:rPr>
              <a:t>   </a:t>
            </a:r>
            <a:r>
              <a:rPr lang="zh-CN" altLang="en-US" sz="15400" b="1" i="1" dirty="0">
                <a:latin typeface="Webdings" panose="05030102010509060703" pitchFamily="18" charset="2"/>
                <a:ea typeface="华文新魏" pitchFamily="2" charset="-122"/>
              </a:rPr>
              <a:t>谢谢！</a:t>
            </a:r>
            <a:endParaRPr lang="zh-CN" altLang="en-US" sz="15400" b="1" i="1" dirty="0">
              <a:latin typeface="Webdings" panose="05030102010509060703" pitchFamily="18" charset="2"/>
              <a:ea typeface="华文新魏" pitchFamily="2" charset="-122"/>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8194" name="图片 151555" descr="11-1"/>
          <p:cNvPicPr>
            <a:picLocks noChangeAspect="1"/>
          </p:cNvPicPr>
          <p:nvPr/>
        </p:nvPicPr>
        <p:blipFill>
          <a:blip r:embed="rId1"/>
          <a:stretch>
            <a:fillRect/>
          </a:stretch>
        </p:blipFill>
        <p:spPr>
          <a:xfrm>
            <a:off x="539750" y="0"/>
            <a:ext cx="8135938" cy="5519738"/>
          </a:xfrm>
          <a:prstGeom prst="rect">
            <a:avLst/>
          </a:prstGeom>
          <a:noFill/>
          <a:ln w="9525">
            <a:noFill/>
          </a:ln>
        </p:spPr>
      </p:pic>
      <p:sp>
        <p:nvSpPr>
          <p:cNvPr id="8195" name="矩形 151556"/>
          <p:cNvSpPr/>
          <p:nvPr/>
        </p:nvSpPr>
        <p:spPr>
          <a:xfrm>
            <a:off x="611188" y="5589588"/>
            <a:ext cx="8208962" cy="946150"/>
          </a:xfrm>
          <a:prstGeom prst="rect">
            <a:avLst/>
          </a:prstGeom>
          <a:noFill/>
          <a:ln w="9525">
            <a:noFill/>
          </a:ln>
        </p:spPr>
        <p:txBody>
          <a:bodyPr>
            <a:spAutoFit/>
          </a:bodyPr>
          <a:p>
            <a:r>
              <a:rPr lang="en-US" altLang="zh-CN" sz="2800" dirty="0">
                <a:solidFill>
                  <a:srgbClr val="FF0000"/>
                </a:solidFill>
                <a:latin typeface="Arial" panose="020B0604020202020204" pitchFamily="34" charset="0"/>
              </a:rPr>
              <a:t>         </a:t>
            </a:r>
            <a:r>
              <a:rPr lang="zh-CN" altLang="en-US" sz="2800" b="1" u="sng" dirty="0">
                <a:solidFill>
                  <a:srgbClr val="FF0000"/>
                </a:solidFill>
                <a:latin typeface="楷体_GB2312" pitchFamily="49" charset="-122"/>
                <a:ea typeface="楷体_GB2312" pitchFamily="49" charset="-122"/>
              </a:rPr>
              <a:t>可卡因</a:t>
            </a:r>
            <a:r>
              <a:rPr lang="zh-CN" altLang="en-US" sz="2800" b="1" dirty="0">
                <a:latin typeface="楷体_GB2312" pitchFamily="49" charset="-122"/>
                <a:ea typeface="楷体_GB2312" pitchFamily="49" charset="-122"/>
              </a:rPr>
              <a:t>，俗称</a:t>
            </a:r>
            <a:r>
              <a:rPr lang="zh-CN" altLang="en-US" sz="2800" b="1" dirty="0">
                <a:latin typeface="宋体" panose="02010600030101010101" pitchFamily="2" charset="-122"/>
                <a:ea typeface="楷体_GB2312" pitchFamily="49" charset="-122"/>
              </a:rPr>
              <a:t>“</a:t>
            </a:r>
            <a:r>
              <a:rPr lang="zh-CN" altLang="en-US" sz="2800" b="1" dirty="0">
                <a:latin typeface="楷体_GB2312" pitchFamily="49" charset="-122"/>
                <a:ea typeface="楷体_GB2312" pitchFamily="49" charset="-122"/>
              </a:rPr>
              <a:t>可可精</a:t>
            </a:r>
            <a:r>
              <a:rPr lang="zh-CN" altLang="en-US" sz="2800" b="1" dirty="0">
                <a:latin typeface="宋体" panose="02010600030101010101" pitchFamily="2" charset="-122"/>
                <a:ea typeface="楷体_GB2312" pitchFamily="49" charset="-122"/>
              </a:rPr>
              <a:t>”</a:t>
            </a:r>
            <a:r>
              <a:rPr lang="zh-CN" altLang="en-US" sz="2800" b="1" dirty="0">
                <a:latin typeface="楷体_GB2312" pitchFamily="49" charset="-122"/>
                <a:ea typeface="楷体_GB2312" pitchFamily="49" charset="-122"/>
              </a:rPr>
              <a:t>，是</a:t>
            </a:r>
            <a:r>
              <a:rPr lang="zh-CN" altLang="en-US" sz="2800" b="1" dirty="0">
                <a:solidFill>
                  <a:srgbClr val="FF0000"/>
                </a:solidFill>
                <a:latin typeface="楷体_GB2312" pitchFamily="49" charset="-122"/>
                <a:ea typeface="楷体_GB2312" pitchFamily="49" charset="-122"/>
              </a:rPr>
              <a:t>最强的中枢神经兴奋剂</a:t>
            </a:r>
            <a:r>
              <a:rPr lang="zh-CN" altLang="en-US" sz="2800" b="1" dirty="0">
                <a:latin typeface="楷体_GB2312" pitchFamily="49" charset="-122"/>
                <a:ea typeface="楷体_GB2312" pitchFamily="49" charset="-122"/>
              </a:rPr>
              <a:t>。吸食可卡因会产生很强的心理依赖性。</a:t>
            </a:r>
            <a:endParaRPr lang="zh-CN" altLang="en-US" sz="2800" b="1" dirty="0">
              <a:latin typeface="楷体_GB2312" pitchFamily="49" charset="-122"/>
              <a:ea typeface="楷体_GB2312" pitchFamily="49" charset="-122"/>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9218" name="矩形 14343"/>
          <p:cNvSpPr/>
          <p:nvPr/>
        </p:nvSpPr>
        <p:spPr>
          <a:xfrm>
            <a:off x="323850" y="5157788"/>
            <a:ext cx="8569325" cy="1373187"/>
          </a:xfrm>
          <a:prstGeom prst="rect">
            <a:avLst/>
          </a:prstGeom>
          <a:noFill/>
          <a:ln w="9525">
            <a:noFill/>
          </a:ln>
        </p:spPr>
        <p:txBody>
          <a:bodyPr anchor="ctr">
            <a:spAutoFit/>
          </a:bodyPr>
          <a:p>
            <a:r>
              <a:rPr lang="en-US" altLang="zh-CN" sz="2400" b="1" dirty="0">
                <a:latin typeface="Arial" panose="020B0604020202020204" pitchFamily="34" charset="0"/>
              </a:rPr>
              <a:t>        </a:t>
            </a:r>
            <a:r>
              <a:rPr lang="zh-CN" altLang="en-US" sz="2800" b="1" dirty="0">
                <a:latin typeface="Arial" panose="020B0604020202020204" pitchFamily="34" charset="0"/>
                <a:ea typeface="楷体_GB2312" pitchFamily="49" charset="-122"/>
              </a:rPr>
              <a:t>吸入大剂量</a:t>
            </a:r>
            <a:r>
              <a:rPr lang="zh-CN" altLang="en-US" sz="2800" b="1" u="sng" dirty="0">
                <a:solidFill>
                  <a:srgbClr val="FF0000"/>
                </a:solidFill>
                <a:latin typeface="Arial" panose="020B0604020202020204" pitchFamily="34" charset="0"/>
                <a:ea typeface="楷体_GB2312" pitchFamily="49" charset="-122"/>
              </a:rPr>
              <a:t>大麻</a:t>
            </a:r>
            <a:r>
              <a:rPr lang="zh-CN" altLang="en-US" sz="2800" b="1" dirty="0">
                <a:latin typeface="Arial" panose="020B0604020202020204" pitchFamily="34" charset="0"/>
                <a:ea typeface="楷体_GB2312" pitchFamily="49" charset="-122"/>
              </a:rPr>
              <a:t>，会产生</a:t>
            </a:r>
            <a:r>
              <a:rPr lang="zh-CN" altLang="en-US" sz="2800" b="1" dirty="0">
                <a:solidFill>
                  <a:srgbClr val="FF0000"/>
                </a:solidFill>
                <a:latin typeface="Arial" panose="020B0604020202020204" pitchFamily="34" charset="0"/>
                <a:ea typeface="楷体_GB2312" pitchFamily="49" charset="-122"/>
              </a:rPr>
              <a:t>大麻中毒性精神病</a:t>
            </a:r>
            <a:r>
              <a:rPr lang="zh-CN" altLang="en-US" sz="2800" b="1" dirty="0">
                <a:latin typeface="Arial" panose="020B0604020202020204" pitchFamily="34" charset="0"/>
                <a:ea typeface="楷体_GB2312" pitchFamily="49" charset="-122"/>
              </a:rPr>
              <a:t>。长期吸大麻者，表现为呆滞、淡漠，注意力不集中、记忆力差、判断力损害，偶有无故攻击性行为。</a:t>
            </a:r>
            <a:endParaRPr lang="zh-CN" altLang="en-US" sz="2800" b="1" dirty="0">
              <a:latin typeface="Arial" panose="020B0604020202020204" pitchFamily="34" charset="0"/>
            </a:endParaRPr>
          </a:p>
        </p:txBody>
      </p:sp>
      <p:pic>
        <p:nvPicPr>
          <p:cNvPr id="9219" name="内容占位符 14344" descr="11"/>
          <p:cNvPicPr>
            <a:picLocks noGrp="1" noChangeAspect="1"/>
          </p:cNvPicPr>
          <p:nvPr>
            <p:ph/>
          </p:nvPr>
        </p:nvPicPr>
        <p:blipFill>
          <a:blip r:embed="rId1"/>
          <a:srcRect/>
          <a:stretch>
            <a:fillRect/>
          </a:stretch>
        </p:blipFill>
        <p:spPr>
          <a:xfrm>
            <a:off x="900113" y="0"/>
            <a:ext cx="7559675" cy="5181600"/>
          </a:xfrm>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242" name="文本框 62470"/>
          <p:cNvSpPr txBox="1"/>
          <p:nvPr/>
        </p:nvSpPr>
        <p:spPr>
          <a:xfrm>
            <a:off x="539750" y="5229225"/>
            <a:ext cx="8064500" cy="1373188"/>
          </a:xfrm>
          <a:prstGeom prst="rect">
            <a:avLst/>
          </a:prstGeom>
          <a:noFill/>
          <a:ln w="9525">
            <a:noFill/>
          </a:ln>
        </p:spPr>
        <p:txBody>
          <a:bodyPr>
            <a:spAutoFit/>
          </a:bodyPr>
          <a:p>
            <a:pPr algn="just">
              <a:spcBef>
                <a:spcPct val="50000"/>
              </a:spcBef>
            </a:pPr>
            <a:r>
              <a:rPr lang="en-US" altLang="zh-CN" sz="2800" b="1" dirty="0">
                <a:latin typeface="楷体_GB2312" pitchFamily="49" charset="-122"/>
                <a:ea typeface="楷体_GB2312" pitchFamily="49" charset="-122"/>
              </a:rPr>
              <a:t>    </a:t>
            </a:r>
            <a:r>
              <a:rPr lang="zh-CN" altLang="en-US" sz="2800" b="1" u="sng" dirty="0">
                <a:solidFill>
                  <a:srgbClr val="FF0000"/>
                </a:solidFill>
                <a:latin typeface="楷体_GB2312" pitchFamily="49" charset="-122"/>
                <a:ea typeface="楷体_GB2312" pitchFamily="49" charset="-122"/>
              </a:rPr>
              <a:t>冰毒</a:t>
            </a:r>
            <a:r>
              <a:rPr lang="zh-CN" altLang="en-US" sz="2800" b="1" dirty="0">
                <a:latin typeface="楷体_GB2312" pitchFamily="49" charset="-122"/>
                <a:ea typeface="楷体_GB2312" pitchFamily="49" charset="-122"/>
              </a:rPr>
              <a:t>是一种精神类毒品，吸食后透支人体的能量，对内脏器官伤害很大。过量的使用冰毒可导致急性中毒。</a:t>
            </a:r>
            <a:endParaRPr lang="zh-CN" altLang="en-US" sz="2800" b="1" dirty="0">
              <a:latin typeface="楷体_GB2312" pitchFamily="49" charset="-122"/>
              <a:ea typeface="楷体_GB2312" pitchFamily="49" charset="-122"/>
            </a:endParaRPr>
          </a:p>
        </p:txBody>
      </p:sp>
      <p:pic>
        <p:nvPicPr>
          <p:cNvPr id="10243" name="内容占位符 62475" descr="12-1"/>
          <p:cNvPicPr>
            <a:picLocks noGrp="1" noChangeAspect="1"/>
          </p:cNvPicPr>
          <p:nvPr>
            <p:ph/>
          </p:nvPr>
        </p:nvPicPr>
        <p:blipFill>
          <a:blip r:embed="rId1"/>
          <a:srcRect/>
          <a:stretch>
            <a:fillRect/>
          </a:stretch>
        </p:blipFill>
        <p:spPr>
          <a:xfrm>
            <a:off x="827088" y="0"/>
            <a:ext cx="7561262" cy="5110163"/>
          </a:xfrm>
        </p:spPr>
      </p:pic>
    </p:spTree>
  </p:cSld>
  <p:clrMapOvr>
    <a:masterClrMapping/>
  </p:clrMapOvr>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9EDEE"/>
      </a:accent5>
      <a:accent6>
        <a:srgbClr val="2D2D89"/>
      </a:accent6>
      <a:hlink>
        <a:srgbClr val="009999"/>
      </a:hlink>
      <a:folHlink>
        <a:srgbClr val="99CC00"/>
      </a:folHlink>
    </a:clrScheme>
    <a:fontScheme name="Cambria-Calibri">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2007-2010">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atMod val="350000"/>
                <a:shade val="99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2464</Words>
  <Application>WPS 演示</Application>
  <PresentationFormat>全屏显示(4:3)</PresentationFormat>
  <Paragraphs>259</Paragraphs>
  <Slides>69</Slides>
  <Notes>1</Notes>
  <HiddenSlides>0</HiddenSlides>
  <MMClips>0</MMClips>
  <ScaleCrop>false</ScaleCrop>
  <HeadingPairs>
    <vt:vector size="6" baseType="variant">
      <vt:variant>
        <vt:lpstr>已用的字体</vt:lpstr>
      </vt:variant>
      <vt:variant>
        <vt:i4>18</vt:i4>
      </vt:variant>
      <vt:variant>
        <vt:lpstr>主题</vt:lpstr>
      </vt:variant>
      <vt:variant>
        <vt:i4>1</vt:i4>
      </vt:variant>
      <vt:variant>
        <vt:lpstr>幻灯片标题</vt:lpstr>
      </vt:variant>
      <vt:variant>
        <vt:i4>69</vt:i4>
      </vt:variant>
    </vt:vector>
  </HeadingPairs>
  <TitlesOfParts>
    <vt:vector size="88" baseType="lpstr">
      <vt:lpstr>Arial</vt:lpstr>
      <vt:lpstr>宋体</vt:lpstr>
      <vt:lpstr>Wingdings</vt:lpstr>
      <vt:lpstr>Arial Black</vt:lpstr>
      <vt:lpstr>Calibri</vt:lpstr>
      <vt:lpstr>隶书</vt:lpstr>
      <vt:lpstr>微软雅黑</vt:lpstr>
      <vt:lpstr>楷体_GB2312</vt:lpstr>
      <vt:lpstr>黑体</vt:lpstr>
      <vt:lpstr>新宋体</vt:lpstr>
      <vt:lpstr>Arial Unicode MS</vt:lpstr>
      <vt:lpstr>华文琥珀</vt:lpstr>
      <vt:lpstr>华文彩云</vt:lpstr>
      <vt:lpstr>方正舒体</vt:lpstr>
      <vt:lpstr>Times New Roman</vt:lpstr>
      <vt:lpstr>幼圆</vt:lpstr>
      <vt:lpstr>Webdings</vt:lpstr>
      <vt:lpstr>华文新魏</vt:lpstr>
      <vt:lpstr>Office 主题</vt:lpstr>
      <vt:lpstr>PowerPoint 演示文稿</vt:lpstr>
      <vt:lpstr>PowerPoint 演示文稿</vt:lpstr>
      <vt:lpstr>常见毒品及易被滥用物品的种类</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sisujd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幻灯片 1</dc:title>
  <dc:creator>vip</dc:creator>
  <cp:lastModifiedBy>Administrator</cp:lastModifiedBy>
  <cp:revision>843</cp:revision>
  <dcterms:created xsi:type="dcterms:W3CDTF">2005-05-13T06:46:00Z</dcterms:created>
  <dcterms:modified xsi:type="dcterms:W3CDTF">2019-09-19T08:13:23Z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2052-11.1.0.9022</vt:lpwstr>
  </property>
</Properties>
</file>