
<file path=[Content_Types].xml><?xml version="1.0" encoding="utf-8"?>
<Types xmlns="http://schemas.openxmlformats.org/package/2006/content-types">
  <Override PartName="/ppt/slides/slide6.xml" ContentType="application/vnd.openxmlformats-officedocument.presentationml.slide+xml"/>
  <Override PartName="/ppt/tags/tag6.xml" ContentType="application/vnd.openxmlformats-officedocument.presentationml.tags+xml"/>
  <Override PartName="/ppt/tags/tag8.xml" ContentType="application/vnd.openxmlformats-officedocument.presentationml.tag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theme/theme3.xml" ContentType="application/vnd.openxmlformats-officedocument.theme+xml"/>
  <Override PartName="/ppt/tags/tag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Override PartName="/ppt/notesSlides/notesSlide18.xml" ContentType="application/vnd.openxmlformats-officedocument.presentationml.notesSlide+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tags/tag29.xml" ContentType="application/vnd.openxmlformats-officedocument.presentationml.tags+xml"/>
  <Override PartName="/ppt/tags/tag38.xml" ContentType="application/vnd.openxmlformats-officedocument.presentationml.tags+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tags/tag16.xml" ContentType="application/vnd.openxmlformats-officedocument.presentationml.tags+xml"/>
  <Override PartName="/ppt/tags/tag18.xml" ContentType="application/vnd.openxmlformats-officedocument.presentationml.tags+xml"/>
  <Override PartName="/ppt/tags/tag27.xml" ContentType="application/vnd.openxmlformats-officedocument.presentationml.tags+xml"/>
  <Override PartName="/ppt/tags/tag36.xml" ContentType="application/vnd.openxmlformats-officedocument.presentationml.tags+xml"/>
  <Override PartName="/ppt/notesSlides/notesSlide14.xml" ContentType="application/vnd.openxmlformats-officedocument.presentationml.notesSlide+xml"/>
  <Override PartName="/ppt/tags/tag14.xml" ContentType="application/vnd.openxmlformats-officedocument.presentationml.tags+xml"/>
  <Override PartName="/ppt/notesSlides/notesSlide9.xml" ContentType="application/vnd.openxmlformats-officedocument.presentationml.notesSlide+xml"/>
  <Override PartName="/ppt/tags/tag25.xml" ContentType="application/vnd.openxmlformats-officedocument.presentationml.tags+xml"/>
  <Override PartName="/ppt/tags/tag34.xml" ContentType="application/vnd.openxmlformats-officedocument.presentationml.tags+xml"/>
  <Override PartName="/ppt/notesSlides/notesSlide12.xml" ContentType="application/vnd.openxmlformats-officedocument.presentationml.notesSlide+xml"/>
  <Override PartName="/ppt/tags/tag12.xml" ContentType="application/vnd.openxmlformats-officedocument.presentationml.tags+xml"/>
  <Override PartName="/ppt/notesSlides/notesSlide7.xml" ContentType="application/vnd.openxmlformats-officedocument.presentationml.notesSlide+xml"/>
  <Override PartName="/ppt/tags/tag23.xml" ContentType="application/vnd.openxmlformats-officedocument.presentationml.tags+xml"/>
  <Override PartName="/ppt/notesSlides/notesSlide10.xml" ContentType="application/vnd.openxmlformats-officedocument.presentationml.notesSlide+xml"/>
  <Override PartName="/ppt/tags/tag32.xml" ContentType="application/vnd.openxmlformats-officedocument.presentationml.tag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tags/tag10.xml" ContentType="application/vnd.openxmlformats-officedocument.presentationml.tags+xml"/>
  <Override PartName="/ppt/notesSlides/notesSlide5.xml" ContentType="application/vnd.openxmlformats-officedocument.presentationml.notesSlide+xml"/>
  <Override PartName="/ppt/tags/tag21.xml" ContentType="application/vnd.openxmlformats-officedocument.presentationml.tags+xml"/>
  <Override PartName="/ppt/tags/tag30.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notesSlides/notesSlide1.xml" ContentType="application/vnd.openxmlformats-officedocument.presentationml.notesSlide+xml"/>
  <Default Extension="png" ContentType="image/png"/>
  <Override PartName="/ppt/tags/tag7.xml" ContentType="application/vnd.openxmlformats-officedocument.presentationml.tags+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ags/tag5.xml" ContentType="application/vnd.openxmlformats-officedocument.presentationml.tag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tags/tag3.xml" ContentType="application/vnd.openxmlformats-officedocument.presentationml.tags+xml"/>
  <Override PartName="/ppt/tags/tag39.xml" ContentType="application/vnd.openxmlformats-officedocument.presentationml.tags+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tags/tag19.xml" ContentType="application/vnd.openxmlformats-officedocument.presentationml.tags+xml"/>
  <Override PartName="/ppt/tags/tag28.xml" ContentType="application/vnd.openxmlformats-officedocument.presentationml.tags+xml"/>
  <Override PartName="/ppt/tags/tag37.xml" ContentType="application/vnd.openxmlformats-officedocument.presentationml.tags+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tags/tag17.xml" ContentType="application/vnd.openxmlformats-officedocument.presentationml.tags+xml"/>
  <Override PartName="/ppt/tags/tag26.xml" ContentType="application/vnd.openxmlformats-officedocument.presentationml.tags+xml"/>
  <Override PartName="/ppt/tags/tag35.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8.xml" ContentType="application/vnd.openxmlformats-officedocument.presentationml.notesSlide+xml"/>
  <Override PartName="/ppt/tags/tag24.xml" ContentType="application/vnd.openxmlformats-officedocument.presentationml.tags+xml"/>
  <Override PartName="/ppt/notesSlides/notesSlide11.xml" ContentType="application/vnd.openxmlformats-officedocument.presentationml.notesSlide+xml"/>
  <Override PartName="/ppt/tags/tag33.xml" ContentType="application/vnd.openxmlformats-officedocument.presentationml.tags+xml"/>
  <Override PartName="/ppt/tags/tag13.xml" ContentType="application/vnd.openxmlformats-officedocument.presentationml.tags+xml"/>
  <Override PartName="/ppt/notesSlides/notesSlide6.xml" ContentType="application/vnd.openxmlformats-officedocument.presentationml.notesSlide+xml"/>
  <Override PartName="/ppt/tags/tag22.xml" ContentType="application/vnd.openxmlformats-officedocument.presentationml.tags+xml"/>
  <Override PartName="/ppt/tags/tag31.xml" ContentType="application/vnd.openxmlformats-officedocument.presentationml.tags+xml"/>
  <Override PartName="/ppt/slides/slide8.xml" ContentType="application/vnd.openxmlformats-officedocument.presentationml.slide+xml"/>
  <Override PartName="/ppt/handoutMasters/handoutMaster1.xml" ContentType="application/vnd.openxmlformats-officedocument.presentationml.handoutMaster+xml"/>
  <Override PartName="/ppt/tags/tag11.xml" ContentType="application/vnd.openxmlformats-officedocument.presentationml.tags+xml"/>
  <Override PartName="/ppt/notesSlides/notesSlide4.xml" ContentType="application/vnd.openxmlformats-officedocument.presentationml.notesSlide+xml"/>
  <Override PartName="/ppt/tags/tag20.xml" ContentType="application/vnd.openxmlformats-officedocument.presentationml.tag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17" r:id="rId1"/>
  </p:sldMasterIdLst>
  <p:notesMasterIdLst>
    <p:notesMasterId r:id="rId21"/>
  </p:notesMasterIdLst>
  <p:handoutMasterIdLst>
    <p:handoutMasterId r:id="rId22"/>
  </p:handoutMasterIdLst>
  <p:sldIdLst>
    <p:sldId id="4833" r:id="rId2"/>
    <p:sldId id="4979" r:id="rId3"/>
    <p:sldId id="4980" r:id="rId4"/>
    <p:sldId id="4977" r:id="rId5"/>
    <p:sldId id="4960" r:id="rId6"/>
    <p:sldId id="4984" r:id="rId7"/>
    <p:sldId id="4985" r:id="rId8"/>
    <p:sldId id="4986" r:id="rId9"/>
    <p:sldId id="4966" r:id="rId10"/>
    <p:sldId id="4981" r:id="rId11"/>
    <p:sldId id="4965" r:id="rId12"/>
    <p:sldId id="4982" r:id="rId13"/>
    <p:sldId id="4968" r:id="rId14"/>
    <p:sldId id="4978" r:id="rId15"/>
    <p:sldId id="4988" r:id="rId16"/>
    <p:sldId id="4987" r:id="rId17"/>
    <p:sldId id="4976" r:id="rId18"/>
    <p:sldId id="4967" r:id="rId19"/>
    <p:sldId id="4958" r:id="rId20"/>
  </p:sldIdLst>
  <p:sldSz cx="12858750" cy="7232650"/>
  <p:notesSz cx="6858000" cy="9144000"/>
  <p:custDataLst>
    <p:tags r:id="rId23"/>
  </p:custDataLst>
  <p:defaultTex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639763" indent="-182563" algn="l" rtl="0" fontAlgn="base">
      <a:spcBef>
        <a:spcPct val="0"/>
      </a:spcBef>
      <a:spcAft>
        <a:spcPct val="0"/>
      </a:spcAft>
      <a:defRPr kern="1200">
        <a:solidFill>
          <a:schemeClr val="tx1"/>
        </a:solidFill>
        <a:latin typeface="Calibri" pitchFamily="34" charset="0"/>
        <a:ea typeface="宋体" charset="-122"/>
        <a:cs typeface="+mn-cs"/>
      </a:defRPr>
    </a:lvl2pPr>
    <a:lvl3pPr marL="1282700" indent="-368300" algn="l" rtl="0" fontAlgn="base">
      <a:spcBef>
        <a:spcPct val="0"/>
      </a:spcBef>
      <a:spcAft>
        <a:spcPct val="0"/>
      </a:spcAft>
      <a:defRPr kern="1200">
        <a:solidFill>
          <a:schemeClr val="tx1"/>
        </a:solidFill>
        <a:latin typeface="Calibri" pitchFamily="34" charset="0"/>
        <a:ea typeface="宋体" charset="-122"/>
        <a:cs typeface="+mn-cs"/>
      </a:defRPr>
    </a:lvl3pPr>
    <a:lvl4pPr marL="1925638" indent="-554038" algn="l" rtl="0" fontAlgn="base">
      <a:spcBef>
        <a:spcPct val="0"/>
      </a:spcBef>
      <a:spcAft>
        <a:spcPct val="0"/>
      </a:spcAft>
      <a:defRPr kern="1200">
        <a:solidFill>
          <a:schemeClr val="tx1"/>
        </a:solidFill>
        <a:latin typeface="Calibri" pitchFamily="34" charset="0"/>
        <a:ea typeface="宋体" charset="-122"/>
        <a:cs typeface="+mn-cs"/>
      </a:defRPr>
    </a:lvl4pPr>
    <a:lvl5pPr marL="2568575" indent="-739775"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37D"/>
    <a:srgbClr val="FFFFFF"/>
    <a:srgbClr val="4A6694"/>
    <a:srgbClr val="EDD256"/>
    <a:srgbClr val="EB674B"/>
    <a:srgbClr val="2093D9"/>
    <a:srgbClr val="C00000"/>
    <a:srgbClr val="0070C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579" autoAdjust="0"/>
    <p:restoredTop sz="95394" autoAdjust="0"/>
  </p:normalViewPr>
  <p:slideViewPr>
    <p:cSldViewPr>
      <p:cViewPr varScale="1">
        <p:scale>
          <a:sx n="113" d="100"/>
          <a:sy n="113" d="100"/>
        </p:scale>
        <p:origin x="-72" y="-168"/>
      </p:cViewPr>
      <p:guideLst>
        <p:guide orient="horz" pos="328"/>
        <p:guide orient="horz" pos="4183"/>
        <p:guide pos="4050"/>
        <p:guide pos="557"/>
        <p:guide pos="7497"/>
        <p:guide pos="6908"/>
      </p:guideLst>
    </p:cSldViewPr>
  </p:slideViewPr>
  <p:outlineViewPr>
    <p:cViewPr>
      <p:scale>
        <a:sx n="100" d="100"/>
        <a:sy n="100" d="100"/>
      </p:scale>
      <p:origin x="0" y="-32094"/>
    </p:cViewPr>
  </p:outlineViewPr>
  <p:notesTextViewPr>
    <p:cViewPr>
      <p:scale>
        <a:sx n="1" d="1"/>
        <a:sy n="1" d="1"/>
      </p:scale>
      <p:origin x="0" y="0"/>
    </p:cViewPr>
  </p:notesTextViewPr>
  <p:sorterViewPr>
    <p:cViewPr>
      <p:scale>
        <a:sx n="33" d="100"/>
        <a:sy n="33" d="100"/>
      </p:scale>
      <p:origin x="0" y="0"/>
    </p:cViewPr>
  </p:sorterViewPr>
  <p:notesViewPr>
    <p:cSldViewPr>
      <p:cViewPr varScale="1">
        <p:scale>
          <a:sx n="65" d="100"/>
          <a:sy n="65" d="100"/>
        </p:scale>
        <p:origin x="2796" y="54"/>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ea typeface="宋体" panose="02010600030101010101" pitchFamily="2" charset="-122"/>
              </a:defRPr>
            </a:lvl1pPr>
          </a:lstStyle>
          <a:p>
            <a:pPr>
              <a:defRPr/>
            </a:pPr>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smtClean="0">
                <a:ea typeface="宋体" panose="02010600030101010101" pitchFamily="2" charset="-122"/>
              </a:defRPr>
            </a:lvl1pPr>
          </a:lstStyle>
          <a:p>
            <a:pPr>
              <a:defRPr/>
            </a:pPr>
            <a:fld id="{A1F25E5D-6091-4B97-A6A9-1B75AB70465C}" type="datetimeFigureOut">
              <a:rPr lang="zh-CN" altLang="en-US"/>
              <a:pPr>
                <a:defRPr/>
              </a:pPr>
              <a:t>2019/5/7 Tuesday</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ea typeface="宋体" panose="02010600030101010101" pitchFamily="2" charset="-122"/>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smtClean="0">
                <a:ea typeface="宋体" panose="02010600030101010101" pitchFamily="2" charset="-122"/>
              </a:defRPr>
            </a:lvl1pPr>
          </a:lstStyle>
          <a:p>
            <a:pPr>
              <a:defRPr/>
            </a:pPr>
            <a:fld id="{BA6EBC57-FBE2-4473-AB68-D927CCB6A2EF}"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宋体" panose="02010600030101010101" pitchFamily="2" charset="-122"/>
              </a:defRPr>
            </a:lvl1pPr>
          </a:lstStyle>
          <a:p>
            <a:pPr>
              <a:defRPr/>
            </a:pPr>
            <a:fld id="{FAD55833-9A0C-4EED-9BCE-ABB028D2660F}" type="datetimeFigureOut">
              <a:rPr lang="zh-CN" altLang="en-US"/>
              <a:pPr>
                <a:defRPr/>
              </a:pPr>
              <a:t>2019/5/7 Tuesday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ea typeface="宋体" panose="02010600030101010101" pitchFamily="2" charset="-122"/>
              </a:defRPr>
            </a:lvl1pPr>
          </a:lstStyle>
          <a:p>
            <a:pPr>
              <a:defRPr/>
            </a:pPr>
            <a:fld id="{CA489138-DCB9-425F-989A-C655756C0910}"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幻灯片图像占位符 1"/>
          <p:cNvSpPr>
            <a:spLocks noGrp="1" noRot="1" noChangeAspect="1"/>
          </p:cNvSpPr>
          <p:nvPr>
            <p:ph type="sldImg"/>
          </p:nvPr>
        </p:nvSpPr>
        <p:spPr bwMode="auto">
          <a:noFill/>
          <a:ln>
            <a:solidFill>
              <a:srgbClr val="000000"/>
            </a:solidFill>
            <a:miter lim="800000"/>
            <a:headEnd/>
            <a:tailEnd/>
          </a:ln>
        </p:spPr>
      </p:sp>
      <p:sp>
        <p:nvSpPr>
          <p:cNvPr id="7170" name="备注占位符 2"/>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
        <p:nvSpPr>
          <p:cNvPr id="7171" name="灯片编号占位符 3"/>
          <p:cNvSpPr>
            <a:spLocks noGrp="1"/>
          </p:cNvSpPr>
          <p:nvPr>
            <p:ph type="sldNum" sz="quarter" idx="5"/>
          </p:nvPr>
        </p:nvSpPr>
        <p:spPr bwMode="auto">
          <a:noFill/>
          <a:ln>
            <a:miter lim="800000"/>
            <a:headEnd/>
            <a:tailEnd/>
          </a:ln>
        </p:spPr>
        <p:txBody>
          <a:bodyPr/>
          <a:lstStyle/>
          <a:p>
            <a:fld id="{A9BC82D1-F957-4FD5-9B4A-30D6B66089C2}" type="slidenum">
              <a:rPr lang="zh-CN" altLang="en-US" smtClean="0">
                <a:ea typeface="宋体" charset="-122"/>
              </a:rPr>
              <a:pPr/>
              <a:t>1</a:t>
            </a:fld>
            <a:endParaRPr lang="en-US" altLang="zh-CN" smtClean="0">
              <a:ea typeface="宋体"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幻灯片图像占位符 1"/>
          <p:cNvSpPr>
            <a:spLocks noGrp="1" noRot="1" noChangeAspect="1"/>
          </p:cNvSpPr>
          <p:nvPr>
            <p:ph type="sldImg"/>
          </p:nvPr>
        </p:nvSpPr>
        <p:spPr bwMode="auto">
          <a:noFill/>
          <a:ln>
            <a:solidFill>
              <a:srgbClr val="000000"/>
            </a:solidFill>
            <a:miter lim="800000"/>
            <a:headEnd/>
            <a:tailEnd/>
          </a:ln>
        </p:spPr>
      </p:sp>
      <p:sp>
        <p:nvSpPr>
          <p:cNvPr id="25602" name="备注占位符 2"/>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
        <p:nvSpPr>
          <p:cNvPr id="25603" name="灯片编号占位符 3"/>
          <p:cNvSpPr>
            <a:spLocks noGrp="1"/>
          </p:cNvSpPr>
          <p:nvPr>
            <p:ph type="sldNum" sz="quarter" idx="5"/>
          </p:nvPr>
        </p:nvSpPr>
        <p:spPr bwMode="auto">
          <a:noFill/>
          <a:ln>
            <a:miter lim="800000"/>
            <a:headEnd/>
            <a:tailEnd/>
          </a:ln>
        </p:spPr>
        <p:txBody>
          <a:bodyPr/>
          <a:lstStyle/>
          <a:p>
            <a:fld id="{6AD8AA5B-D198-4B4F-8BDC-BA62F17278BB}" type="slidenum">
              <a:rPr lang="zh-CN" altLang="en-US" smtClean="0">
                <a:ea typeface="宋体" charset="-122"/>
              </a:rPr>
              <a:pPr/>
              <a:t>10</a:t>
            </a:fld>
            <a:endParaRPr lang="en-US" altLang="zh-CN" smtClean="0">
              <a:ea typeface="宋体" charset="-12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幻灯片图像占位符 1"/>
          <p:cNvSpPr>
            <a:spLocks noGrp="1" noRot="1" noChangeAspect="1"/>
          </p:cNvSpPr>
          <p:nvPr>
            <p:ph type="sldImg"/>
          </p:nvPr>
        </p:nvSpPr>
        <p:spPr bwMode="auto">
          <a:noFill/>
          <a:ln>
            <a:solidFill>
              <a:srgbClr val="000000"/>
            </a:solidFill>
            <a:miter lim="800000"/>
            <a:headEnd/>
            <a:tailEnd/>
          </a:ln>
        </p:spPr>
      </p:sp>
      <p:sp>
        <p:nvSpPr>
          <p:cNvPr id="27650" name="备注占位符 2"/>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
        <p:nvSpPr>
          <p:cNvPr id="27651" name="灯片编号占位符 3"/>
          <p:cNvSpPr>
            <a:spLocks noGrp="1"/>
          </p:cNvSpPr>
          <p:nvPr>
            <p:ph type="sldNum" sz="quarter" idx="5"/>
          </p:nvPr>
        </p:nvSpPr>
        <p:spPr bwMode="auto">
          <a:noFill/>
          <a:ln>
            <a:miter lim="800000"/>
            <a:headEnd/>
            <a:tailEnd/>
          </a:ln>
        </p:spPr>
        <p:txBody>
          <a:bodyPr/>
          <a:lstStyle/>
          <a:p>
            <a:fld id="{832CC24B-5C14-4FA4-90D1-2CD94E6D6043}" type="slidenum">
              <a:rPr lang="zh-CN" altLang="en-US" smtClean="0">
                <a:ea typeface="宋体" charset="-122"/>
              </a:rPr>
              <a:pPr/>
              <a:t>11</a:t>
            </a:fld>
            <a:endParaRPr lang="en-US" altLang="zh-CN" smtClean="0">
              <a:ea typeface="宋体" charset="-12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幻灯片图像占位符 1"/>
          <p:cNvSpPr>
            <a:spLocks noGrp="1" noRot="1" noChangeAspect="1"/>
          </p:cNvSpPr>
          <p:nvPr>
            <p:ph type="sldImg"/>
          </p:nvPr>
        </p:nvSpPr>
        <p:spPr bwMode="auto">
          <a:noFill/>
          <a:ln>
            <a:solidFill>
              <a:srgbClr val="000000"/>
            </a:solidFill>
            <a:miter lim="800000"/>
            <a:headEnd/>
            <a:tailEnd/>
          </a:ln>
        </p:spPr>
      </p:sp>
      <p:sp>
        <p:nvSpPr>
          <p:cNvPr id="29698" name="备注占位符 2"/>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
        <p:nvSpPr>
          <p:cNvPr id="29699" name="灯片编号占位符 3"/>
          <p:cNvSpPr>
            <a:spLocks noGrp="1"/>
          </p:cNvSpPr>
          <p:nvPr>
            <p:ph type="sldNum" sz="quarter" idx="5"/>
          </p:nvPr>
        </p:nvSpPr>
        <p:spPr bwMode="auto">
          <a:noFill/>
          <a:ln>
            <a:miter lim="800000"/>
            <a:headEnd/>
            <a:tailEnd/>
          </a:ln>
        </p:spPr>
        <p:txBody>
          <a:bodyPr/>
          <a:lstStyle/>
          <a:p>
            <a:fld id="{355BE53E-50B7-4C51-AB6A-393F6B61073C}" type="slidenum">
              <a:rPr lang="zh-CN" altLang="en-US" smtClean="0">
                <a:ea typeface="宋体" charset="-122"/>
              </a:rPr>
              <a:pPr/>
              <a:t>12</a:t>
            </a:fld>
            <a:endParaRPr lang="en-US" altLang="zh-CN" smtClean="0">
              <a:ea typeface="宋体"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幻灯片图像占位符 1"/>
          <p:cNvSpPr>
            <a:spLocks noGrp="1" noRot="1" noChangeAspect="1"/>
          </p:cNvSpPr>
          <p:nvPr>
            <p:ph type="sldImg"/>
          </p:nvPr>
        </p:nvSpPr>
        <p:spPr bwMode="auto">
          <a:noFill/>
          <a:ln>
            <a:solidFill>
              <a:srgbClr val="000000"/>
            </a:solidFill>
            <a:miter lim="800000"/>
            <a:headEnd/>
            <a:tailEnd/>
          </a:ln>
        </p:spPr>
      </p:sp>
      <p:sp>
        <p:nvSpPr>
          <p:cNvPr id="31746" name="备注占位符 2"/>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
        <p:nvSpPr>
          <p:cNvPr id="31747" name="灯片编号占位符 3"/>
          <p:cNvSpPr>
            <a:spLocks noGrp="1"/>
          </p:cNvSpPr>
          <p:nvPr>
            <p:ph type="sldNum" sz="quarter" idx="5"/>
          </p:nvPr>
        </p:nvSpPr>
        <p:spPr bwMode="auto">
          <a:noFill/>
          <a:ln>
            <a:miter lim="800000"/>
            <a:headEnd/>
            <a:tailEnd/>
          </a:ln>
        </p:spPr>
        <p:txBody>
          <a:bodyPr/>
          <a:lstStyle/>
          <a:p>
            <a:fld id="{4ED11BDB-927E-4B07-87B9-1425DD206B65}" type="slidenum">
              <a:rPr lang="zh-CN" altLang="en-US" smtClean="0">
                <a:ea typeface="宋体" charset="-122"/>
              </a:rPr>
              <a:pPr/>
              <a:t>13</a:t>
            </a:fld>
            <a:endParaRPr lang="en-US" altLang="zh-CN" smtClean="0">
              <a:ea typeface="宋体" charset="-12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幻灯片图像占位符 1"/>
          <p:cNvSpPr>
            <a:spLocks noGrp="1" noRot="1" noChangeAspect="1"/>
          </p:cNvSpPr>
          <p:nvPr>
            <p:ph type="sldImg"/>
          </p:nvPr>
        </p:nvSpPr>
        <p:spPr bwMode="auto">
          <a:noFill/>
          <a:ln>
            <a:solidFill>
              <a:srgbClr val="000000"/>
            </a:solidFill>
            <a:miter lim="800000"/>
            <a:headEnd/>
            <a:tailEnd/>
          </a:ln>
        </p:spPr>
      </p:sp>
      <p:sp>
        <p:nvSpPr>
          <p:cNvPr id="33794" name="备注占位符 2"/>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
        <p:nvSpPr>
          <p:cNvPr id="33795" name="灯片编号占位符 3"/>
          <p:cNvSpPr>
            <a:spLocks noGrp="1"/>
          </p:cNvSpPr>
          <p:nvPr>
            <p:ph type="sldNum" sz="quarter" idx="5"/>
          </p:nvPr>
        </p:nvSpPr>
        <p:spPr bwMode="auto">
          <a:noFill/>
          <a:ln>
            <a:miter lim="800000"/>
            <a:headEnd/>
            <a:tailEnd/>
          </a:ln>
        </p:spPr>
        <p:txBody>
          <a:bodyPr/>
          <a:lstStyle/>
          <a:p>
            <a:fld id="{422978F9-FD70-47AE-8B49-E8220B7B5A37}" type="slidenum">
              <a:rPr lang="zh-CN" altLang="en-US" smtClean="0">
                <a:ea typeface="宋体" charset="-122"/>
              </a:rPr>
              <a:pPr/>
              <a:t>14</a:t>
            </a:fld>
            <a:endParaRPr lang="en-US" altLang="zh-CN" smtClean="0">
              <a:ea typeface="宋体" charset="-122"/>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幻灯片图像占位符 1"/>
          <p:cNvSpPr>
            <a:spLocks noGrp="1" noRot="1" noChangeAspect="1"/>
          </p:cNvSpPr>
          <p:nvPr>
            <p:ph type="sldImg"/>
          </p:nvPr>
        </p:nvSpPr>
        <p:spPr bwMode="auto">
          <a:noFill/>
          <a:ln>
            <a:solidFill>
              <a:srgbClr val="000000"/>
            </a:solidFill>
            <a:miter lim="800000"/>
            <a:headEnd/>
            <a:tailEnd/>
          </a:ln>
        </p:spPr>
      </p:sp>
      <p:sp>
        <p:nvSpPr>
          <p:cNvPr id="35842" name="备注占位符 2"/>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
        <p:nvSpPr>
          <p:cNvPr id="35843" name="灯片编号占位符 3"/>
          <p:cNvSpPr>
            <a:spLocks noGrp="1"/>
          </p:cNvSpPr>
          <p:nvPr>
            <p:ph type="sldNum" sz="quarter" idx="5"/>
          </p:nvPr>
        </p:nvSpPr>
        <p:spPr bwMode="auto">
          <a:noFill/>
          <a:ln>
            <a:miter lim="800000"/>
            <a:headEnd/>
            <a:tailEnd/>
          </a:ln>
        </p:spPr>
        <p:txBody>
          <a:bodyPr/>
          <a:lstStyle/>
          <a:p>
            <a:fld id="{9974FED2-3558-47B7-A818-18F60D8139BF}" type="slidenum">
              <a:rPr lang="zh-CN" altLang="en-US" smtClean="0">
                <a:ea typeface="宋体" charset="-122"/>
              </a:rPr>
              <a:pPr/>
              <a:t>15</a:t>
            </a:fld>
            <a:endParaRPr lang="en-US" altLang="zh-CN" smtClean="0">
              <a:ea typeface="宋体" charset="-122"/>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幻灯片图像占位符 1"/>
          <p:cNvSpPr>
            <a:spLocks noGrp="1" noRot="1" noChangeAspect="1"/>
          </p:cNvSpPr>
          <p:nvPr>
            <p:ph type="sldImg"/>
          </p:nvPr>
        </p:nvSpPr>
        <p:spPr bwMode="auto">
          <a:noFill/>
          <a:ln>
            <a:solidFill>
              <a:srgbClr val="000000"/>
            </a:solidFill>
            <a:miter lim="800000"/>
            <a:headEnd/>
            <a:tailEnd/>
          </a:ln>
        </p:spPr>
      </p:sp>
      <p:sp>
        <p:nvSpPr>
          <p:cNvPr id="37890" name="备注占位符 2"/>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
        <p:nvSpPr>
          <p:cNvPr id="37891" name="灯片编号占位符 3"/>
          <p:cNvSpPr>
            <a:spLocks noGrp="1"/>
          </p:cNvSpPr>
          <p:nvPr>
            <p:ph type="sldNum" sz="quarter" idx="5"/>
          </p:nvPr>
        </p:nvSpPr>
        <p:spPr bwMode="auto">
          <a:noFill/>
          <a:ln>
            <a:miter lim="800000"/>
            <a:headEnd/>
            <a:tailEnd/>
          </a:ln>
        </p:spPr>
        <p:txBody>
          <a:bodyPr/>
          <a:lstStyle/>
          <a:p>
            <a:fld id="{9D8F2114-7707-49BC-B3C7-6D089394CAF1}" type="slidenum">
              <a:rPr lang="zh-CN" altLang="en-US" smtClean="0">
                <a:ea typeface="宋体" charset="-122"/>
              </a:rPr>
              <a:pPr/>
              <a:t>16</a:t>
            </a:fld>
            <a:endParaRPr lang="en-US" altLang="zh-CN" smtClean="0">
              <a:ea typeface="宋体" charset="-122"/>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幻灯片图像占位符 1"/>
          <p:cNvSpPr>
            <a:spLocks noGrp="1" noRot="1" noChangeAspect="1"/>
          </p:cNvSpPr>
          <p:nvPr>
            <p:ph type="sldImg"/>
          </p:nvPr>
        </p:nvSpPr>
        <p:spPr bwMode="auto">
          <a:noFill/>
          <a:ln>
            <a:solidFill>
              <a:srgbClr val="000000"/>
            </a:solidFill>
            <a:miter lim="800000"/>
            <a:headEnd/>
            <a:tailEnd/>
          </a:ln>
        </p:spPr>
      </p:sp>
      <p:sp>
        <p:nvSpPr>
          <p:cNvPr id="39938" name="备注占位符 2"/>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
        <p:nvSpPr>
          <p:cNvPr id="39939" name="灯片编号占位符 3"/>
          <p:cNvSpPr>
            <a:spLocks noGrp="1"/>
          </p:cNvSpPr>
          <p:nvPr>
            <p:ph type="sldNum" sz="quarter" idx="5"/>
          </p:nvPr>
        </p:nvSpPr>
        <p:spPr bwMode="auto">
          <a:noFill/>
          <a:ln>
            <a:miter lim="800000"/>
            <a:headEnd/>
            <a:tailEnd/>
          </a:ln>
        </p:spPr>
        <p:txBody>
          <a:bodyPr/>
          <a:lstStyle/>
          <a:p>
            <a:fld id="{95BE74E3-07A6-49C2-AEF1-9489DECE2DEF}" type="slidenum">
              <a:rPr lang="zh-CN" altLang="en-US" smtClean="0">
                <a:ea typeface="宋体" charset="-122"/>
              </a:rPr>
              <a:pPr/>
              <a:t>17</a:t>
            </a:fld>
            <a:endParaRPr lang="en-US" altLang="zh-CN" smtClean="0">
              <a:ea typeface="宋体" charset="-122"/>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幻灯片图像占位符 1"/>
          <p:cNvSpPr>
            <a:spLocks noGrp="1" noRot="1" noChangeAspect="1"/>
          </p:cNvSpPr>
          <p:nvPr>
            <p:ph type="sldImg"/>
          </p:nvPr>
        </p:nvSpPr>
        <p:spPr bwMode="auto">
          <a:noFill/>
          <a:ln>
            <a:solidFill>
              <a:srgbClr val="000000"/>
            </a:solidFill>
            <a:miter lim="800000"/>
            <a:headEnd/>
            <a:tailEnd/>
          </a:ln>
        </p:spPr>
      </p:sp>
      <p:sp>
        <p:nvSpPr>
          <p:cNvPr id="41986" name="备注占位符 2"/>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
        <p:nvSpPr>
          <p:cNvPr id="41987" name="灯片编号占位符 3"/>
          <p:cNvSpPr>
            <a:spLocks noGrp="1"/>
          </p:cNvSpPr>
          <p:nvPr>
            <p:ph type="sldNum" sz="quarter" idx="5"/>
          </p:nvPr>
        </p:nvSpPr>
        <p:spPr bwMode="auto">
          <a:noFill/>
          <a:ln>
            <a:miter lim="800000"/>
            <a:headEnd/>
            <a:tailEnd/>
          </a:ln>
        </p:spPr>
        <p:txBody>
          <a:bodyPr/>
          <a:lstStyle/>
          <a:p>
            <a:fld id="{F7F82394-7ACE-467F-85D6-4F1114E4BE51}" type="slidenum">
              <a:rPr lang="zh-CN" altLang="en-US" smtClean="0">
                <a:ea typeface="宋体" charset="-122"/>
              </a:rPr>
              <a:pPr/>
              <a:t>18</a:t>
            </a:fld>
            <a:endParaRPr lang="en-US" altLang="zh-CN" smtClean="0">
              <a:ea typeface="宋体" charset="-122"/>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幻灯片图像占位符 1"/>
          <p:cNvSpPr>
            <a:spLocks noGrp="1" noRot="1" noChangeAspect="1"/>
          </p:cNvSpPr>
          <p:nvPr>
            <p:ph type="sldImg"/>
          </p:nvPr>
        </p:nvSpPr>
        <p:spPr bwMode="auto">
          <a:noFill/>
          <a:ln>
            <a:solidFill>
              <a:srgbClr val="000000"/>
            </a:solidFill>
            <a:miter lim="800000"/>
            <a:headEnd/>
            <a:tailEnd/>
          </a:ln>
        </p:spPr>
      </p:sp>
      <p:sp>
        <p:nvSpPr>
          <p:cNvPr id="44034" name="备注占位符 2"/>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
        <p:nvSpPr>
          <p:cNvPr id="44035" name="灯片编号占位符 3"/>
          <p:cNvSpPr>
            <a:spLocks noGrp="1"/>
          </p:cNvSpPr>
          <p:nvPr>
            <p:ph type="sldNum" sz="quarter" idx="5"/>
          </p:nvPr>
        </p:nvSpPr>
        <p:spPr bwMode="auto">
          <a:noFill/>
          <a:ln>
            <a:miter lim="800000"/>
            <a:headEnd/>
            <a:tailEnd/>
          </a:ln>
        </p:spPr>
        <p:txBody>
          <a:bodyPr/>
          <a:lstStyle/>
          <a:p>
            <a:fld id="{D3DEE5AC-E0DE-40A0-828C-72C0A4D64EB8}" type="slidenum">
              <a:rPr lang="zh-CN" altLang="en-US" smtClean="0">
                <a:ea typeface="宋体" charset="-122"/>
              </a:rPr>
              <a:pPr/>
              <a:t>19</a:t>
            </a:fld>
            <a:endParaRPr lang="en-US" altLang="zh-CN" smtClean="0">
              <a:ea typeface="宋体"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幻灯片图像占位符 1"/>
          <p:cNvSpPr>
            <a:spLocks noGrp="1" noRot="1" noChangeAspect="1"/>
          </p:cNvSpPr>
          <p:nvPr>
            <p:ph type="sldImg"/>
          </p:nvPr>
        </p:nvSpPr>
        <p:spPr bwMode="auto">
          <a:noFill/>
          <a:ln>
            <a:solidFill>
              <a:srgbClr val="000000"/>
            </a:solidFill>
            <a:miter lim="800000"/>
            <a:headEnd/>
            <a:tailEnd/>
          </a:ln>
        </p:spPr>
      </p:sp>
      <p:sp>
        <p:nvSpPr>
          <p:cNvPr id="9218" name="备注占位符 2"/>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
        <p:nvSpPr>
          <p:cNvPr id="9219" name="灯片编号占位符 3"/>
          <p:cNvSpPr>
            <a:spLocks noGrp="1"/>
          </p:cNvSpPr>
          <p:nvPr>
            <p:ph type="sldNum" sz="quarter" idx="5"/>
          </p:nvPr>
        </p:nvSpPr>
        <p:spPr bwMode="auto">
          <a:noFill/>
          <a:ln>
            <a:miter lim="800000"/>
            <a:headEnd/>
            <a:tailEnd/>
          </a:ln>
        </p:spPr>
        <p:txBody>
          <a:bodyPr/>
          <a:lstStyle/>
          <a:p>
            <a:fld id="{F7679F48-F18B-43B2-9286-FA63C6CFD128}" type="slidenum">
              <a:rPr lang="zh-CN" altLang="en-US" smtClean="0">
                <a:ea typeface="宋体" charset="-122"/>
              </a:rPr>
              <a:pPr/>
              <a:t>2</a:t>
            </a:fld>
            <a:endParaRPr lang="en-US" altLang="zh-CN" smtClean="0">
              <a:ea typeface="宋体"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幻灯片图像占位符 1"/>
          <p:cNvSpPr>
            <a:spLocks noGrp="1" noRot="1" noChangeAspect="1"/>
          </p:cNvSpPr>
          <p:nvPr>
            <p:ph type="sldImg"/>
          </p:nvPr>
        </p:nvSpPr>
        <p:spPr bwMode="auto">
          <a:noFill/>
          <a:ln>
            <a:solidFill>
              <a:srgbClr val="000000"/>
            </a:solidFill>
            <a:miter lim="800000"/>
            <a:headEnd/>
            <a:tailEnd/>
          </a:ln>
        </p:spPr>
      </p:sp>
      <p:sp>
        <p:nvSpPr>
          <p:cNvPr id="11266" name="备注占位符 2"/>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
        <p:nvSpPr>
          <p:cNvPr id="11267" name="灯片编号占位符 3"/>
          <p:cNvSpPr>
            <a:spLocks noGrp="1"/>
          </p:cNvSpPr>
          <p:nvPr>
            <p:ph type="sldNum" sz="quarter" idx="5"/>
          </p:nvPr>
        </p:nvSpPr>
        <p:spPr bwMode="auto">
          <a:noFill/>
          <a:ln>
            <a:miter lim="800000"/>
            <a:headEnd/>
            <a:tailEnd/>
          </a:ln>
        </p:spPr>
        <p:txBody>
          <a:bodyPr/>
          <a:lstStyle/>
          <a:p>
            <a:fld id="{BEB862E6-FA6C-4B3E-A031-EAC3BA1C7062}" type="slidenum">
              <a:rPr lang="zh-CN" altLang="en-US" smtClean="0">
                <a:ea typeface="宋体" charset="-122"/>
              </a:rPr>
              <a:pPr/>
              <a:t>3</a:t>
            </a:fld>
            <a:endParaRPr lang="en-US" altLang="zh-CN" smtClean="0">
              <a:ea typeface="宋体"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幻灯片图像占位符 1"/>
          <p:cNvSpPr>
            <a:spLocks noGrp="1" noRot="1" noChangeAspect="1" noTextEdit="1"/>
          </p:cNvSpPr>
          <p:nvPr>
            <p:ph type="sldImg"/>
          </p:nvPr>
        </p:nvSpPr>
        <p:spPr bwMode="auto">
          <a:noFill/>
          <a:ln>
            <a:solidFill>
              <a:srgbClr val="000000"/>
            </a:solidFill>
            <a:miter lim="800000"/>
            <a:headEnd/>
            <a:tailEnd/>
          </a:ln>
        </p:spPr>
      </p:sp>
      <p:sp>
        <p:nvSpPr>
          <p:cNvPr id="13314" name="备注占位符 2"/>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
        <p:nvSpPr>
          <p:cNvPr id="13315" name="灯片编号占位符 3"/>
          <p:cNvSpPr>
            <a:spLocks noGrp="1"/>
          </p:cNvSpPr>
          <p:nvPr>
            <p:ph type="sldNum" sz="quarter" idx="5"/>
          </p:nvPr>
        </p:nvSpPr>
        <p:spPr bwMode="auto">
          <a:noFill/>
          <a:ln>
            <a:miter lim="800000"/>
            <a:headEnd/>
            <a:tailEnd/>
          </a:ln>
        </p:spPr>
        <p:txBody>
          <a:bodyPr/>
          <a:lstStyle/>
          <a:p>
            <a:fld id="{96D07D95-DE10-4368-B184-A8B101F1CD21}" type="slidenum">
              <a:rPr lang="zh-CN" altLang="en-US" smtClean="0">
                <a:ea typeface="宋体" charset="-122"/>
              </a:rPr>
              <a:pPr/>
              <a:t>4</a:t>
            </a:fld>
            <a:endParaRPr lang="en-US" altLang="zh-CN" smtClean="0">
              <a:ea typeface="宋体"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p:cNvSpPr>
          <p:nvPr>
            <p:ph type="sldImg"/>
          </p:nvPr>
        </p:nvSpPr>
        <p:spPr bwMode="auto">
          <a:noFill/>
          <a:ln>
            <a:solidFill>
              <a:srgbClr val="000000"/>
            </a:solidFill>
            <a:miter lim="800000"/>
            <a:headEnd/>
            <a:tailEnd/>
          </a:ln>
        </p:spPr>
      </p:sp>
      <p:sp>
        <p:nvSpPr>
          <p:cNvPr id="15362" name="备注占位符 2"/>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
        <p:nvSpPr>
          <p:cNvPr id="15363" name="灯片编号占位符 3"/>
          <p:cNvSpPr>
            <a:spLocks noGrp="1"/>
          </p:cNvSpPr>
          <p:nvPr>
            <p:ph type="sldNum" sz="quarter" idx="5"/>
          </p:nvPr>
        </p:nvSpPr>
        <p:spPr bwMode="auto">
          <a:noFill/>
          <a:ln>
            <a:miter lim="800000"/>
            <a:headEnd/>
            <a:tailEnd/>
          </a:ln>
        </p:spPr>
        <p:txBody>
          <a:bodyPr/>
          <a:lstStyle/>
          <a:p>
            <a:fld id="{C004CF44-32D8-4277-AD2B-555173F6764F}" type="slidenum">
              <a:rPr lang="zh-CN" altLang="en-US" smtClean="0">
                <a:ea typeface="宋体" charset="-122"/>
              </a:rPr>
              <a:pPr/>
              <a:t>5</a:t>
            </a:fld>
            <a:endParaRPr lang="en-US" altLang="zh-CN" smtClean="0">
              <a:ea typeface="宋体"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幻灯片图像占位符 1"/>
          <p:cNvSpPr>
            <a:spLocks noGrp="1" noRot="1" noChangeAspect="1"/>
          </p:cNvSpPr>
          <p:nvPr>
            <p:ph type="sldImg"/>
          </p:nvPr>
        </p:nvSpPr>
        <p:spPr bwMode="auto">
          <a:noFill/>
          <a:ln>
            <a:solidFill>
              <a:srgbClr val="000000"/>
            </a:solidFill>
            <a:miter lim="800000"/>
            <a:headEnd/>
            <a:tailEnd/>
          </a:ln>
        </p:spPr>
      </p:sp>
      <p:sp>
        <p:nvSpPr>
          <p:cNvPr id="17410" name="备注占位符 2"/>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
        <p:nvSpPr>
          <p:cNvPr id="17411" name="灯片编号占位符 3"/>
          <p:cNvSpPr>
            <a:spLocks noGrp="1"/>
          </p:cNvSpPr>
          <p:nvPr>
            <p:ph type="sldNum" sz="quarter" idx="5"/>
          </p:nvPr>
        </p:nvSpPr>
        <p:spPr bwMode="auto">
          <a:noFill/>
          <a:ln>
            <a:miter lim="800000"/>
            <a:headEnd/>
            <a:tailEnd/>
          </a:ln>
        </p:spPr>
        <p:txBody>
          <a:bodyPr/>
          <a:lstStyle/>
          <a:p>
            <a:fld id="{DA17C629-1338-4D6F-AFD6-2E49FCA83392}" type="slidenum">
              <a:rPr lang="zh-CN" altLang="en-US" smtClean="0">
                <a:ea typeface="宋体" charset="-122"/>
              </a:rPr>
              <a:pPr/>
              <a:t>6</a:t>
            </a:fld>
            <a:endParaRPr lang="en-US" altLang="zh-CN" smtClean="0">
              <a:ea typeface="宋体"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幻灯片图像占位符 1"/>
          <p:cNvSpPr>
            <a:spLocks noGrp="1" noRot="1" noChangeAspect="1"/>
          </p:cNvSpPr>
          <p:nvPr>
            <p:ph type="sldImg"/>
          </p:nvPr>
        </p:nvSpPr>
        <p:spPr bwMode="auto">
          <a:noFill/>
          <a:ln>
            <a:solidFill>
              <a:srgbClr val="000000"/>
            </a:solidFill>
            <a:miter lim="800000"/>
            <a:headEnd/>
            <a:tailEnd/>
          </a:ln>
        </p:spPr>
      </p:sp>
      <p:sp>
        <p:nvSpPr>
          <p:cNvPr id="19458" name="备注占位符 2"/>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
        <p:nvSpPr>
          <p:cNvPr id="19459" name="灯片编号占位符 3"/>
          <p:cNvSpPr>
            <a:spLocks noGrp="1"/>
          </p:cNvSpPr>
          <p:nvPr>
            <p:ph type="sldNum" sz="quarter" idx="5"/>
          </p:nvPr>
        </p:nvSpPr>
        <p:spPr bwMode="auto">
          <a:noFill/>
          <a:ln>
            <a:miter lim="800000"/>
            <a:headEnd/>
            <a:tailEnd/>
          </a:ln>
        </p:spPr>
        <p:txBody>
          <a:bodyPr/>
          <a:lstStyle/>
          <a:p>
            <a:fld id="{9CC15DAB-1E71-4724-9FAD-9A7EEC55EAE1}" type="slidenum">
              <a:rPr lang="zh-CN" altLang="en-US" smtClean="0">
                <a:ea typeface="宋体" charset="-122"/>
              </a:rPr>
              <a:pPr/>
              <a:t>7</a:t>
            </a:fld>
            <a:endParaRPr lang="en-US" altLang="zh-CN" smtClean="0">
              <a:ea typeface="宋体"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headEnd/>
            <a:tailEnd/>
          </a:ln>
        </p:spPr>
      </p:sp>
      <p:sp>
        <p:nvSpPr>
          <p:cNvPr id="21506" name="备注占位符 2"/>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
        <p:nvSpPr>
          <p:cNvPr id="21507" name="灯片编号占位符 3"/>
          <p:cNvSpPr>
            <a:spLocks noGrp="1"/>
          </p:cNvSpPr>
          <p:nvPr>
            <p:ph type="sldNum" sz="quarter" idx="5"/>
          </p:nvPr>
        </p:nvSpPr>
        <p:spPr bwMode="auto">
          <a:noFill/>
          <a:ln>
            <a:miter lim="800000"/>
            <a:headEnd/>
            <a:tailEnd/>
          </a:ln>
        </p:spPr>
        <p:txBody>
          <a:bodyPr/>
          <a:lstStyle/>
          <a:p>
            <a:fld id="{6D52423D-14C5-4634-99E9-B9B74157B9DE}" type="slidenum">
              <a:rPr lang="zh-CN" altLang="en-US" smtClean="0">
                <a:ea typeface="宋体" charset="-122"/>
              </a:rPr>
              <a:pPr/>
              <a:t>8</a:t>
            </a:fld>
            <a:endParaRPr lang="en-US" altLang="zh-CN" smtClean="0">
              <a:ea typeface="宋体"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幻灯片图像占位符 1"/>
          <p:cNvSpPr>
            <a:spLocks noGrp="1" noRot="1" noChangeAspect="1"/>
          </p:cNvSpPr>
          <p:nvPr>
            <p:ph type="sldImg"/>
          </p:nvPr>
        </p:nvSpPr>
        <p:spPr bwMode="auto">
          <a:noFill/>
          <a:ln>
            <a:solidFill>
              <a:srgbClr val="000000"/>
            </a:solidFill>
            <a:miter lim="800000"/>
            <a:headEnd/>
            <a:tailEnd/>
          </a:ln>
        </p:spPr>
      </p:sp>
      <p:sp>
        <p:nvSpPr>
          <p:cNvPr id="23554" name="备注占位符 2"/>
          <p:cNvSpPr>
            <a:spLocks noGrp="1"/>
          </p:cNvSpPr>
          <p:nvPr>
            <p:ph type="body" idx="1"/>
          </p:nvPr>
        </p:nvSpPr>
        <p:spPr bwMode="auto">
          <a:noFill/>
        </p:spPr>
        <p:txBody>
          <a:bodyPr wrap="square" numCol="1" anchor="t" anchorCtr="0" compatLnSpc="1">
            <a:prstTxWarp prst="textNoShape">
              <a:avLst/>
            </a:prstTxWarp>
          </a:bodyPr>
          <a:lstStyle/>
          <a:p>
            <a:endParaRPr lang="zh-CN" altLang="en-US" smtClean="0"/>
          </a:p>
        </p:txBody>
      </p:sp>
      <p:sp>
        <p:nvSpPr>
          <p:cNvPr id="23555" name="灯片编号占位符 3"/>
          <p:cNvSpPr>
            <a:spLocks noGrp="1"/>
          </p:cNvSpPr>
          <p:nvPr>
            <p:ph type="sldNum" sz="quarter" idx="5"/>
          </p:nvPr>
        </p:nvSpPr>
        <p:spPr bwMode="auto">
          <a:noFill/>
          <a:ln>
            <a:miter lim="800000"/>
            <a:headEnd/>
            <a:tailEnd/>
          </a:ln>
        </p:spPr>
        <p:txBody>
          <a:bodyPr/>
          <a:lstStyle/>
          <a:p>
            <a:fld id="{9194463F-C8A1-4AAF-B98D-FD35EFBD4EE2}" type="slidenum">
              <a:rPr lang="zh-CN" altLang="en-US" smtClean="0">
                <a:ea typeface="宋体" charset="-122"/>
              </a:rPr>
              <a:pPr/>
              <a:t>9</a:t>
            </a:fld>
            <a:endParaRPr lang="en-US" altLang="zh-CN" smtClean="0">
              <a:ea typeface="宋体"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ECA6387-F7DA-43F0-8E8A-6A00612AF8C2}" type="datetimeFigureOut">
              <a:rPr lang="zh-CN" altLang="en-US"/>
              <a:pPr>
                <a:defRPr/>
              </a:pPr>
              <a:t>2019/5/7 Tuesday</a:t>
            </a:fld>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pPr>
              <a:defRPr/>
            </a:pPr>
            <a:fld id="{42874370-9061-4127-A0A2-368E3A5B0ED6}"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66" smtClean="0">
                <a:solidFill>
                  <a:schemeClr val="tx1">
                    <a:tint val="75000"/>
                  </a:schemeClr>
                </a:solidFill>
                <a:ea typeface="宋体" panose="02010600030101010101" pitchFamily="2" charset="-122"/>
              </a:defRPr>
            </a:lvl1pPr>
          </a:lstStyle>
          <a:p>
            <a:pPr>
              <a:defRPr/>
            </a:pPr>
            <a:fld id="{FF6B6F22-807D-4090-AD5C-680E0CBB5369}" type="datetimeFigureOut">
              <a:rPr lang="zh-CN" altLang="en-US"/>
              <a:pPr>
                <a:defRPr/>
              </a:pPr>
              <a:t>2019/5/7 Tuesday</a:t>
            </a:fld>
            <a:endParaRPr lang="zh-CN" altLang="en-US"/>
          </a:p>
        </p:txBody>
      </p:sp>
      <p:sp>
        <p:nvSpPr>
          <p:cNvPr id="5" name="Footer Placeholder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66">
                <a:solidFill>
                  <a:schemeClr val="tx1">
                    <a:tint val="75000"/>
                  </a:schemeClr>
                </a:solidFill>
                <a:ea typeface="宋体" panose="02010600030101010101" pitchFamily="2" charset="-122"/>
              </a:defRPr>
            </a:lvl1pPr>
          </a:lstStyle>
          <a:p>
            <a:pPr>
              <a:defRPr/>
            </a:pPr>
            <a:endParaRPr lang="zh-CN" altLang="en-US"/>
          </a:p>
        </p:txBody>
      </p:sp>
      <p:sp>
        <p:nvSpPr>
          <p:cNvPr id="6" name="Slide Number Placeholder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66" smtClean="0">
                <a:solidFill>
                  <a:schemeClr val="tx1">
                    <a:tint val="75000"/>
                  </a:schemeClr>
                </a:solidFill>
                <a:ea typeface="宋体" panose="02010600030101010101" pitchFamily="2" charset="-122"/>
              </a:defRPr>
            </a:lvl1pPr>
          </a:lstStyle>
          <a:p>
            <a:pPr>
              <a:defRPr/>
            </a:pPr>
            <a:fld id="{3A465800-264E-459D-8918-0A003D686EAD}"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719" r:id="rId1"/>
    <p:sldLayoutId id="2147483720" r:id="rId2"/>
  </p:sldLayoutIdLst>
  <p:timing>
    <p:tnLst>
      <p:par>
        <p:cTn id="1" dur="indefinite" restart="never" nodeType="tmRoot"/>
      </p:par>
    </p:tnLst>
  </p:timing>
  <p:txStyles>
    <p:titleStyle>
      <a:lvl1pPr algn="l" defTabSz="963613" rtl="0" fontAlgn="base">
        <a:lnSpc>
          <a:spcPct val="90000"/>
        </a:lnSpc>
        <a:spcBef>
          <a:spcPct val="0"/>
        </a:spcBef>
        <a:spcAft>
          <a:spcPct val="0"/>
        </a:spcAft>
        <a:defRPr sz="4600" kern="1200">
          <a:solidFill>
            <a:schemeClr val="tx1"/>
          </a:solidFill>
          <a:latin typeface="+mj-lt"/>
          <a:ea typeface="+mj-ea"/>
          <a:cs typeface="+mj-cs"/>
        </a:defRPr>
      </a:lvl1pPr>
      <a:lvl2pPr algn="l" defTabSz="963613" rtl="0" fontAlgn="base">
        <a:lnSpc>
          <a:spcPct val="90000"/>
        </a:lnSpc>
        <a:spcBef>
          <a:spcPct val="0"/>
        </a:spcBef>
        <a:spcAft>
          <a:spcPct val="0"/>
        </a:spcAft>
        <a:defRPr sz="4600">
          <a:solidFill>
            <a:schemeClr val="tx1"/>
          </a:solidFill>
          <a:latin typeface="Calibri Light"/>
          <a:ea typeface="宋体" charset="-122"/>
        </a:defRPr>
      </a:lvl2pPr>
      <a:lvl3pPr algn="l" defTabSz="963613" rtl="0" fontAlgn="base">
        <a:lnSpc>
          <a:spcPct val="90000"/>
        </a:lnSpc>
        <a:spcBef>
          <a:spcPct val="0"/>
        </a:spcBef>
        <a:spcAft>
          <a:spcPct val="0"/>
        </a:spcAft>
        <a:defRPr sz="4600">
          <a:solidFill>
            <a:schemeClr val="tx1"/>
          </a:solidFill>
          <a:latin typeface="Calibri Light"/>
          <a:ea typeface="宋体" charset="-122"/>
        </a:defRPr>
      </a:lvl3pPr>
      <a:lvl4pPr algn="l" defTabSz="963613" rtl="0" fontAlgn="base">
        <a:lnSpc>
          <a:spcPct val="90000"/>
        </a:lnSpc>
        <a:spcBef>
          <a:spcPct val="0"/>
        </a:spcBef>
        <a:spcAft>
          <a:spcPct val="0"/>
        </a:spcAft>
        <a:defRPr sz="4600">
          <a:solidFill>
            <a:schemeClr val="tx1"/>
          </a:solidFill>
          <a:latin typeface="Calibri Light"/>
          <a:ea typeface="宋体" charset="-122"/>
        </a:defRPr>
      </a:lvl4pPr>
      <a:lvl5pPr algn="l" defTabSz="963613" rtl="0" fontAlgn="base">
        <a:lnSpc>
          <a:spcPct val="90000"/>
        </a:lnSpc>
        <a:spcBef>
          <a:spcPct val="0"/>
        </a:spcBef>
        <a:spcAft>
          <a:spcPct val="0"/>
        </a:spcAft>
        <a:defRPr sz="4600">
          <a:solidFill>
            <a:schemeClr val="tx1"/>
          </a:solidFill>
          <a:latin typeface="Calibri Light"/>
          <a:ea typeface="宋体" charset="-122"/>
        </a:defRPr>
      </a:lvl5pPr>
      <a:lvl6pPr marL="457200" algn="l" defTabSz="963613" rtl="0" fontAlgn="base">
        <a:lnSpc>
          <a:spcPct val="90000"/>
        </a:lnSpc>
        <a:spcBef>
          <a:spcPct val="0"/>
        </a:spcBef>
        <a:spcAft>
          <a:spcPct val="0"/>
        </a:spcAft>
        <a:defRPr sz="4600">
          <a:solidFill>
            <a:schemeClr val="tx1"/>
          </a:solidFill>
          <a:latin typeface="Calibri Light"/>
          <a:ea typeface="宋体" charset="-122"/>
        </a:defRPr>
      </a:lvl6pPr>
      <a:lvl7pPr marL="914400" algn="l" defTabSz="963613" rtl="0" fontAlgn="base">
        <a:lnSpc>
          <a:spcPct val="90000"/>
        </a:lnSpc>
        <a:spcBef>
          <a:spcPct val="0"/>
        </a:spcBef>
        <a:spcAft>
          <a:spcPct val="0"/>
        </a:spcAft>
        <a:defRPr sz="4600">
          <a:solidFill>
            <a:schemeClr val="tx1"/>
          </a:solidFill>
          <a:latin typeface="Calibri Light"/>
          <a:ea typeface="宋体" charset="-122"/>
        </a:defRPr>
      </a:lvl7pPr>
      <a:lvl8pPr marL="1371600" algn="l" defTabSz="963613" rtl="0" fontAlgn="base">
        <a:lnSpc>
          <a:spcPct val="90000"/>
        </a:lnSpc>
        <a:spcBef>
          <a:spcPct val="0"/>
        </a:spcBef>
        <a:spcAft>
          <a:spcPct val="0"/>
        </a:spcAft>
        <a:defRPr sz="4600">
          <a:solidFill>
            <a:schemeClr val="tx1"/>
          </a:solidFill>
          <a:latin typeface="Calibri Light"/>
          <a:ea typeface="宋体" charset="-122"/>
        </a:defRPr>
      </a:lvl8pPr>
      <a:lvl9pPr marL="1828800" algn="l" defTabSz="963613" rtl="0" fontAlgn="base">
        <a:lnSpc>
          <a:spcPct val="90000"/>
        </a:lnSpc>
        <a:spcBef>
          <a:spcPct val="0"/>
        </a:spcBef>
        <a:spcAft>
          <a:spcPct val="0"/>
        </a:spcAft>
        <a:defRPr sz="4600">
          <a:solidFill>
            <a:schemeClr val="tx1"/>
          </a:solidFill>
          <a:latin typeface="Calibri Light"/>
          <a:ea typeface="宋体" charset="-122"/>
        </a:defRPr>
      </a:lvl9pPr>
    </p:titleStyle>
    <p:bodyStyle>
      <a:lvl1pPr marL="239713" indent="-239713" algn="l" defTabSz="963613" rtl="0" fontAlgn="base">
        <a:lnSpc>
          <a:spcPct val="90000"/>
        </a:lnSpc>
        <a:spcBef>
          <a:spcPts val="1050"/>
        </a:spcBef>
        <a:spcAft>
          <a:spcPct val="0"/>
        </a:spcAft>
        <a:buFont typeface="Arial" charset="0"/>
        <a:buChar char="•"/>
        <a:defRPr sz="2900" kern="1200">
          <a:solidFill>
            <a:schemeClr val="tx1"/>
          </a:solidFill>
          <a:latin typeface="+mn-lt"/>
          <a:ea typeface="+mn-ea"/>
          <a:cs typeface="+mn-cs"/>
        </a:defRPr>
      </a:lvl1pPr>
      <a:lvl2pPr marL="722313" indent="-239713" algn="l" defTabSz="963613" rtl="0" fontAlgn="base">
        <a:lnSpc>
          <a:spcPct val="90000"/>
        </a:lnSpc>
        <a:spcBef>
          <a:spcPts val="525"/>
        </a:spcBef>
        <a:spcAft>
          <a:spcPct val="0"/>
        </a:spcAft>
        <a:buFont typeface="Arial" charset="0"/>
        <a:buChar char="•"/>
        <a:defRPr sz="2500" kern="1200">
          <a:solidFill>
            <a:schemeClr val="tx1"/>
          </a:solidFill>
          <a:latin typeface="+mn-lt"/>
          <a:ea typeface="+mn-ea"/>
          <a:cs typeface="+mn-cs"/>
        </a:defRPr>
      </a:lvl2pPr>
      <a:lvl3pPr marL="1204913" indent="-239713" algn="l" defTabSz="963613" rtl="0" fontAlgn="base">
        <a:lnSpc>
          <a:spcPct val="90000"/>
        </a:lnSpc>
        <a:spcBef>
          <a:spcPts val="525"/>
        </a:spcBef>
        <a:spcAft>
          <a:spcPct val="0"/>
        </a:spcAft>
        <a:buFont typeface="Arial" charset="0"/>
        <a:buChar char="•"/>
        <a:defRPr sz="2100" kern="1200">
          <a:solidFill>
            <a:schemeClr val="tx1"/>
          </a:solidFill>
          <a:latin typeface="+mn-lt"/>
          <a:ea typeface="+mn-ea"/>
          <a:cs typeface="+mn-cs"/>
        </a:defRPr>
      </a:lvl3pPr>
      <a:lvl4pPr marL="1687513" indent="-239713" algn="l" defTabSz="963613" rtl="0" fontAlgn="base">
        <a:lnSpc>
          <a:spcPct val="90000"/>
        </a:lnSpc>
        <a:spcBef>
          <a:spcPts val="525"/>
        </a:spcBef>
        <a:spcAft>
          <a:spcPct val="0"/>
        </a:spcAft>
        <a:buFont typeface="Arial" charset="0"/>
        <a:buChar char="•"/>
        <a:defRPr kern="1200">
          <a:solidFill>
            <a:schemeClr val="tx1"/>
          </a:solidFill>
          <a:latin typeface="+mn-lt"/>
          <a:ea typeface="+mn-ea"/>
          <a:cs typeface="+mn-cs"/>
        </a:defRPr>
      </a:lvl4pPr>
      <a:lvl5pPr marL="2168525" indent="-239713" algn="l" defTabSz="963613" rtl="0" fontAlgn="base">
        <a:lnSpc>
          <a:spcPct val="90000"/>
        </a:lnSpc>
        <a:spcBef>
          <a:spcPts val="525"/>
        </a:spcBef>
        <a:spcAft>
          <a:spcPct val="0"/>
        </a:spcAft>
        <a:buFont typeface="Arial" charset="0"/>
        <a:buChar char="•"/>
        <a:defRPr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p:bodyStyle>
    <p:otherStyle>
      <a:defPPr>
        <a:defRPr lang="en-US"/>
      </a:defPPr>
      <a:lvl1pPr marL="0" algn="l" defTabSz="964326" rtl="0" eaLnBrk="1" latinLnBrk="0" hangingPunct="1">
        <a:defRPr sz="1898" kern="1200">
          <a:solidFill>
            <a:schemeClr val="tx1"/>
          </a:solidFill>
          <a:latin typeface="+mn-lt"/>
          <a:ea typeface="+mn-ea"/>
          <a:cs typeface="+mn-cs"/>
        </a:defRPr>
      </a:lvl1pPr>
      <a:lvl2pPr marL="482163" algn="l" defTabSz="964326" rtl="0" eaLnBrk="1" latinLnBrk="0" hangingPunct="1">
        <a:defRPr sz="1898" kern="1200">
          <a:solidFill>
            <a:schemeClr val="tx1"/>
          </a:solidFill>
          <a:latin typeface="+mn-lt"/>
          <a:ea typeface="+mn-ea"/>
          <a:cs typeface="+mn-cs"/>
        </a:defRPr>
      </a:lvl2pPr>
      <a:lvl3pPr marL="964326" algn="l" defTabSz="964326" rtl="0" eaLnBrk="1" latinLnBrk="0" hangingPunct="1">
        <a:defRPr sz="1898" kern="1200">
          <a:solidFill>
            <a:schemeClr val="tx1"/>
          </a:solidFill>
          <a:latin typeface="+mn-lt"/>
          <a:ea typeface="+mn-ea"/>
          <a:cs typeface="+mn-cs"/>
        </a:defRPr>
      </a:lvl3pPr>
      <a:lvl4pPr marL="1446489" algn="l" defTabSz="964326" rtl="0" eaLnBrk="1" latinLnBrk="0" hangingPunct="1">
        <a:defRPr sz="1898" kern="1200">
          <a:solidFill>
            <a:schemeClr val="tx1"/>
          </a:solidFill>
          <a:latin typeface="+mn-lt"/>
          <a:ea typeface="+mn-ea"/>
          <a:cs typeface="+mn-cs"/>
        </a:defRPr>
      </a:lvl4pPr>
      <a:lvl5pPr marL="1928652" algn="l" defTabSz="964326" rtl="0" eaLnBrk="1" latinLnBrk="0" hangingPunct="1">
        <a:defRPr sz="1898" kern="1200">
          <a:solidFill>
            <a:schemeClr val="tx1"/>
          </a:solidFill>
          <a:latin typeface="+mn-lt"/>
          <a:ea typeface="+mn-ea"/>
          <a:cs typeface="+mn-cs"/>
        </a:defRPr>
      </a:lvl5pPr>
      <a:lvl6pPr marL="2410816" algn="l" defTabSz="964326" rtl="0" eaLnBrk="1" latinLnBrk="0" hangingPunct="1">
        <a:defRPr sz="1898" kern="1200">
          <a:solidFill>
            <a:schemeClr val="tx1"/>
          </a:solidFill>
          <a:latin typeface="+mn-lt"/>
          <a:ea typeface="+mn-ea"/>
          <a:cs typeface="+mn-cs"/>
        </a:defRPr>
      </a:lvl6pPr>
      <a:lvl7pPr marL="2892979" algn="l" defTabSz="964326" rtl="0" eaLnBrk="1" latinLnBrk="0" hangingPunct="1">
        <a:defRPr sz="1898" kern="1200">
          <a:solidFill>
            <a:schemeClr val="tx1"/>
          </a:solidFill>
          <a:latin typeface="+mn-lt"/>
          <a:ea typeface="+mn-ea"/>
          <a:cs typeface="+mn-cs"/>
        </a:defRPr>
      </a:lvl7pPr>
      <a:lvl8pPr marL="3375142" algn="l" defTabSz="964326" rtl="0" eaLnBrk="1" latinLnBrk="0" hangingPunct="1">
        <a:defRPr sz="1898" kern="1200">
          <a:solidFill>
            <a:schemeClr val="tx1"/>
          </a:solidFill>
          <a:latin typeface="+mn-lt"/>
          <a:ea typeface="+mn-ea"/>
          <a:cs typeface="+mn-cs"/>
        </a:defRPr>
      </a:lvl8pPr>
      <a:lvl9pPr marL="3857305" algn="l" defTabSz="964326" rtl="0" eaLnBrk="1" latinLnBrk="0" hangingPunct="1">
        <a:defRPr sz="189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ideo" Target="NULL" TargetMode="Externa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8" Type="http://schemas.openxmlformats.org/officeDocument/2006/relationships/tags" Target="../tags/tag27.xml"/><Relationship Id="rId3" Type="http://schemas.openxmlformats.org/officeDocument/2006/relationships/tags" Target="../tags/tag22.xml"/><Relationship Id="rId7" Type="http://schemas.openxmlformats.org/officeDocument/2006/relationships/tags" Target="../tags/tag26.xml"/><Relationship Id="rId12" Type="http://schemas.openxmlformats.org/officeDocument/2006/relationships/notesSlide" Target="../notesSlides/notesSlide10.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tags" Target="../tags/tag25.xml"/><Relationship Id="rId11" Type="http://schemas.openxmlformats.org/officeDocument/2006/relationships/slideLayout" Target="../slideLayouts/slideLayout2.xml"/><Relationship Id="rId5" Type="http://schemas.openxmlformats.org/officeDocument/2006/relationships/tags" Target="../tags/tag24.xml"/><Relationship Id="rId10" Type="http://schemas.openxmlformats.org/officeDocument/2006/relationships/tags" Target="../tags/tag29.xml"/><Relationship Id="rId4" Type="http://schemas.openxmlformats.org/officeDocument/2006/relationships/tags" Target="../tags/tag23.xml"/><Relationship Id="rId9" Type="http://schemas.openxmlformats.org/officeDocument/2006/relationships/tags" Target="../tags/tag2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tags" Target="../tags/tag37.xml"/><Relationship Id="rId3" Type="http://schemas.openxmlformats.org/officeDocument/2006/relationships/tags" Target="../tags/tag32.xml"/><Relationship Id="rId7" Type="http://schemas.openxmlformats.org/officeDocument/2006/relationships/tags" Target="../tags/tag36.xml"/><Relationship Id="rId12" Type="http://schemas.openxmlformats.org/officeDocument/2006/relationships/notesSlide" Target="../notesSlides/notesSlide12.xml"/><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tags" Target="../tags/tag35.xml"/><Relationship Id="rId11" Type="http://schemas.openxmlformats.org/officeDocument/2006/relationships/slideLayout" Target="../slideLayouts/slideLayout2.xml"/><Relationship Id="rId5" Type="http://schemas.openxmlformats.org/officeDocument/2006/relationships/tags" Target="../tags/tag34.xml"/><Relationship Id="rId10" Type="http://schemas.openxmlformats.org/officeDocument/2006/relationships/tags" Target="../tags/tag39.xml"/><Relationship Id="rId4" Type="http://schemas.openxmlformats.org/officeDocument/2006/relationships/tags" Target="../tags/tag33.xml"/><Relationship Id="rId9" Type="http://schemas.openxmlformats.org/officeDocument/2006/relationships/tags" Target="../tags/tag3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8.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10" Type="http://schemas.openxmlformats.org/officeDocument/2006/relationships/notesSlide" Target="../notesSlides/notesSlide2.xml"/><Relationship Id="rId4" Type="http://schemas.openxmlformats.org/officeDocument/2006/relationships/tags" Target="../tags/tag5.xml"/><Relationship Id="rId9"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tags" Target="../tags/tag17.xml"/><Relationship Id="rId3" Type="http://schemas.openxmlformats.org/officeDocument/2006/relationships/tags" Target="../tags/tag12.xml"/><Relationship Id="rId7" Type="http://schemas.openxmlformats.org/officeDocument/2006/relationships/tags" Target="../tags/tag16.xml"/><Relationship Id="rId12" Type="http://schemas.openxmlformats.org/officeDocument/2006/relationships/notesSlide" Target="../notesSlides/notesSlide3.xml"/><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tags" Target="../tags/tag15.xml"/><Relationship Id="rId11" Type="http://schemas.openxmlformats.org/officeDocument/2006/relationships/slideLayout" Target="../slideLayouts/slideLayout2.xml"/><Relationship Id="rId5" Type="http://schemas.openxmlformats.org/officeDocument/2006/relationships/tags" Target="../tags/tag14.xml"/><Relationship Id="rId10" Type="http://schemas.openxmlformats.org/officeDocument/2006/relationships/tags" Target="../tags/tag19.xml"/><Relationship Id="rId4" Type="http://schemas.openxmlformats.org/officeDocument/2006/relationships/tags" Target="../tags/tag13.xml"/><Relationship Id="rId9" Type="http://schemas.openxmlformats.org/officeDocument/2006/relationships/tags" Target="../tags/tag18.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AutoShape 2"/>
          <p:cNvSpPr>
            <a:spLocks noChangeArrowheads="1"/>
          </p:cNvSpPr>
          <p:nvPr/>
        </p:nvSpPr>
        <p:spPr bwMode="auto">
          <a:xfrm>
            <a:off x="0" y="0"/>
            <a:ext cx="12858750" cy="7232650"/>
          </a:xfrm>
          <a:prstGeom prst="roundRect">
            <a:avLst>
              <a:gd name="adj" fmla="val 0"/>
            </a:avLst>
          </a:prstGeom>
          <a:blipFill dpi="0" rotWithShape="1">
            <a:blip r:embed="rId4"/>
            <a:srcRect/>
            <a:stretch>
              <a:fillRect/>
            </a:stretch>
          </a:blipFill>
          <a:ln w="9525">
            <a:noFill/>
            <a:round/>
            <a:headEnd/>
            <a:tailEnd/>
          </a:ln>
        </p:spPr>
        <p:txBody>
          <a:bodyPr wrap="none" anchor="ctr"/>
          <a:lstStyle/>
          <a:p>
            <a:endParaRPr lang="zh-CN" altLang="en-US"/>
          </a:p>
        </p:txBody>
      </p:sp>
      <p:sp>
        <p:nvSpPr>
          <p:cNvPr id="13" name="矩形 12"/>
          <p:cNvSpPr/>
          <p:nvPr/>
        </p:nvSpPr>
        <p:spPr>
          <a:xfrm>
            <a:off x="0" y="4065588"/>
            <a:ext cx="12858750" cy="2784475"/>
          </a:xfrm>
          <a:prstGeom prst="rect">
            <a:avLst/>
          </a:prstGeom>
          <a:solidFill>
            <a:schemeClr val="accent1">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矩形 259"/>
          <p:cNvSpPr>
            <a:spLocks noChangeArrowheads="1"/>
          </p:cNvSpPr>
          <p:nvPr/>
        </p:nvSpPr>
        <p:spPr bwMode="auto">
          <a:xfrm>
            <a:off x="5429250" y="5029200"/>
            <a:ext cx="8008938" cy="1587500"/>
          </a:xfrm>
          <a:prstGeom prst="rect">
            <a:avLst/>
          </a:prstGeom>
          <a:noFill/>
          <a:ln w="9525">
            <a:noFill/>
            <a:miter lim="800000"/>
            <a:headEnd/>
            <a:tailEnd/>
          </a:ln>
        </p:spPr>
        <p:txBody>
          <a:bodyPr lIns="0" tIns="0" rIns="0" bIns="0">
            <a:spAutoFit/>
          </a:bodyPr>
          <a:lstStyle/>
          <a:p>
            <a:pPr>
              <a:spcBef>
                <a:spcPct val="20000"/>
              </a:spcBef>
              <a:buFont typeface="Arial" charset="0"/>
              <a:buNone/>
            </a:pPr>
            <a:r>
              <a:rPr lang="zh-CN" altLang="en-US" sz="6600">
                <a:solidFill>
                  <a:schemeClr val="bg1"/>
                </a:solidFill>
                <a:latin typeface="微软雅黑" pitchFamily="34" charset="-122"/>
                <a:ea typeface="微软雅黑" pitchFamily="34" charset="-122"/>
                <a:cs typeface="Arial" charset="0"/>
                <a:sym typeface="Calibri" pitchFamily="34" charset="0"/>
              </a:rPr>
              <a:t>禁毒教育</a:t>
            </a:r>
            <a:endParaRPr lang="en-US" altLang="zh-CN" sz="1100">
              <a:solidFill>
                <a:schemeClr val="bg1"/>
              </a:solidFill>
              <a:latin typeface="微软雅黑" pitchFamily="34" charset="-122"/>
              <a:ea typeface="微软雅黑" pitchFamily="34" charset="-122"/>
              <a:cs typeface="Arial" charset="0"/>
              <a:sym typeface="Calibri" pitchFamily="34" charset="0"/>
            </a:endParaRPr>
          </a:p>
          <a:p>
            <a:pPr>
              <a:spcBef>
                <a:spcPct val="20000"/>
              </a:spcBef>
              <a:buFont typeface="Arial" charset="0"/>
              <a:buNone/>
            </a:pPr>
            <a:r>
              <a:rPr lang="en-US" altLang="zh-CN" sz="800" b="1">
                <a:solidFill>
                  <a:schemeClr val="bg1"/>
                </a:solidFill>
                <a:latin typeface="微软雅黑" pitchFamily="34" charset="-122"/>
                <a:ea typeface="微软雅黑" pitchFamily="34" charset="-122"/>
                <a:cs typeface="Arial" charset="0"/>
                <a:sym typeface="Calibri" pitchFamily="34" charset="0"/>
              </a:rPr>
              <a:t>                      </a:t>
            </a:r>
          </a:p>
          <a:p>
            <a:pPr>
              <a:spcBef>
                <a:spcPct val="20000"/>
              </a:spcBef>
              <a:buFont typeface="Arial" charset="0"/>
              <a:buNone/>
            </a:pPr>
            <a:r>
              <a:rPr lang="en-US" altLang="zh-CN" sz="2000" b="1">
                <a:solidFill>
                  <a:schemeClr val="bg1"/>
                </a:solidFill>
                <a:latin typeface="微软雅黑" pitchFamily="34" charset="-122"/>
                <a:ea typeface="微软雅黑" pitchFamily="34" charset="-122"/>
                <a:cs typeface="Arial" charset="0"/>
                <a:sym typeface="Calibri" pitchFamily="34" charset="0"/>
              </a:rPr>
              <a:t>                  ——</a:t>
            </a:r>
            <a:r>
              <a:rPr lang="zh-CN" altLang="en-US" sz="2000" b="1">
                <a:solidFill>
                  <a:schemeClr val="bg1"/>
                </a:solidFill>
                <a:latin typeface="微软雅黑" pitchFamily="34" charset="-122"/>
                <a:ea typeface="微软雅黑" pitchFamily="34" charset="-122"/>
                <a:cs typeface="Arial" charset="0"/>
                <a:sym typeface="Calibri" pitchFamily="34" charset="0"/>
              </a:rPr>
              <a:t>益阳市广播电视台星空学院    禁毒知识专题讲座</a:t>
            </a:r>
          </a:p>
        </p:txBody>
      </p:sp>
      <p:sp>
        <p:nvSpPr>
          <p:cNvPr id="18" name="矩形 259"/>
          <p:cNvSpPr>
            <a:spLocks noChangeArrowheads="1"/>
          </p:cNvSpPr>
          <p:nvPr/>
        </p:nvSpPr>
        <p:spPr bwMode="auto">
          <a:xfrm>
            <a:off x="5565775" y="4332288"/>
            <a:ext cx="5475288" cy="430212"/>
          </a:xfrm>
          <a:prstGeom prst="rect">
            <a:avLst/>
          </a:prstGeom>
          <a:noFill/>
          <a:ln w="9525">
            <a:noFill/>
            <a:miter lim="800000"/>
            <a:headEnd/>
            <a:tailEnd/>
          </a:ln>
        </p:spPr>
        <p:txBody>
          <a:bodyPr lIns="0" tIns="0" rIns="0" bIns="0">
            <a:spAutoFit/>
          </a:bodyPr>
          <a:lstStyle/>
          <a:p>
            <a:pPr>
              <a:spcBef>
                <a:spcPct val="20000"/>
              </a:spcBef>
              <a:buFont typeface="Arial" charset="0"/>
              <a:buNone/>
            </a:pPr>
            <a:r>
              <a:rPr lang="en-US" altLang="zh-CN" sz="2800">
                <a:solidFill>
                  <a:schemeClr val="bg1"/>
                </a:solidFill>
                <a:latin typeface="微软雅黑" pitchFamily="34" charset="-122"/>
                <a:ea typeface="微软雅黑" pitchFamily="34" charset="-122"/>
                <a:cs typeface="Arial" charset="0"/>
                <a:sym typeface="Calibri" pitchFamily="34" charset="0"/>
              </a:rPr>
              <a:t>ANTI-DRUG EDUCATION</a:t>
            </a:r>
            <a:endParaRPr lang="zh-CN" altLang="en-US" sz="2800">
              <a:solidFill>
                <a:schemeClr val="bg1"/>
              </a:solidFill>
              <a:latin typeface="微软雅黑" pitchFamily="34" charset="-122"/>
              <a:ea typeface="微软雅黑" pitchFamily="34" charset="-122"/>
              <a:cs typeface="Arial" charset="0"/>
              <a:sym typeface="Calibri" pitchFamily="34" charset="0"/>
            </a:endParaRPr>
          </a:p>
        </p:txBody>
      </p:sp>
      <p:pic>
        <p:nvPicPr>
          <p:cNvPr id="4" name="Shape">
            <a:hlinkClick r:id="" action="ppaction://media"/>
          </p:cNvPr>
          <p:cNvPicPr>
            <a:picLocks noRot="1" noChangeAspect="1"/>
          </p:cNvPicPr>
          <p:nvPr>
            <a:videoFile r:link="rId1"/>
          </p:nvPr>
        </p:nvPicPr>
        <p:blipFill>
          <a:blip r:embed="rId5"/>
          <a:srcRect/>
          <a:stretch>
            <a:fillRect/>
          </a:stretch>
        </p:blipFill>
        <p:spPr bwMode="auto">
          <a:xfrm>
            <a:off x="6124575" y="-2144713"/>
            <a:ext cx="609600" cy="609600"/>
          </a:xfrm>
          <a:prstGeom prst="rect">
            <a:avLst/>
          </a:prstGeom>
          <a:noFill/>
          <a:ln w="9525">
            <a:noFill/>
            <a:miter lim="800000"/>
            <a:headEnd/>
            <a:tailEnd/>
          </a:ln>
        </p:spPr>
      </p:pic>
      <p:pic>
        <p:nvPicPr>
          <p:cNvPr id="7" name="图片 6"/>
          <p:cNvPicPr>
            <a:picLocks noChangeAspect="1"/>
          </p:cNvPicPr>
          <p:nvPr/>
        </p:nvPicPr>
        <p:blipFill>
          <a:blip r:embed="rId6"/>
          <a:srcRect/>
          <a:stretch>
            <a:fillRect/>
          </a:stretch>
        </p:blipFill>
        <p:spPr bwMode="auto">
          <a:xfrm>
            <a:off x="165100" y="160338"/>
            <a:ext cx="1192213" cy="884237"/>
          </a:xfrm>
          <a:prstGeom prst="rect">
            <a:avLst/>
          </a:prstGeom>
          <a:noFill/>
          <a:ln w="9525">
            <a:noFill/>
            <a:miter lim="800000"/>
            <a:headEnd/>
            <a:tailEnd/>
          </a:ln>
        </p:spPr>
      </p:pic>
    </p:spTree>
  </p:cSld>
  <p:clrMapOvr>
    <a:masterClrMapping/>
  </p:clrMapOvr>
  <p:transition spd="slow" advTm="5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4098"/>
                                        </p:tgtEl>
                                        <p:attrNameLst>
                                          <p:attrName>style.visibility</p:attrName>
                                        </p:attrNameLst>
                                      </p:cBhvr>
                                      <p:to>
                                        <p:strVal val="visible"/>
                                      </p:to>
                                    </p:set>
                                    <p:animEffect transition="in" filter="fade">
                                      <p:cBhvr>
                                        <p:cTn id="11" dur="1000"/>
                                        <p:tgtEl>
                                          <p:spTgt spid="4098"/>
                                        </p:tgtEl>
                                      </p:cBhvr>
                                    </p:animEffect>
                                    <p:anim calcmode="lin" valueType="num">
                                      <p:cBhvr>
                                        <p:cTn id="12" dur="1000" fill="hold"/>
                                        <p:tgtEl>
                                          <p:spTgt spid="4098"/>
                                        </p:tgtEl>
                                        <p:attrNameLst>
                                          <p:attrName>ppt_x</p:attrName>
                                        </p:attrNameLst>
                                      </p:cBhvr>
                                      <p:tavLst>
                                        <p:tav tm="0">
                                          <p:val>
                                            <p:strVal val="#ppt_x"/>
                                          </p:val>
                                        </p:tav>
                                        <p:tav tm="100000">
                                          <p:val>
                                            <p:strVal val="#ppt_x"/>
                                          </p:val>
                                        </p:tav>
                                      </p:tavLst>
                                    </p:anim>
                                    <p:anim calcmode="lin" valueType="num">
                                      <p:cBhvr>
                                        <p:cTn id="13" dur="1000" fill="hold"/>
                                        <p:tgtEl>
                                          <p:spTgt spid="4098"/>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barn(inVertical)">
                                      <p:cBhvr>
                                        <p:cTn id="23" dur="500"/>
                                        <p:tgtEl>
                                          <p:spTgt spid="13"/>
                                        </p:tgtEl>
                                      </p:cBhvr>
                                    </p:animEffect>
                                  </p:childTnLst>
                                </p:cTn>
                              </p:par>
                            </p:childTnLst>
                          </p:cTn>
                        </p:par>
                        <p:par>
                          <p:cTn id="24" fill="hold">
                            <p:stCondLst>
                              <p:cond delay="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8"/>
                                        </p:tgtEl>
                                        <p:attrNameLst>
                                          <p:attrName>ppt_y</p:attrName>
                                        </p:attrNameLst>
                                      </p:cBhvr>
                                      <p:tavLst>
                                        <p:tav tm="0">
                                          <p:val>
                                            <p:strVal val="#ppt_y"/>
                                          </p:val>
                                        </p:tav>
                                        <p:tav tm="100000">
                                          <p:val>
                                            <p:strVal val="#ppt_y"/>
                                          </p:val>
                                        </p:tav>
                                      </p:tavLst>
                                    </p:anim>
                                    <p:anim calcmode="lin" valueType="num">
                                      <p:cBhvr>
                                        <p:cTn id="29"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18"/>
                                        </p:tgtEl>
                                      </p:cBhvr>
                                    </p:animEffect>
                                  </p:childTnLst>
                                </p:cTn>
                              </p:par>
                            </p:childTnLst>
                          </p:cTn>
                        </p:par>
                        <p:par>
                          <p:cTn id="32" fill="hold">
                            <p:stCondLst>
                              <p:cond delay="1850"/>
                            </p:stCondLst>
                            <p:childTnLst>
                              <p:par>
                                <p:cTn id="33" presetID="26" presetClass="emph" presetSubtype="0" fill="hold" grpId="1" nodeType="afterEffect">
                                  <p:stCondLst>
                                    <p:cond delay="0"/>
                                  </p:stCondLst>
                                  <p:iterate type="lt">
                                    <p:tmPct val="0"/>
                                  </p:iterate>
                                  <p:childTnLst>
                                    <p:animEffect transition="out" filter="fade">
                                      <p:cBhvr>
                                        <p:cTn id="34" dur="500" tmFilter="0, 0; .2, .5; .8, .5; 1, 0"/>
                                        <p:tgtEl>
                                          <p:spTgt spid="18"/>
                                        </p:tgtEl>
                                      </p:cBhvr>
                                    </p:animEffect>
                                    <p:animScale>
                                      <p:cBhvr>
                                        <p:cTn id="35" dur="250" autoRev="1" fill="hold"/>
                                        <p:tgtEl>
                                          <p:spTgt spid="18"/>
                                        </p:tgtEl>
                                      </p:cBhvr>
                                      <p:by x="105000" y="105000"/>
                                    </p:animScale>
                                  </p:childTnLst>
                                </p:cTn>
                              </p:par>
                            </p:childTnLst>
                          </p:cTn>
                        </p:par>
                        <p:par>
                          <p:cTn id="36" fill="hold">
                            <p:stCondLst>
                              <p:cond delay="235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15"/>
                                        </p:tgtEl>
                                        <p:attrNameLst>
                                          <p:attrName>style.visibility</p:attrName>
                                        </p:attrNameLst>
                                      </p:cBhvr>
                                      <p:to>
                                        <p:strVal val="visible"/>
                                      </p:to>
                                    </p:set>
                                    <p:anim calcmode="lin" valueType="num">
                                      <p:cBhvr>
                                        <p:cTn id="39"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15"/>
                                        </p:tgtEl>
                                        <p:attrNameLst>
                                          <p:attrName>ppt_y</p:attrName>
                                        </p:attrNameLst>
                                      </p:cBhvr>
                                      <p:tavLst>
                                        <p:tav tm="0">
                                          <p:val>
                                            <p:strVal val="#ppt_y"/>
                                          </p:val>
                                        </p:tav>
                                        <p:tav tm="100000">
                                          <p:val>
                                            <p:strVal val="#ppt_y"/>
                                          </p:val>
                                        </p:tav>
                                      </p:tavLst>
                                    </p:anim>
                                    <p:anim calcmode="lin" valueType="num">
                                      <p:cBhvr>
                                        <p:cTn id="41"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15"/>
                                        </p:tgtEl>
                                      </p:cBhvr>
                                    </p:animEffect>
                                  </p:childTnLst>
                                </p:cTn>
                              </p:par>
                            </p:childTnLst>
                          </p:cTn>
                        </p:par>
                        <p:par>
                          <p:cTn id="44" fill="hold">
                            <p:stCondLst>
                              <p:cond delay="4100"/>
                            </p:stCondLst>
                            <p:childTnLst>
                              <p:par>
                                <p:cTn id="45" presetID="26" presetClass="emph" presetSubtype="0" fill="hold" grpId="1" nodeType="afterEffect">
                                  <p:stCondLst>
                                    <p:cond delay="0"/>
                                  </p:stCondLst>
                                  <p:iterate type="lt">
                                    <p:tmPct val="0"/>
                                  </p:iterate>
                                  <p:childTnLst>
                                    <p:animEffect transition="out" filter="fade">
                                      <p:cBhvr>
                                        <p:cTn id="46" dur="500" tmFilter="0, 0; .2, .5; .8, .5; 1, 0"/>
                                        <p:tgtEl>
                                          <p:spTgt spid="15"/>
                                        </p:tgtEl>
                                      </p:cBhvr>
                                    </p:animEffect>
                                    <p:animScale>
                                      <p:cBhvr>
                                        <p:cTn id="47"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video>
              <p:cMediaNode vol="80000" numSld="999" showWhenStopped="0">
                <p:cTn id="48" repeatCount="indefinite" fill="remove" display="0">
                  <p:stCondLst>
                    <p:cond delay="indefinite"/>
                  </p:stCondLst>
                  <p:endCondLst>
                    <p:cond evt="onStopAudio" delay="0">
                      <p:tgtEl>
                        <p:sldTgt/>
                      </p:tgtEl>
                    </p:cond>
                  </p:endCondLst>
                </p:cTn>
                <p:tgtEl>
                  <p:spTgt spid="4"/>
                </p:tgtEl>
              </p:cMediaNode>
            </p:video>
          </p:childTnLst>
        </p:cTn>
      </p:par>
    </p:tnLst>
    <p:bldLst>
      <p:bldP spid="4098" grpId="0" animBg="1"/>
      <p:bldP spid="13" grpId="0" animBg="1"/>
      <p:bldP spid="15" grpId="0"/>
      <p:bldP spid="15" grpId="1"/>
      <p:bldP spid="18" grpId="0"/>
      <p:bldP spid="18"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577" name="组合 1"/>
          <p:cNvGrpSpPr>
            <a:grpSpLocks/>
          </p:cNvGrpSpPr>
          <p:nvPr/>
        </p:nvGrpSpPr>
        <p:grpSpPr bwMode="auto">
          <a:xfrm flipH="1">
            <a:off x="1749425" y="2894013"/>
            <a:ext cx="11109325" cy="1416050"/>
            <a:chOff x="3536590" y="3256285"/>
            <a:chExt cx="5419547" cy="691455"/>
          </a:xfrm>
        </p:grpSpPr>
        <p:sp>
          <p:nvSpPr>
            <p:cNvPr id="8" name="MH_Other_1"/>
            <p:cNvSpPr/>
            <p:nvPr>
              <p:custDataLst>
                <p:tags r:id="rId7"/>
              </p:custDataLst>
            </p:nvPr>
          </p:nvSpPr>
          <p:spPr>
            <a:xfrm flipV="1">
              <a:off x="7617126" y="3840766"/>
              <a:ext cx="116941" cy="106974"/>
            </a:xfrm>
            <a:prstGeom prst="rtTriangle">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MH_Other_2"/>
            <p:cNvSpPr/>
            <p:nvPr>
              <p:custDataLst>
                <p:tags r:id="rId8"/>
              </p:custDataLst>
            </p:nvPr>
          </p:nvSpPr>
          <p:spPr>
            <a:xfrm>
              <a:off x="7617126" y="3256285"/>
              <a:ext cx="116941" cy="106974"/>
            </a:xfrm>
            <a:prstGeom prst="rtTriangle">
              <a:avLst/>
            </a:prstGeom>
            <a:solidFill>
              <a:schemeClr val="accent2">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MH_Other_9"/>
            <p:cNvSpPr/>
            <p:nvPr>
              <p:custDataLst>
                <p:tags r:id="rId9"/>
              </p:custDataLst>
            </p:nvPr>
          </p:nvSpPr>
          <p:spPr>
            <a:xfrm>
              <a:off x="6732713" y="3256285"/>
              <a:ext cx="2223424" cy="691455"/>
            </a:xfrm>
            <a:prstGeom prst="rightArrow">
              <a:avLst>
                <a:gd name="adj1" fmla="val 72581"/>
                <a:gd name="adj2" fmla="val 46774"/>
              </a:avLst>
            </a:prstGeom>
            <a:solidFill>
              <a:srgbClr val="ECECEC"/>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13" name="MH_SubTitle_1"/>
            <p:cNvSpPr/>
            <p:nvPr>
              <p:custDataLst>
                <p:tags r:id="rId10"/>
              </p:custDataLst>
            </p:nvPr>
          </p:nvSpPr>
          <p:spPr>
            <a:xfrm>
              <a:off x="3536590" y="3256285"/>
              <a:ext cx="4080536" cy="691455"/>
            </a:xfrm>
            <a:prstGeom prst="rect">
              <a:avLst/>
            </a:prstGeom>
            <a:solidFill>
              <a:schemeClr val="accent2"/>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endParaRPr lang="zh-CN" altLang="en-US" sz="210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2" name="文本框 11"/>
          <p:cNvSpPr txBox="1"/>
          <p:nvPr>
            <p:custDataLst>
              <p:tags r:id="rId2"/>
            </p:custDataLst>
          </p:nvPr>
        </p:nvSpPr>
        <p:spPr>
          <a:xfrm>
            <a:off x="5070475" y="3438525"/>
            <a:ext cx="920750" cy="649288"/>
          </a:xfrm>
          <a:prstGeom prst="rect">
            <a:avLst/>
          </a:prstGeom>
          <a:noFill/>
        </p:spPr>
        <p:txBody>
          <a:bodyPr wrap="none" lIns="0" tIns="0" rIns="0" bIns="0">
            <a:spAutoFit/>
          </a:bodyPr>
          <a:lstStyle/>
          <a:p>
            <a:pPr>
              <a:defRPr/>
            </a:pPr>
            <a:r>
              <a:rPr lang="en-US" altLang="zh-CN" sz="3375" dirty="0">
                <a:solidFill>
                  <a:schemeClr val="bg1"/>
                </a:solidFill>
                <a:latin typeface="Arial" panose="020B0604020202020204" pitchFamily="34" charset="0"/>
                <a:ea typeface="微软雅黑" panose="020B0503020204020204" pitchFamily="34" charset="-122"/>
                <a:sym typeface="Arial" panose="020B0604020202020204" pitchFamily="34" charset="0"/>
              </a:rPr>
              <a:t>P</a:t>
            </a:r>
            <a:r>
              <a:rPr lang="en-US" altLang="zh-CN" sz="4217" dirty="0">
                <a:solidFill>
                  <a:schemeClr val="bg1"/>
                </a:solidFill>
                <a:latin typeface="Arial" panose="020B0604020202020204" pitchFamily="34" charset="0"/>
                <a:ea typeface="微软雅黑" panose="020B0503020204020204" pitchFamily="34" charset="-122"/>
                <a:sym typeface="Arial" panose="020B0604020202020204" pitchFamily="34" charset="0"/>
              </a:rPr>
              <a:t>art</a:t>
            </a:r>
            <a:endParaRPr lang="zh-CN" altLang="en-US" sz="12127"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2" name="文本框 13"/>
          <p:cNvSpPr txBox="1">
            <a:spLocks noChangeArrowheads="1"/>
          </p:cNvSpPr>
          <p:nvPr>
            <p:custDataLst>
              <p:tags r:id="rId3"/>
            </p:custDataLst>
          </p:nvPr>
        </p:nvSpPr>
        <p:spPr bwMode="auto">
          <a:xfrm>
            <a:off x="5207000" y="3267075"/>
            <a:ext cx="646113" cy="341313"/>
          </a:xfrm>
          <a:prstGeom prst="rect">
            <a:avLst/>
          </a:prstGeom>
          <a:noFill/>
          <a:ln>
            <a:noFill/>
          </a:ln>
          <a:extLst>
            <a:ext uri="{909E8E84-426E-40DD-AFC4-6F175D3DCCD1}"/>
            <a:ext uri="{91240B29-F687-4F45-9708-019B960494DF}"/>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zh-CN" altLang="en-US" sz="2215" dirty="0">
                <a:solidFill>
                  <a:schemeClr val="bg1"/>
                </a:solidFill>
                <a:latin typeface="Arial" panose="020B0604020202020204" pitchFamily="34" charset="0"/>
                <a:ea typeface="微软雅黑" panose="020B0503020204020204" pitchFamily="34" charset="-122"/>
                <a:sym typeface="Arial" panose="020B0604020202020204" pitchFamily="34" charset="0"/>
              </a:rPr>
              <a:t>章 节</a:t>
            </a:r>
          </a:p>
        </p:txBody>
      </p:sp>
      <p:sp>
        <p:nvSpPr>
          <p:cNvPr id="2053" name="文本框 14"/>
          <p:cNvSpPr txBox="1">
            <a:spLocks noChangeArrowheads="1"/>
          </p:cNvSpPr>
          <p:nvPr>
            <p:custDataLst>
              <p:tags r:id="rId4"/>
            </p:custDataLst>
          </p:nvPr>
        </p:nvSpPr>
        <p:spPr bwMode="auto">
          <a:xfrm>
            <a:off x="6162675" y="2790825"/>
            <a:ext cx="1441450" cy="1557338"/>
          </a:xfrm>
          <a:prstGeom prst="rect">
            <a:avLst/>
          </a:prstGeom>
          <a:noFill/>
          <a:ln>
            <a:noFill/>
          </a:ln>
          <a:extLst>
            <a:ext uri="{909E8E84-426E-40DD-AFC4-6F175D3DCCD1}"/>
            <a:ext uri="{91240B29-F687-4F45-9708-019B960494DF}"/>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r>
              <a:rPr lang="en-US" altLang="zh-CN" sz="10123"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zh-CN" altLang="en-US" sz="1012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标题 5"/>
          <p:cNvSpPr txBox="1">
            <a:spLocks/>
          </p:cNvSpPr>
          <p:nvPr>
            <p:custDataLst>
              <p:tags r:id="rId5"/>
            </p:custDataLst>
          </p:nvPr>
        </p:nvSpPr>
        <p:spPr>
          <a:xfrm>
            <a:off x="8220075" y="3217863"/>
            <a:ext cx="4638675" cy="554037"/>
          </a:xfrm>
          <a:prstGeom prst="rect">
            <a:avLst/>
          </a:prstGeom>
          <a:noFill/>
        </p:spPr>
        <p:txBody>
          <a:bodyPr lIns="0" tIns="0" rIns="0" bIns="0">
            <a:spAutoFit/>
          </a:bodyPr>
          <a:lstStyle>
            <a:lvl1pPr algn="ctr">
              <a:lnSpc>
                <a:spcPct val="90000"/>
              </a:lnSpc>
              <a:spcBef>
                <a:spcPct val="0"/>
              </a:spcBef>
              <a:buNone/>
              <a:defRPr sz="4000">
                <a:latin typeface="+mj-lt"/>
                <a:ea typeface="+mj-ea"/>
                <a:cs typeface="+mj-cs"/>
              </a:defRPr>
            </a:lvl1pPr>
          </a:lstStyle>
          <a:p>
            <a:pPr algn="l">
              <a:defRPr/>
            </a:pPr>
            <a:r>
              <a:rPr lang="zh-CN" altLang="en-US" sz="3999" kern="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国际</a:t>
            </a:r>
            <a:r>
              <a:rPr lang="zh-CN" altLang="en-US" sz="3999" kern="0" dirty="0">
                <a:solidFill>
                  <a:schemeClr val="bg1"/>
                </a:solidFill>
                <a:latin typeface="Arial" panose="020B0604020202020204" pitchFamily="34" charset="0"/>
                <a:ea typeface="微软雅黑" panose="020B0503020204020204" pitchFamily="34" charset="-122"/>
                <a:sym typeface="Arial" panose="020B0604020202020204" pitchFamily="34" charset="0"/>
              </a:rPr>
              <a:t>禁毒日的由来</a:t>
            </a:r>
          </a:p>
        </p:txBody>
      </p:sp>
      <p:sp>
        <p:nvSpPr>
          <p:cNvPr id="7" name="文本占位符 6"/>
          <p:cNvSpPr txBox="1">
            <a:spLocks/>
          </p:cNvSpPr>
          <p:nvPr>
            <p:custDataLst>
              <p:tags r:id="rId6"/>
            </p:custDataLst>
          </p:nvPr>
        </p:nvSpPr>
        <p:spPr>
          <a:xfrm>
            <a:off x="8215313" y="3540125"/>
            <a:ext cx="3686175" cy="571500"/>
          </a:xfrm>
          <a:prstGeom prst="rect">
            <a:avLst/>
          </a:prstGeom>
          <a:noFill/>
        </p:spPr>
        <p:txBody>
          <a:bodyPr lIns="0" tIns="0" rIns="0" bIns="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endParaRPr lang="en-US" altLang="zh-CN" kern="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l">
              <a:defRPr/>
            </a:pPr>
            <a:r>
              <a:rPr lang="en-US" altLang="zh-CN" kern="0" dirty="0">
                <a:solidFill>
                  <a:schemeClr val="bg1"/>
                </a:solidFill>
                <a:latin typeface="Arial" panose="020B0604020202020204" pitchFamily="34" charset="0"/>
                <a:ea typeface="微软雅黑" panose="020B0503020204020204" pitchFamily="34" charset="-122"/>
                <a:sym typeface="Arial" panose="020B0604020202020204" pitchFamily="34" charset="0"/>
              </a:rPr>
              <a:t>Origin of International Drug Control Day</a:t>
            </a:r>
          </a:p>
        </p:txBody>
      </p:sp>
    </p:spTree>
    <p:custDataLst>
      <p:tags r:id="rId1"/>
    </p:custDataLst>
  </p:cSld>
  <p:clrMapOvr>
    <a:masterClrMapping/>
  </p:clrMapOvr>
  <p:transition spd="slow">
    <p:pu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a:grpSpLocks/>
          </p:cNvGrpSpPr>
          <p:nvPr/>
        </p:nvGrpSpPr>
        <p:grpSpPr bwMode="auto">
          <a:xfrm>
            <a:off x="3540125" y="2058988"/>
            <a:ext cx="5757863" cy="4144962"/>
            <a:chOff x="4063906" y="1219200"/>
            <a:chExt cx="4991194" cy="3594100"/>
          </a:xfrm>
        </p:grpSpPr>
        <p:sp>
          <p:nvSpPr>
            <p:cNvPr id="6" name="Oval 5"/>
            <p:cNvSpPr/>
            <p:nvPr/>
          </p:nvSpPr>
          <p:spPr bwMode="auto">
            <a:xfrm>
              <a:off x="4063906" y="3660816"/>
              <a:ext cx="4991194" cy="934066"/>
            </a:xfrm>
            <a:prstGeom prst="ellipse">
              <a:avLst/>
            </a:prstGeom>
            <a:gradFill flip="none" rotWithShape="1">
              <a:gsLst>
                <a:gs pos="1000">
                  <a:schemeClr val="tx1"/>
                </a:gs>
                <a:gs pos="100000">
                  <a:schemeClr val="bg1">
                    <a:alpha val="0"/>
                  </a:schemeClr>
                </a:gs>
              </a:gsLst>
              <a:path path="shap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grpSp>
          <p:nvGrpSpPr>
            <p:cNvPr id="26643" name="Group 6"/>
            <p:cNvGrpSpPr>
              <a:grpSpLocks/>
            </p:cNvGrpSpPr>
            <p:nvPr/>
          </p:nvGrpSpPr>
          <p:grpSpPr bwMode="auto">
            <a:xfrm>
              <a:off x="4325938" y="1219200"/>
              <a:ext cx="4175125" cy="3594100"/>
              <a:chOff x="4325938" y="1219200"/>
              <a:chExt cx="4175125" cy="3594100"/>
            </a:xfrm>
          </p:grpSpPr>
          <p:sp>
            <p:nvSpPr>
              <p:cNvPr id="8" name="Freeform 7"/>
              <p:cNvSpPr>
                <a:spLocks noChangeArrowheads="1"/>
              </p:cNvSpPr>
              <p:nvPr/>
            </p:nvSpPr>
            <p:spPr bwMode="auto">
              <a:xfrm>
                <a:off x="5965707" y="1476609"/>
                <a:ext cx="888975" cy="1910613"/>
              </a:xfrm>
              <a:custGeom>
                <a:avLst/>
                <a:gdLst>
                  <a:gd name="T0" fmla="*/ 521920 w 772584"/>
                  <a:gd name="T1" fmla="*/ 1716301 h 1663700"/>
                  <a:gd name="T2" fmla="*/ 463387 w 772584"/>
                  <a:gd name="T3" fmla="*/ 1380820 h 1663700"/>
                  <a:gd name="T4" fmla="*/ 478021 w 772584"/>
                  <a:gd name="T5" fmla="*/ 1118270 h 1663700"/>
                  <a:gd name="T6" fmla="*/ 756052 w 772584"/>
                  <a:gd name="T7" fmla="*/ 782790 h 1663700"/>
                  <a:gd name="T8" fmla="*/ 873118 w 772584"/>
                  <a:gd name="T9" fmla="*/ 666100 h 1663700"/>
                  <a:gd name="T10" fmla="*/ 653620 w 772584"/>
                  <a:gd name="T11" fmla="*/ 826547 h 1663700"/>
                  <a:gd name="T12" fmla="*/ 478021 w 772584"/>
                  <a:gd name="T13" fmla="*/ 1030754 h 1663700"/>
                  <a:gd name="T14" fmla="*/ 478021 w 772584"/>
                  <a:gd name="T15" fmla="*/ 914065 h 1663700"/>
                  <a:gd name="T16" fmla="*/ 507287 w 772584"/>
                  <a:gd name="T17" fmla="*/ 491067 h 1663700"/>
                  <a:gd name="T18" fmla="*/ 609720 w 772584"/>
                  <a:gd name="T19" fmla="*/ 286861 h 1663700"/>
                  <a:gd name="T20" fmla="*/ 785319 w 772584"/>
                  <a:gd name="T21" fmla="*/ 97241 h 1663700"/>
                  <a:gd name="T22" fmla="*/ 507287 w 772584"/>
                  <a:gd name="T23" fmla="*/ 301447 h 1663700"/>
                  <a:gd name="T24" fmla="*/ 360955 w 772584"/>
                  <a:gd name="T25" fmla="*/ 9724 h 1663700"/>
                  <a:gd name="T26" fmla="*/ 434121 w 772584"/>
                  <a:gd name="T27" fmla="*/ 359792 h 1663700"/>
                  <a:gd name="T28" fmla="*/ 434121 w 772584"/>
                  <a:gd name="T29" fmla="*/ 651515 h 1663700"/>
                  <a:gd name="T30" fmla="*/ 404854 w 772584"/>
                  <a:gd name="T31" fmla="*/ 986995 h 1663700"/>
                  <a:gd name="T32" fmla="*/ 156088 w 772584"/>
                  <a:gd name="T33" fmla="*/ 680686 h 1663700"/>
                  <a:gd name="T34" fmla="*/ 9755 w 772584"/>
                  <a:gd name="T35" fmla="*/ 476481 h 1663700"/>
                  <a:gd name="T36" fmla="*/ 214622 w 772584"/>
                  <a:gd name="T37" fmla="*/ 826547 h 1663700"/>
                  <a:gd name="T38" fmla="*/ 390221 w 772584"/>
                  <a:gd name="T39" fmla="*/ 1103684 h 1663700"/>
                  <a:gd name="T40" fmla="*/ 390221 w 772584"/>
                  <a:gd name="T41" fmla="*/ 1789231 h 1663700"/>
                  <a:gd name="T42" fmla="*/ 507287 w 772584"/>
                  <a:gd name="T43" fmla="*/ 1832990 h 1663700"/>
                  <a:gd name="T44" fmla="*/ 585331 w 772584"/>
                  <a:gd name="T45" fmla="*/ 1832990 h 1663700"/>
                  <a:gd name="T46" fmla="*/ 565820 w 772584"/>
                  <a:gd name="T47" fmla="*/ 1755198 h 1663700"/>
                  <a:gd name="T48" fmla="*/ 521920 w 772584"/>
                  <a:gd name="T49" fmla="*/ 1716301 h 16637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72584"/>
                  <a:gd name="T76" fmla="*/ 0 h 1663700"/>
                  <a:gd name="T77" fmla="*/ 772584 w 772584"/>
                  <a:gd name="T78" fmla="*/ 1663700 h 166370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72584" h="1663700">
                    <a:moveTo>
                      <a:pt x="452967" y="1494367"/>
                    </a:moveTo>
                    <a:cubicBezTo>
                      <a:pt x="438150" y="1440039"/>
                      <a:pt x="408517" y="1289050"/>
                      <a:pt x="402167" y="1202267"/>
                    </a:cubicBezTo>
                    <a:cubicBezTo>
                      <a:pt x="395817" y="1115484"/>
                      <a:pt x="372534" y="1060450"/>
                      <a:pt x="414867" y="973667"/>
                    </a:cubicBezTo>
                    <a:cubicBezTo>
                      <a:pt x="457200" y="886884"/>
                      <a:pt x="599017" y="747184"/>
                      <a:pt x="656167" y="681567"/>
                    </a:cubicBezTo>
                    <a:cubicBezTo>
                      <a:pt x="713317" y="615950"/>
                      <a:pt x="772584" y="573617"/>
                      <a:pt x="757767" y="579967"/>
                    </a:cubicBezTo>
                    <a:cubicBezTo>
                      <a:pt x="742950" y="586317"/>
                      <a:pt x="624417" y="666750"/>
                      <a:pt x="567267" y="719667"/>
                    </a:cubicBezTo>
                    <a:cubicBezTo>
                      <a:pt x="510117" y="772584"/>
                      <a:pt x="440267" y="884767"/>
                      <a:pt x="414867" y="897467"/>
                    </a:cubicBezTo>
                    <a:cubicBezTo>
                      <a:pt x="389467" y="910167"/>
                      <a:pt x="410634" y="874184"/>
                      <a:pt x="414867" y="795867"/>
                    </a:cubicBezTo>
                    <a:cubicBezTo>
                      <a:pt x="419100" y="717550"/>
                      <a:pt x="421217" y="518584"/>
                      <a:pt x="440267" y="427567"/>
                    </a:cubicBezTo>
                    <a:cubicBezTo>
                      <a:pt x="459317" y="336550"/>
                      <a:pt x="488950" y="306917"/>
                      <a:pt x="529167" y="249767"/>
                    </a:cubicBezTo>
                    <a:cubicBezTo>
                      <a:pt x="569384" y="192617"/>
                      <a:pt x="696384" y="82550"/>
                      <a:pt x="681567" y="84667"/>
                    </a:cubicBezTo>
                    <a:cubicBezTo>
                      <a:pt x="666750" y="86784"/>
                      <a:pt x="501650" y="275167"/>
                      <a:pt x="440267" y="262467"/>
                    </a:cubicBezTo>
                    <a:cubicBezTo>
                      <a:pt x="378884" y="249767"/>
                      <a:pt x="323850" y="0"/>
                      <a:pt x="313267" y="8467"/>
                    </a:cubicBezTo>
                    <a:cubicBezTo>
                      <a:pt x="302684" y="16934"/>
                      <a:pt x="366184" y="220134"/>
                      <a:pt x="376767" y="313267"/>
                    </a:cubicBezTo>
                    <a:cubicBezTo>
                      <a:pt x="387350" y="406400"/>
                      <a:pt x="381000" y="476250"/>
                      <a:pt x="376767" y="567267"/>
                    </a:cubicBezTo>
                    <a:cubicBezTo>
                      <a:pt x="372534" y="658284"/>
                      <a:pt x="391584" y="855134"/>
                      <a:pt x="351367" y="859367"/>
                    </a:cubicBezTo>
                    <a:cubicBezTo>
                      <a:pt x="311150" y="863600"/>
                      <a:pt x="192617" y="666750"/>
                      <a:pt x="135467" y="592667"/>
                    </a:cubicBezTo>
                    <a:cubicBezTo>
                      <a:pt x="78317" y="518584"/>
                      <a:pt x="0" y="393700"/>
                      <a:pt x="8467" y="414867"/>
                    </a:cubicBezTo>
                    <a:cubicBezTo>
                      <a:pt x="16934" y="436034"/>
                      <a:pt x="131234" y="628650"/>
                      <a:pt x="186267" y="719667"/>
                    </a:cubicBezTo>
                    <a:cubicBezTo>
                      <a:pt x="241300" y="810684"/>
                      <a:pt x="313267" y="821267"/>
                      <a:pt x="338667" y="960967"/>
                    </a:cubicBezTo>
                    <a:cubicBezTo>
                      <a:pt x="364067" y="1100667"/>
                      <a:pt x="321734" y="1452034"/>
                      <a:pt x="338667" y="1557867"/>
                    </a:cubicBezTo>
                    <a:cubicBezTo>
                      <a:pt x="355600" y="1663700"/>
                      <a:pt x="412045" y="1589617"/>
                      <a:pt x="440267" y="1595967"/>
                    </a:cubicBezTo>
                    <a:cubicBezTo>
                      <a:pt x="468489" y="1602317"/>
                      <a:pt x="499533" y="1607256"/>
                      <a:pt x="508000" y="1595967"/>
                    </a:cubicBezTo>
                    <a:cubicBezTo>
                      <a:pt x="516467" y="1584678"/>
                      <a:pt x="525639" y="1591733"/>
                      <a:pt x="491067" y="1528234"/>
                    </a:cubicBezTo>
                    <a:cubicBezTo>
                      <a:pt x="498828" y="1545168"/>
                      <a:pt x="467784" y="1493661"/>
                      <a:pt x="452967" y="1494367"/>
                    </a:cubicBezTo>
                    <a:close/>
                  </a:path>
                </a:pathLst>
              </a:custGeom>
              <a:solidFill>
                <a:schemeClr val="accent5"/>
              </a:solidFill>
              <a:ln>
                <a:noFill/>
              </a:ln>
              <a:effectLst/>
              <a:extLst>
                <a:ext uri="{91240B29-F687-4F45-9708-019B960494DF}"/>
              </a:ex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grpSp>
            <p:nvGrpSpPr>
              <p:cNvPr id="26645" name="Group 92"/>
              <p:cNvGrpSpPr>
                <a:grpSpLocks/>
              </p:cNvGrpSpPr>
              <p:nvPr/>
            </p:nvGrpSpPr>
            <p:grpSpPr bwMode="auto">
              <a:xfrm>
                <a:off x="6732588" y="1738313"/>
                <a:ext cx="884237" cy="488950"/>
                <a:chOff x="6732587" y="1738313"/>
                <a:chExt cx="884238" cy="488950"/>
              </a:xfrm>
            </p:grpSpPr>
            <p:sp>
              <p:nvSpPr>
                <p:cNvPr id="86" name="Freeform 85"/>
                <p:cNvSpPr/>
                <p:nvPr/>
              </p:nvSpPr>
              <p:spPr bwMode="auto">
                <a:xfrm>
                  <a:off x="6751471" y="1742278"/>
                  <a:ext cx="864205" cy="473523"/>
                </a:xfrm>
                <a:custGeom>
                  <a:avLst/>
                  <a:gdLst>
                    <a:gd name="connsiteX0" fmla="*/ 11642 w 753534"/>
                    <a:gd name="connsiteY0" fmla="*/ 392642 h 411692"/>
                    <a:gd name="connsiteX1" fmla="*/ 5292 w 753534"/>
                    <a:gd name="connsiteY1" fmla="*/ 284692 h 411692"/>
                    <a:gd name="connsiteX2" fmla="*/ 43392 w 753534"/>
                    <a:gd name="connsiteY2" fmla="*/ 195792 h 411692"/>
                    <a:gd name="connsiteX3" fmla="*/ 125942 w 753534"/>
                    <a:gd name="connsiteY3" fmla="*/ 113242 h 411692"/>
                    <a:gd name="connsiteX4" fmla="*/ 291042 w 753534"/>
                    <a:gd name="connsiteY4" fmla="*/ 30692 h 411692"/>
                    <a:gd name="connsiteX5" fmla="*/ 456142 w 753534"/>
                    <a:gd name="connsiteY5" fmla="*/ 5292 h 411692"/>
                    <a:gd name="connsiteX6" fmla="*/ 684742 w 753534"/>
                    <a:gd name="connsiteY6" fmla="*/ 62442 h 411692"/>
                    <a:gd name="connsiteX7" fmla="*/ 748242 w 753534"/>
                    <a:gd name="connsiteY7" fmla="*/ 100542 h 411692"/>
                    <a:gd name="connsiteX8" fmla="*/ 652992 w 753534"/>
                    <a:gd name="connsiteY8" fmla="*/ 94192 h 411692"/>
                    <a:gd name="connsiteX9" fmla="*/ 564092 w 753534"/>
                    <a:gd name="connsiteY9" fmla="*/ 138642 h 411692"/>
                    <a:gd name="connsiteX10" fmla="*/ 379942 w 753534"/>
                    <a:gd name="connsiteY10" fmla="*/ 278342 h 411692"/>
                    <a:gd name="connsiteX11" fmla="*/ 208492 w 753534"/>
                    <a:gd name="connsiteY11" fmla="*/ 360892 h 411692"/>
                    <a:gd name="connsiteX12" fmla="*/ 68792 w 753534"/>
                    <a:gd name="connsiteY12" fmla="*/ 398992 h 411692"/>
                    <a:gd name="connsiteX13" fmla="*/ 11642 w 753534"/>
                    <a:gd name="connsiteY13" fmla="*/ 392642 h 411692"/>
                    <a:gd name="connsiteX0" fmla="*/ 11642 w 753534"/>
                    <a:gd name="connsiteY0" fmla="*/ 392642 h 411692"/>
                    <a:gd name="connsiteX1" fmla="*/ 5292 w 753534"/>
                    <a:gd name="connsiteY1" fmla="*/ 284692 h 411692"/>
                    <a:gd name="connsiteX2" fmla="*/ 43392 w 753534"/>
                    <a:gd name="connsiteY2" fmla="*/ 195792 h 411692"/>
                    <a:gd name="connsiteX3" fmla="*/ 125942 w 753534"/>
                    <a:gd name="connsiteY3" fmla="*/ 113242 h 411692"/>
                    <a:gd name="connsiteX4" fmla="*/ 291042 w 753534"/>
                    <a:gd name="connsiteY4" fmla="*/ 30692 h 411692"/>
                    <a:gd name="connsiteX5" fmla="*/ 456142 w 753534"/>
                    <a:gd name="connsiteY5" fmla="*/ 5292 h 411692"/>
                    <a:gd name="connsiteX6" fmla="*/ 684742 w 753534"/>
                    <a:gd name="connsiteY6" fmla="*/ 62442 h 411692"/>
                    <a:gd name="connsiteX7" fmla="*/ 748242 w 753534"/>
                    <a:gd name="connsiteY7" fmla="*/ 100542 h 411692"/>
                    <a:gd name="connsiteX8" fmla="*/ 652992 w 753534"/>
                    <a:gd name="connsiteY8" fmla="*/ 94192 h 411692"/>
                    <a:gd name="connsiteX9" fmla="*/ 564092 w 753534"/>
                    <a:gd name="connsiteY9" fmla="*/ 138642 h 411692"/>
                    <a:gd name="connsiteX10" fmla="*/ 379942 w 753534"/>
                    <a:gd name="connsiteY10" fmla="*/ 278342 h 411692"/>
                    <a:gd name="connsiteX11" fmla="*/ 208492 w 753534"/>
                    <a:gd name="connsiteY11" fmla="*/ 360892 h 411692"/>
                    <a:gd name="connsiteX12" fmla="*/ 68792 w 753534"/>
                    <a:gd name="connsiteY12" fmla="*/ 398992 h 411692"/>
                    <a:gd name="connsiteX13" fmla="*/ 11642 w 753534"/>
                    <a:gd name="connsiteY13" fmla="*/ 392642 h 411692"/>
                    <a:gd name="connsiteX0" fmla="*/ 11642 w 753534"/>
                    <a:gd name="connsiteY0" fmla="*/ 392642 h 411692"/>
                    <a:gd name="connsiteX1" fmla="*/ 5292 w 753534"/>
                    <a:gd name="connsiteY1" fmla="*/ 284692 h 411692"/>
                    <a:gd name="connsiteX2" fmla="*/ 43392 w 753534"/>
                    <a:gd name="connsiteY2" fmla="*/ 195792 h 411692"/>
                    <a:gd name="connsiteX3" fmla="*/ 125942 w 753534"/>
                    <a:gd name="connsiteY3" fmla="*/ 113242 h 411692"/>
                    <a:gd name="connsiteX4" fmla="*/ 291042 w 753534"/>
                    <a:gd name="connsiteY4" fmla="*/ 30692 h 411692"/>
                    <a:gd name="connsiteX5" fmla="*/ 456142 w 753534"/>
                    <a:gd name="connsiteY5" fmla="*/ 5292 h 411692"/>
                    <a:gd name="connsiteX6" fmla="*/ 684742 w 753534"/>
                    <a:gd name="connsiteY6" fmla="*/ 62442 h 411692"/>
                    <a:gd name="connsiteX7" fmla="*/ 748242 w 753534"/>
                    <a:gd name="connsiteY7" fmla="*/ 100542 h 411692"/>
                    <a:gd name="connsiteX8" fmla="*/ 652992 w 753534"/>
                    <a:gd name="connsiteY8" fmla="*/ 94192 h 411692"/>
                    <a:gd name="connsiteX9" fmla="*/ 564092 w 753534"/>
                    <a:gd name="connsiteY9" fmla="*/ 138642 h 411692"/>
                    <a:gd name="connsiteX10" fmla="*/ 379942 w 753534"/>
                    <a:gd name="connsiteY10" fmla="*/ 278342 h 411692"/>
                    <a:gd name="connsiteX11" fmla="*/ 208492 w 753534"/>
                    <a:gd name="connsiteY11" fmla="*/ 360892 h 411692"/>
                    <a:gd name="connsiteX12" fmla="*/ 68792 w 753534"/>
                    <a:gd name="connsiteY12" fmla="*/ 398992 h 411692"/>
                    <a:gd name="connsiteX13" fmla="*/ 11642 w 753534"/>
                    <a:gd name="connsiteY13" fmla="*/ 392642 h 411692"/>
                    <a:gd name="connsiteX0" fmla="*/ 11642 w 753534"/>
                    <a:gd name="connsiteY0" fmla="*/ 392642 h 411692"/>
                    <a:gd name="connsiteX1" fmla="*/ 5292 w 753534"/>
                    <a:gd name="connsiteY1" fmla="*/ 284692 h 411692"/>
                    <a:gd name="connsiteX2" fmla="*/ 43392 w 753534"/>
                    <a:gd name="connsiteY2" fmla="*/ 195792 h 411692"/>
                    <a:gd name="connsiteX3" fmla="*/ 125942 w 753534"/>
                    <a:gd name="connsiteY3" fmla="*/ 113242 h 411692"/>
                    <a:gd name="connsiteX4" fmla="*/ 291042 w 753534"/>
                    <a:gd name="connsiteY4" fmla="*/ 30692 h 411692"/>
                    <a:gd name="connsiteX5" fmla="*/ 456142 w 753534"/>
                    <a:gd name="connsiteY5" fmla="*/ 5292 h 411692"/>
                    <a:gd name="connsiteX6" fmla="*/ 684742 w 753534"/>
                    <a:gd name="connsiteY6" fmla="*/ 62442 h 411692"/>
                    <a:gd name="connsiteX7" fmla="*/ 748242 w 753534"/>
                    <a:gd name="connsiteY7" fmla="*/ 100542 h 411692"/>
                    <a:gd name="connsiteX8" fmla="*/ 652992 w 753534"/>
                    <a:gd name="connsiteY8" fmla="*/ 94192 h 411692"/>
                    <a:gd name="connsiteX9" fmla="*/ 564092 w 753534"/>
                    <a:gd name="connsiteY9" fmla="*/ 138642 h 411692"/>
                    <a:gd name="connsiteX10" fmla="*/ 379942 w 753534"/>
                    <a:gd name="connsiteY10" fmla="*/ 278342 h 411692"/>
                    <a:gd name="connsiteX11" fmla="*/ 208492 w 753534"/>
                    <a:gd name="connsiteY11" fmla="*/ 360892 h 411692"/>
                    <a:gd name="connsiteX12" fmla="*/ 68792 w 753534"/>
                    <a:gd name="connsiteY12" fmla="*/ 398992 h 411692"/>
                    <a:gd name="connsiteX13" fmla="*/ 11642 w 753534"/>
                    <a:gd name="connsiteY13" fmla="*/ 392642 h 411692"/>
                    <a:gd name="connsiteX0" fmla="*/ 11642 w 753534"/>
                    <a:gd name="connsiteY0" fmla="*/ 392642 h 411692"/>
                    <a:gd name="connsiteX1" fmla="*/ 5292 w 753534"/>
                    <a:gd name="connsiteY1" fmla="*/ 284692 h 411692"/>
                    <a:gd name="connsiteX2" fmla="*/ 43392 w 753534"/>
                    <a:gd name="connsiteY2" fmla="*/ 195792 h 411692"/>
                    <a:gd name="connsiteX3" fmla="*/ 125942 w 753534"/>
                    <a:gd name="connsiteY3" fmla="*/ 113242 h 411692"/>
                    <a:gd name="connsiteX4" fmla="*/ 291042 w 753534"/>
                    <a:gd name="connsiteY4" fmla="*/ 30692 h 411692"/>
                    <a:gd name="connsiteX5" fmla="*/ 456142 w 753534"/>
                    <a:gd name="connsiteY5" fmla="*/ 5292 h 411692"/>
                    <a:gd name="connsiteX6" fmla="*/ 684742 w 753534"/>
                    <a:gd name="connsiteY6" fmla="*/ 62442 h 411692"/>
                    <a:gd name="connsiteX7" fmla="*/ 748242 w 753534"/>
                    <a:gd name="connsiteY7" fmla="*/ 100542 h 411692"/>
                    <a:gd name="connsiteX8" fmla="*/ 652992 w 753534"/>
                    <a:gd name="connsiteY8" fmla="*/ 94192 h 411692"/>
                    <a:gd name="connsiteX9" fmla="*/ 564092 w 753534"/>
                    <a:gd name="connsiteY9" fmla="*/ 138642 h 411692"/>
                    <a:gd name="connsiteX10" fmla="*/ 379942 w 753534"/>
                    <a:gd name="connsiteY10" fmla="*/ 278342 h 411692"/>
                    <a:gd name="connsiteX11" fmla="*/ 208492 w 753534"/>
                    <a:gd name="connsiteY11" fmla="*/ 360892 h 411692"/>
                    <a:gd name="connsiteX12" fmla="*/ 68792 w 753534"/>
                    <a:gd name="connsiteY12" fmla="*/ 398992 h 411692"/>
                    <a:gd name="connsiteX13" fmla="*/ 11642 w 753534"/>
                    <a:gd name="connsiteY13" fmla="*/ 392642 h 41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53534" h="411692">
                      <a:moveTo>
                        <a:pt x="11642" y="392642"/>
                      </a:moveTo>
                      <a:cubicBezTo>
                        <a:pt x="1059" y="373592"/>
                        <a:pt x="0" y="317500"/>
                        <a:pt x="5292" y="284692"/>
                      </a:cubicBezTo>
                      <a:cubicBezTo>
                        <a:pt x="10584" y="251884"/>
                        <a:pt x="23284" y="224367"/>
                        <a:pt x="43392" y="195792"/>
                      </a:cubicBezTo>
                      <a:cubicBezTo>
                        <a:pt x="63500" y="167217"/>
                        <a:pt x="84667" y="140759"/>
                        <a:pt x="125942" y="113242"/>
                      </a:cubicBezTo>
                      <a:cubicBezTo>
                        <a:pt x="167217" y="85725"/>
                        <a:pt x="236009" y="48684"/>
                        <a:pt x="291042" y="30692"/>
                      </a:cubicBezTo>
                      <a:cubicBezTo>
                        <a:pt x="346075" y="12700"/>
                        <a:pt x="390525" y="0"/>
                        <a:pt x="456142" y="5292"/>
                      </a:cubicBezTo>
                      <a:cubicBezTo>
                        <a:pt x="521759" y="10584"/>
                        <a:pt x="636059" y="46567"/>
                        <a:pt x="684742" y="62442"/>
                      </a:cubicBezTo>
                      <a:cubicBezTo>
                        <a:pt x="733425" y="78317"/>
                        <a:pt x="753534" y="95250"/>
                        <a:pt x="748242" y="100542"/>
                      </a:cubicBezTo>
                      <a:cubicBezTo>
                        <a:pt x="742950" y="105834"/>
                        <a:pt x="683684" y="87842"/>
                        <a:pt x="652992" y="94192"/>
                      </a:cubicBezTo>
                      <a:cubicBezTo>
                        <a:pt x="622300" y="100542"/>
                        <a:pt x="609600" y="107950"/>
                        <a:pt x="564092" y="138642"/>
                      </a:cubicBezTo>
                      <a:cubicBezTo>
                        <a:pt x="518584" y="169334"/>
                        <a:pt x="477309" y="222250"/>
                        <a:pt x="379942" y="278342"/>
                      </a:cubicBezTo>
                      <a:cubicBezTo>
                        <a:pt x="307975" y="321734"/>
                        <a:pt x="260350" y="340784"/>
                        <a:pt x="208492" y="360892"/>
                      </a:cubicBezTo>
                      <a:cubicBezTo>
                        <a:pt x="156634" y="381000"/>
                        <a:pt x="101600" y="393700"/>
                        <a:pt x="68792" y="398992"/>
                      </a:cubicBezTo>
                      <a:cubicBezTo>
                        <a:pt x="35984" y="404284"/>
                        <a:pt x="22225" y="411692"/>
                        <a:pt x="11642" y="392642"/>
                      </a:cubicBezTo>
                      <a:close/>
                    </a:path>
                  </a:pathLst>
                </a:custGeom>
                <a:solidFill>
                  <a:schemeClr val="bg1"/>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sp>
              <p:nvSpPr>
                <p:cNvPr id="87" name="Freeform 86"/>
                <p:cNvSpPr/>
                <p:nvPr/>
              </p:nvSpPr>
              <p:spPr bwMode="auto">
                <a:xfrm>
                  <a:off x="6732206" y="1738148"/>
                  <a:ext cx="872462" cy="488666"/>
                </a:xfrm>
                <a:custGeom>
                  <a:avLst/>
                  <a:gdLst>
                    <a:gd name="connsiteX0" fmla="*/ 33867 w 759884"/>
                    <a:gd name="connsiteY0" fmla="*/ 408517 h 424392"/>
                    <a:gd name="connsiteX1" fmla="*/ 218017 w 759884"/>
                    <a:gd name="connsiteY1" fmla="*/ 243417 h 424392"/>
                    <a:gd name="connsiteX2" fmla="*/ 357717 w 759884"/>
                    <a:gd name="connsiteY2" fmla="*/ 141817 h 424392"/>
                    <a:gd name="connsiteX3" fmla="*/ 497417 w 759884"/>
                    <a:gd name="connsiteY3" fmla="*/ 91017 h 424392"/>
                    <a:gd name="connsiteX4" fmla="*/ 662517 w 759884"/>
                    <a:gd name="connsiteY4" fmla="*/ 71967 h 424392"/>
                    <a:gd name="connsiteX5" fmla="*/ 757767 w 759884"/>
                    <a:gd name="connsiteY5" fmla="*/ 97367 h 424392"/>
                    <a:gd name="connsiteX6" fmla="*/ 649817 w 759884"/>
                    <a:gd name="connsiteY6" fmla="*/ 40217 h 424392"/>
                    <a:gd name="connsiteX7" fmla="*/ 465667 w 759884"/>
                    <a:gd name="connsiteY7" fmla="*/ 2117 h 424392"/>
                    <a:gd name="connsiteX8" fmla="*/ 281517 w 759884"/>
                    <a:gd name="connsiteY8" fmla="*/ 27517 h 424392"/>
                    <a:gd name="connsiteX9" fmla="*/ 135467 w 759884"/>
                    <a:gd name="connsiteY9" fmla="*/ 103717 h 424392"/>
                    <a:gd name="connsiteX10" fmla="*/ 46567 w 759884"/>
                    <a:gd name="connsiteY10" fmla="*/ 205317 h 424392"/>
                    <a:gd name="connsiteX11" fmla="*/ 14817 w 759884"/>
                    <a:gd name="connsiteY11" fmla="*/ 338667 h 424392"/>
                    <a:gd name="connsiteX12" fmla="*/ 33867 w 759884"/>
                    <a:gd name="connsiteY12" fmla="*/ 408517 h 424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59884" h="424392">
                      <a:moveTo>
                        <a:pt x="33867" y="408517"/>
                      </a:moveTo>
                      <a:cubicBezTo>
                        <a:pt x="67734" y="392642"/>
                        <a:pt x="164042" y="287867"/>
                        <a:pt x="218017" y="243417"/>
                      </a:cubicBezTo>
                      <a:cubicBezTo>
                        <a:pt x="271992" y="198967"/>
                        <a:pt x="311150" y="167217"/>
                        <a:pt x="357717" y="141817"/>
                      </a:cubicBezTo>
                      <a:cubicBezTo>
                        <a:pt x="404284" y="116417"/>
                        <a:pt x="446617" y="102659"/>
                        <a:pt x="497417" y="91017"/>
                      </a:cubicBezTo>
                      <a:cubicBezTo>
                        <a:pt x="548217" y="79375"/>
                        <a:pt x="619125" y="70909"/>
                        <a:pt x="662517" y="71967"/>
                      </a:cubicBezTo>
                      <a:cubicBezTo>
                        <a:pt x="705909" y="73025"/>
                        <a:pt x="759884" y="102659"/>
                        <a:pt x="757767" y="97367"/>
                      </a:cubicBezTo>
                      <a:cubicBezTo>
                        <a:pt x="755650" y="92075"/>
                        <a:pt x="698500" y="56092"/>
                        <a:pt x="649817" y="40217"/>
                      </a:cubicBezTo>
                      <a:cubicBezTo>
                        <a:pt x="601134" y="24342"/>
                        <a:pt x="527050" y="4234"/>
                        <a:pt x="465667" y="2117"/>
                      </a:cubicBezTo>
                      <a:cubicBezTo>
                        <a:pt x="404284" y="0"/>
                        <a:pt x="336550" y="10584"/>
                        <a:pt x="281517" y="27517"/>
                      </a:cubicBezTo>
                      <a:cubicBezTo>
                        <a:pt x="226484" y="44450"/>
                        <a:pt x="174625" y="74084"/>
                        <a:pt x="135467" y="103717"/>
                      </a:cubicBezTo>
                      <a:cubicBezTo>
                        <a:pt x="96309" y="133350"/>
                        <a:pt x="66675" y="166159"/>
                        <a:pt x="46567" y="205317"/>
                      </a:cubicBezTo>
                      <a:cubicBezTo>
                        <a:pt x="26459" y="244475"/>
                        <a:pt x="17992" y="302684"/>
                        <a:pt x="14817" y="338667"/>
                      </a:cubicBezTo>
                      <a:cubicBezTo>
                        <a:pt x="11642" y="374650"/>
                        <a:pt x="0" y="424392"/>
                        <a:pt x="33867" y="408517"/>
                      </a:cubicBezTo>
                      <a:close/>
                    </a:path>
                  </a:pathLst>
                </a:cu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grpSp>
          <p:grpSp>
            <p:nvGrpSpPr>
              <p:cNvPr id="26646" name="Group 9"/>
              <p:cNvGrpSpPr>
                <a:grpSpLocks/>
              </p:cNvGrpSpPr>
              <p:nvPr/>
            </p:nvGrpSpPr>
            <p:grpSpPr bwMode="auto">
              <a:xfrm flipH="1">
                <a:off x="5407025" y="1701800"/>
                <a:ext cx="633413" cy="349250"/>
                <a:chOff x="1763183" y="2417233"/>
                <a:chExt cx="769409" cy="424392"/>
              </a:xfrm>
            </p:grpSpPr>
            <p:sp>
              <p:nvSpPr>
                <p:cNvPr id="84" name="Freeform 7"/>
                <p:cNvSpPr/>
                <p:nvPr/>
              </p:nvSpPr>
              <p:spPr>
                <a:xfrm>
                  <a:off x="1778738" y="2421258"/>
                  <a:ext cx="753883" cy="409808"/>
                </a:xfrm>
                <a:custGeom>
                  <a:avLst/>
                  <a:gdLst>
                    <a:gd name="connsiteX0" fmla="*/ 11642 w 753534"/>
                    <a:gd name="connsiteY0" fmla="*/ 392642 h 411692"/>
                    <a:gd name="connsiteX1" fmla="*/ 5292 w 753534"/>
                    <a:gd name="connsiteY1" fmla="*/ 284692 h 411692"/>
                    <a:gd name="connsiteX2" fmla="*/ 43392 w 753534"/>
                    <a:gd name="connsiteY2" fmla="*/ 195792 h 411692"/>
                    <a:gd name="connsiteX3" fmla="*/ 125942 w 753534"/>
                    <a:gd name="connsiteY3" fmla="*/ 113242 h 411692"/>
                    <a:gd name="connsiteX4" fmla="*/ 291042 w 753534"/>
                    <a:gd name="connsiteY4" fmla="*/ 30692 h 411692"/>
                    <a:gd name="connsiteX5" fmla="*/ 456142 w 753534"/>
                    <a:gd name="connsiteY5" fmla="*/ 5292 h 411692"/>
                    <a:gd name="connsiteX6" fmla="*/ 684742 w 753534"/>
                    <a:gd name="connsiteY6" fmla="*/ 62442 h 411692"/>
                    <a:gd name="connsiteX7" fmla="*/ 748242 w 753534"/>
                    <a:gd name="connsiteY7" fmla="*/ 100542 h 411692"/>
                    <a:gd name="connsiteX8" fmla="*/ 652992 w 753534"/>
                    <a:gd name="connsiteY8" fmla="*/ 94192 h 411692"/>
                    <a:gd name="connsiteX9" fmla="*/ 564092 w 753534"/>
                    <a:gd name="connsiteY9" fmla="*/ 138642 h 411692"/>
                    <a:gd name="connsiteX10" fmla="*/ 379942 w 753534"/>
                    <a:gd name="connsiteY10" fmla="*/ 278342 h 411692"/>
                    <a:gd name="connsiteX11" fmla="*/ 208492 w 753534"/>
                    <a:gd name="connsiteY11" fmla="*/ 360892 h 411692"/>
                    <a:gd name="connsiteX12" fmla="*/ 68792 w 753534"/>
                    <a:gd name="connsiteY12" fmla="*/ 398992 h 411692"/>
                    <a:gd name="connsiteX13" fmla="*/ 11642 w 753534"/>
                    <a:gd name="connsiteY13" fmla="*/ 392642 h 411692"/>
                    <a:gd name="connsiteX0" fmla="*/ 11642 w 753534"/>
                    <a:gd name="connsiteY0" fmla="*/ 392642 h 411692"/>
                    <a:gd name="connsiteX1" fmla="*/ 5292 w 753534"/>
                    <a:gd name="connsiteY1" fmla="*/ 284692 h 411692"/>
                    <a:gd name="connsiteX2" fmla="*/ 43392 w 753534"/>
                    <a:gd name="connsiteY2" fmla="*/ 195792 h 411692"/>
                    <a:gd name="connsiteX3" fmla="*/ 125942 w 753534"/>
                    <a:gd name="connsiteY3" fmla="*/ 113242 h 411692"/>
                    <a:gd name="connsiteX4" fmla="*/ 291042 w 753534"/>
                    <a:gd name="connsiteY4" fmla="*/ 30692 h 411692"/>
                    <a:gd name="connsiteX5" fmla="*/ 456142 w 753534"/>
                    <a:gd name="connsiteY5" fmla="*/ 5292 h 411692"/>
                    <a:gd name="connsiteX6" fmla="*/ 684742 w 753534"/>
                    <a:gd name="connsiteY6" fmla="*/ 62442 h 411692"/>
                    <a:gd name="connsiteX7" fmla="*/ 748242 w 753534"/>
                    <a:gd name="connsiteY7" fmla="*/ 100542 h 411692"/>
                    <a:gd name="connsiteX8" fmla="*/ 652992 w 753534"/>
                    <a:gd name="connsiteY8" fmla="*/ 94192 h 411692"/>
                    <a:gd name="connsiteX9" fmla="*/ 564092 w 753534"/>
                    <a:gd name="connsiteY9" fmla="*/ 138642 h 411692"/>
                    <a:gd name="connsiteX10" fmla="*/ 379942 w 753534"/>
                    <a:gd name="connsiteY10" fmla="*/ 278342 h 411692"/>
                    <a:gd name="connsiteX11" fmla="*/ 208492 w 753534"/>
                    <a:gd name="connsiteY11" fmla="*/ 360892 h 411692"/>
                    <a:gd name="connsiteX12" fmla="*/ 68792 w 753534"/>
                    <a:gd name="connsiteY12" fmla="*/ 398992 h 411692"/>
                    <a:gd name="connsiteX13" fmla="*/ 11642 w 753534"/>
                    <a:gd name="connsiteY13" fmla="*/ 392642 h 411692"/>
                    <a:gd name="connsiteX0" fmla="*/ 11642 w 753534"/>
                    <a:gd name="connsiteY0" fmla="*/ 392642 h 411692"/>
                    <a:gd name="connsiteX1" fmla="*/ 5292 w 753534"/>
                    <a:gd name="connsiteY1" fmla="*/ 284692 h 411692"/>
                    <a:gd name="connsiteX2" fmla="*/ 43392 w 753534"/>
                    <a:gd name="connsiteY2" fmla="*/ 195792 h 411692"/>
                    <a:gd name="connsiteX3" fmla="*/ 125942 w 753534"/>
                    <a:gd name="connsiteY3" fmla="*/ 113242 h 411692"/>
                    <a:gd name="connsiteX4" fmla="*/ 291042 w 753534"/>
                    <a:gd name="connsiteY4" fmla="*/ 30692 h 411692"/>
                    <a:gd name="connsiteX5" fmla="*/ 456142 w 753534"/>
                    <a:gd name="connsiteY5" fmla="*/ 5292 h 411692"/>
                    <a:gd name="connsiteX6" fmla="*/ 684742 w 753534"/>
                    <a:gd name="connsiteY6" fmla="*/ 62442 h 411692"/>
                    <a:gd name="connsiteX7" fmla="*/ 748242 w 753534"/>
                    <a:gd name="connsiteY7" fmla="*/ 100542 h 411692"/>
                    <a:gd name="connsiteX8" fmla="*/ 652992 w 753534"/>
                    <a:gd name="connsiteY8" fmla="*/ 94192 h 411692"/>
                    <a:gd name="connsiteX9" fmla="*/ 564092 w 753534"/>
                    <a:gd name="connsiteY9" fmla="*/ 138642 h 411692"/>
                    <a:gd name="connsiteX10" fmla="*/ 379942 w 753534"/>
                    <a:gd name="connsiteY10" fmla="*/ 278342 h 411692"/>
                    <a:gd name="connsiteX11" fmla="*/ 208492 w 753534"/>
                    <a:gd name="connsiteY11" fmla="*/ 360892 h 411692"/>
                    <a:gd name="connsiteX12" fmla="*/ 68792 w 753534"/>
                    <a:gd name="connsiteY12" fmla="*/ 398992 h 411692"/>
                    <a:gd name="connsiteX13" fmla="*/ 11642 w 753534"/>
                    <a:gd name="connsiteY13" fmla="*/ 392642 h 411692"/>
                    <a:gd name="connsiteX0" fmla="*/ 11642 w 753534"/>
                    <a:gd name="connsiteY0" fmla="*/ 392642 h 411692"/>
                    <a:gd name="connsiteX1" fmla="*/ 5292 w 753534"/>
                    <a:gd name="connsiteY1" fmla="*/ 284692 h 411692"/>
                    <a:gd name="connsiteX2" fmla="*/ 43392 w 753534"/>
                    <a:gd name="connsiteY2" fmla="*/ 195792 h 411692"/>
                    <a:gd name="connsiteX3" fmla="*/ 125942 w 753534"/>
                    <a:gd name="connsiteY3" fmla="*/ 113242 h 411692"/>
                    <a:gd name="connsiteX4" fmla="*/ 291042 w 753534"/>
                    <a:gd name="connsiteY4" fmla="*/ 30692 h 411692"/>
                    <a:gd name="connsiteX5" fmla="*/ 456142 w 753534"/>
                    <a:gd name="connsiteY5" fmla="*/ 5292 h 411692"/>
                    <a:gd name="connsiteX6" fmla="*/ 684742 w 753534"/>
                    <a:gd name="connsiteY6" fmla="*/ 62442 h 411692"/>
                    <a:gd name="connsiteX7" fmla="*/ 748242 w 753534"/>
                    <a:gd name="connsiteY7" fmla="*/ 100542 h 411692"/>
                    <a:gd name="connsiteX8" fmla="*/ 652992 w 753534"/>
                    <a:gd name="connsiteY8" fmla="*/ 94192 h 411692"/>
                    <a:gd name="connsiteX9" fmla="*/ 564092 w 753534"/>
                    <a:gd name="connsiteY9" fmla="*/ 138642 h 411692"/>
                    <a:gd name="connsiteX10" fmla="*/ 379942 w 753534"/>
                    <a:gd name="connsiteY10" fmla="*/ 278342 h 411692"/>
                    <a:gd name="connsiteX11" fmla="*/ 208492 w 753534"/>
                    <a:gd name="connsiteY11" fmla="*/ 360892 h 411692"/>
                    <a:gd name="connsiteX12" fmla="*/ 68792 w 753534"/>
                    <a:gd name="connsiteY12" fmla="*/ 398992 h 411692"/>
                    <a:gd name="connsiteX13" fmla="*/ 11642 w 753534"/>
                    <a:gd name="connsiteY13" fmla="*/ 392642 h 411692"/>
                    <a:gd name="connsiteX0" fmla="*/ 11642 w 753534"/>
                    <a:gd name="connsiteY0" fmla="*/ 392642 h 411692"/>
                    <a:gd name="connsiteX1" fmla="*/ 5292 w 753534"/>
                    <a:gd name="connsiteY1" fmla="*/ 284692 h 411692"/>
                    <a:gd name="connsiteX2" fmla="*/ 43392 w 753534"/>
                    <a:gd name="connsiteY2" fmla="*/ 195792 h 411692"/>
                    <a:gd name="connsiteX3" fmla="*/ 125942 w 753534"/>
                    <a:gd name="connsiteY3" fmla="*/ 113242 h 411692"/>
                    <a:gd name="connsiteX4" fmla="*/ 291042 w 753534"/>
                    <a:gd name="connsiteY4" fmla="*/ 30692 h 411692"/>
                    <a:gd name="connsiteX5" fmla="*/ 456142 w 753534"/>
                    <a:gd name="connsiteY5" fmla="*/ 5292 h 411692"/>
                    <a:gd name="connsiteX6" fmla="*/ 684742 w 753534"/>
                    <a:gd name="connsiteY6" fmla="*/ 62442 h 411692"/>
                    <a:gd name="connsiteX7" fmla="*/ 748242 w 753534"/>
                    <a:gd name="connsiteY7" fmla="*/ 100542 h 411692"/>
                    <a:gd name="connsiteX8" fmla="*/ 652992 w 753534"/>
                    <a:gd name="connsiteY8" fmla="*/ 94192 h 411692"/>
                    <a:gd name="connsiteX9" fmla="*/ 564092 w 753534"/>
                    <a:gd name="connsiteY9" fmla="*/ 138642 h 411692"/>
                    <a:gd name="connsiteX10" fmla="*/ 379942 w 753534"/>
                    <a:gd name="connsiteY10" fmla="*/ 278342 h 411692"/>
                    <a:gd name="connsiteX11" fmla="*/ 208492 w 753534"/>
                    <a:gd name="connsiteY11" fmla="*/ 360892 h 411692"/>
                    <a:gd name="connsiteX12" fmla="*/ 68792 w 753534"/>
                    <a:gd name="connsiteY12" fmla="*/ 398992 h 411692"/>
                    <a:gd name="connsiteX13" fmla="*/ 11642 w 753534"/>
                    <a:gd name="connsiteY13" fmla="*/ 392642 h 41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53534" h="411692">
                      <a:moveTo>
                        <a:pt x="11642" y="392642"/>
                      </a:moveTo>
                      <a:cubicBezTo>
                        <a:pt x="1059" y="373592"/>
                        <a:pt x="0" y="317500"/>
                        <a:pt x="5292" y="284692"/>
                      </a:cubicBezTo>
                      <a:cubicBezTo>
                        <a:pt x="10584" y="251884"/>
                        <a:pt x="23284" y="224367"/>
                        <a:pt x="43392" y="195792"/>
                      </a:cubicBezTo>
                      <a:cubicBezTo>
                        <a:pt x="63500" y="167217"/>
                        <a:pt x="84667" y="140759"/>
                        <a:pt x="125942" y="113242"/>
                      </a:cubicBezTo>
                      <a:cubicBezTo>
                        <a:pt x="167217" y="85725"/>
                        <a:pt x="236009" y="48684"/>
                        <a:pt x="291042" y="30692"/>
                      </a:cubicBezTo>
                      <a:cubicBezTo>
                        <a:pt x="346075" y="12700"/>
                        <a:pt x="390525" y="0"/>
                        <a:pt x="456142" y="5292"/>
                      </a:cubicBezTo>
                      <a:cubicBezTo>
                        <a:pt x="521759" y="10584"/>
                        <a:pt x="636059" y="46567"/>
                        <a:pt x="684742" y="62442"/>
                      </a:cubicBezTo>
                      <a:cubicBezTo>
                        <a:pt x="733425" y="78317"/>
                        <a:pt x="753534" y="95250"/>
                        <a:pt x="748242" y="100542"/>
                      </a:cubicBezTo>
                      <a:cubicBezTo>
                        <a:pt x="742950" y="105834"/>
                        <a:pt x="683684" y="87842"/>
                        <a:pt x="652992" y="94192"/>
                      </a:cubicBezTo>
                      <a:cubicBezTo>
                        <a:pt x="622300" y="100542"/>
                        <a:pt x="609600" y="107950"/>
                        <a:pt x="564092" y="138642"/>
                      </a:cubicBezTo>
                      <a:cubicBezTo>
                        <a:pt x="518584" y="169334"/>
                        <a:pt x="477309" y="222250"/>
                        <a:pt x="379942" y="278342"/>
                      </a:cubicBezTo>
                      <a:cubicBezTo>
                        <a:pt x="307975" y="321734"/>
                        <a:pt x="260350" y="340784"/>
                        <a:pt x="208492" y="360892"/>
                      </a:cubicBezTo>
                      <a:cubicBezTo>
                        <a:pt x="156634" y="381000"/>
                        <a:pt x="101600" y="393700"/>
                        <a:pt x="68792" y="398992"/>
                      </a:cubicBezTo>
                      <a:cubicBezTo>
                        <a:pt x="35984" y="404284"/>
                        <a:pt x="22225" y="411692"/>
                        <a:pt x="11642" y="392642"/>
                      </a:cubicBezTo>
                      <a:close/>
                    </a:path>
                  </a:pathLst>
                </a:custGeom>
                <a:solidFill>
                  <a:schemeClr val="bg1"/>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sp>
              <p:nvSpPr>
                <p:cNvPr id="85" name="Freeform 8"/>
                <p:cNvSpPr/>
                <p:nvPr/>
              </p:nvSpPr>
              <p:spPr>
                <a:xfrm>
                  <a:off x="1763695" y="2417913"/>
                  <a:ext cx="758897" cy="423190"/>
                </a:xfrm>
                <a:custGeom>
                  <a:avLst/>
                  <a:gdLst>
                    <a:gd name="connsiteX0" fmla="*/ 33867 w 759884"/>
                    <a:gd name="connsiteY0" fmla="*/ 408517 h 424392"/>
                    <a:gd name="connsiteX1" fmla="*/ 218017 w 759884"/>
                    <a:gd name="connsiteY1" fmla="*/ 243417 h 424392"/>
                    <a:gd name="connsiteX2" fmla="*/ 357717 w 759884"/>
                    <a:gd name="connsiteY2" fmla="*/ 141817 h 424392"/>
                    <a:gd name="connsiteX3" fmla="*/ 497417 w 759884"/>
                    <a:gd name="connsiteY3" fmla="*/ 91017 h 424392"/>
                    <a:gd name="connsiteX4" fmla="*/ 662517 w 759884"/>
                    <a:gd name="connsiteY4" fmla="*/ 71967 h 424392"/>
                    <a:gd name="connsiteX5" fmla="*/ 757767 w 759884"/>
                    <a:gd name="connsiteY5" fmla="*/ 97367 h 424392"/>
                    <a:gd name="connsiteX6" fmla="*/ 649817 w 759884"/>
                    <a:gd name="connsiteY6" fmla="*/ 40217 h 424392"/>
                    <a:gd name="connsiteX7" fmla="*/ 465667 w 759884"/>
                    <a:gd name="connsiteY7" fmla="*/ 2117 h 424392"/>
                    <a:gd name="connsiteX8" fmla="*/ 281517 w 759884"/>
                    <a:gd name="connsiteY8" fmla="*/ 27517 h 424392"/>
                    <a:gd name="connsiteX9" fmla="*/ 135467 w 759884"/>
                    <a:gd name="connsiteY9" fmla="*/ 103717 h 424392"/>
                    <a:gd name="connsiteX10" fmla="*/ 46567 w 759884"/>
                    <a:gd name="connsiteY10" fmla="*/ 205317 h 424392"/>
                    <a:gd name="connsiteX11" fmla="*/ 14817 w 759884"/>
                    <a:gd name="connsiteY11" fmla="*/ 338667 h 424392"/>
                    <a:gd name="connsiteX12" fmla="*/ 33867 w 759884"/>
                    <a:gd name="connsiteY12" fmla="*/ 408517 h 424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59884" h="424392">
                      <a:moveTo>
                        <a:pt x="33867" y="408517"/>
                      </a:moveTo>
                      <a:cubicBezTo>
                        <a:pt x="67734" y="392642"/>
                        <a:pt x="164042" y="287867"/>
                        <a:pt x="218017" y="243417"/>
                      </a:cubicBezTo>
                      <a:cubicBezTo>
                        <a:pt x="271992" y="198967"/>
                        <a:pt x="311150" y="167217"/>
                        <a:pt x="357717" y="141817"/>
                      </a:cubicBezTo>
                      <a:cubicBezTo>
                        <a:pt x="404284" y="116417"/>
                        <a:pt x="446617" y="102659"/>
                        <a:pt x="497417" y="91017"/>
                      </a:cubicBezTo>
                      <a:cubicBezTo>
                        <a:pt x="548217" y="79375"/>
                        <a:pt x="619125" y="70909"/>
                        <a:pt x="662517" y="71967"/>
                      </a:cubicBezTo>
                      <a:cubicBezTo>
                        <a:pt x="705909" y="73025"/>
                        <a:pt x="759884" y="102659"/>
                        <a:pt x="757767" y="97367"/>
                      </a:cubicBezTo>
                      <a:cubicBezTo>
                        <a:pt x="755650" y="92075"/>
                        <a:pt x="698500" y="56092"/>
                        <a:pt x="649817" y="40217"/>
                      </a:cubicBezTo>
                      <a:cubicBezTo>
                        <a:pt x="601134" y="24342"/>
                        <a:pt x="527050" y="4234"/>
                        <a:pt x="465667" y="2117"/>
                      </a:cubicBezTo>
                      <a:cubicBezTo>
                        <a:pt x="404284" y="0"/>
                        <a:pt x="336550" y="10584"/>
                        <a:pt x="281517" y="27517"/>
                      </a:cubicBezTo>
                      <a:cubicBezTo>
                        <a:pt x="226484" y="44450"/>
                        <a:pt x="174625" y="74084"/>
                        <a:pt x="135467" y="103717"/>
                      </a:cubicBezTo>
                      <a:cubicBezTo>
                        <a:pt x="96309" y="133350"/>
                        <a:pt x="66675" y="166159"/>
                        <a:pt x="46567" y="205317"/>
                      </a:cubicBezTo>
                      <a:cubicBezTo>
                        <a:pt x="26459" y="244475"/>
                        <a:pt x="17992" y="302684"/>
                        <a:pt x="14817" y="338667"/>
                      </a:cubicBezTo>
                      <a:cubicBezTo>
                        <a:pt x="11642" y="374650"/>
                        <a:pt x="0" y="424392"/>
                        <a:pt x="33867" y="408517"/>
                      </a:cubicBez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grpSp>
          <p:grpSp>
            <p:nvGrpSpPr>
              <p:cNvPr id="26647" name="Group 10"/>
              <p:cNvGrpSpPr>
                <a:grpSpLocks/>
              </p:cNvGrpSpPr>
              <p:nvPr/>
            </p:nvGrpSpPr>
            <p:grpSpPr bwMode="auto">
              <a:xfrm>
                <a:off x="6748463" y="1263650"/>
                <a:ext cx="635000" cy="350838"/>
                <a:chOff x="1763183" y="2417233"/>
                <a:chExt cx="769409" cy="424392"/>
              </a:xfrm>
            </p:grpSpPr>
            <p:sp>
              <p:nvSpPr>
                <p:cNvPr id="82" name="Freeform 81"/>
                <p:cNvSpPr/>
                <p:nvPr/>
              </p:nvSpPr>
              <p:spPr>
                <a:xfrm>
                  <a:off x="1781836" y="2420078"/>
                  <a:ext cx="750331" cy="411283"/>
                </a:xfrm>
                <a:custGeom>
                  <a:avLst/>
                  <a:gdLst>
                    <a:gd name="connsiteX0" fmla="*/ 11642 w 753534"/>
                    <a:gd name="connsiteY0" fmla="*/ 392642 h 411692"/>
                    <a:gd name="connsiteX1" fmla="*/ 5292 w 753534"/>
                    <a:gd name="connsiteY1" fmla="*/ 284692 h 411692"/>
                    <a:gd name="connsiteX2" fmla="*/ 43392 w 753534"/>
                    <a:gd name="connsiteY2" fmla="*/ 195792 h 411692"/>
                    <a:gd name="connsiteX3" fmla="*/ 125942 w 753534"/>
                    <a:gd name="connsiteY3" fmla="*/ 113242 h 411692"/>
                    <a:gd name="connsiteX4" fmla="*/ 291042 w 753534"/>
                    <a:gd name="connsiteY4" fmla="*/ 30692 h 411692"/>
                    <a:gd name="connsiteX5" fmla="*/ 456142 w 753534"/>
                    <a:gd name="connsiteY5" fmla="*/ 5292 h 411692"/>
                    <a:gd name="connsiteX6" fmla="*/ 684742 w 753534"/>
                    <a:gd name="connsiteY6" fmla="*/ 62442 h 411692"/>
                    <a:gd name="connsiteX7" fmla="*/ 748242 w 753534"/>
                    <a:gd name="connsiteY7" fmla="*/ 100542 h 411692"/>
                    <a:gd name="connsiteX8" fmla="*/ 652992 w 753534"/>
                    <a:gd name="connsiteY8" fmla="*/ 94192 h 411692"/>
                    <a:gd name="connsiteX9" fmla="*/ 564092 w 753534"/>
                    <a:gd name="connsiteY9" fmla="*/ 138642 h 411692"/>
                    <a:gd name="connsiteX10" fmla="*/ 379942 w 753534"/>
                    <a:gd name="connsiteY10" fmla="*/ 278342 h 411692"/>
                    <a:gd name="connsiteX11" fmla="*/ 208492 w 753534"/>
                    <a:gd name="connsiteY11" fmla="*/ 360892 h 411692"/>
                    <a:gd name="connsiteX12" fmla="*/ 68792 w 753534"/>
                    <a:gd name="connsiteY12" fmla="*/ 398992 h 411692"/>
                    <a:gd name="connsiteX13" fmla="*/ 11642 w 753534"/>
                    <a:gd name="connsiteY13" fmla="*/ 392642 h 411692"/>
                    <a:gd name="connsiteX0" fmla="*/ 11642 w 753534"/>
                    <a:gd name="connsiteY0" fmla="*/ 392642 h 411692"/>
                    <a:gd name="connsiteX1" fmla="*/ 5292 w 753534"/>
                    <a:gd name="connsiteY1" fmla="*/ 284692 h 411692"/>
                    <a:gd name="connsiteX2" fmla="*/ 43392 w 753534"/>
                    <a:gd name="connsiteY2" fmla="*/ 195792 h 411692"/>
                    <a:gd name="connsiteX3" fmla="*/ 125942 w 753534"/>
                    <a:gd name="connsiteY3" fmla="*/ 113242 h 411692"/>
                    <a:gd name="connsiteX4" fmla="*/ 291042 w 753534"/>
                    <a:gd name="connsiteY4" fmla="*/ 30692 h 411692"/>
                    <a:gd name="connsiteX5" fmla="*/ 456142 w 753534"/>
                    <a:gd name="connsiteY5" fmla="*/ 5292 h 411692"/>
                    <a:gd name="connsiteX6" fmla="*/ 684742 w 753534"/>
                    <a:gd name="connsiteY6" fmla="*/ 62442 h 411692"/>
                    <a:gd name="connsiteX7" fmla="*/ 748242 w 753534"/>
                    <a:gd name="connsiteY7" fmla="*/ 100542 h 411692"/>
                    <a:gd name="connsiteX8" fmla="*/ 652992 w 753534"/>
                    <a:gd name="connsiteY8" fmla="*/ 94192 h 411692"/>
                    <a:gd name="connsiteX9" fmla="*/ 564092 w 753534"/>
                    <a:gd name="connsiteY9" fmla="*/ 138642 h 411692"/>
                    <a:gd name="connsiteX10" fmla="*/ 379942 w 753534"/>
                    <a:gd name="connsiteY10" fmla="*/ 278342 h 411692"/>
                    <a:gd name="connsiteX11" fmla="*/ 208492 w 753534"/>
                    <a:gd name="connsiteY11" fmla="*/ 360892 h 411692"/>
                    <a:gd name="connsiteX12" fmla="*/ 68792 w 753534"/>
                    <a:gd name="connsiteY12" fmla="*/ 398992 h 411692"/>
                    <a:gd name="connsiteX13" fmla="*/ 11642 w 753534"/>
                    <a:gd name="connsiteY13" fmla="*/ 392642 h 411692"/>
                    <a:gd name="connsiteX0" fmla="*/ 11642 w 753534"/>
                    <a:gd name="connsiteY0" fmla="*/ 392642 h 411692"/>
                    <a:gd name="connsiteX1" fmla="*/ 5292 w 753534"/>
                    <a:gd name="connsiteY1" fmla="*/ 284692 h 411692"/>
                    <a:gd name="connsiteX2" fmla="*/ 43392 w 753534"/>
                    <a:gd name="connsiteY2" fmla="*/ 195792 h 411692"/>
                    <a:gd name="connsiteX3" fmla="*/ 125942 w 753534"/>
                    <a:gd name="connsiteY3" fmla="*/ 113242 h 411692"/>
                    <a:gd name="connsiteX4" fmla="*/ 291042 w 753534"/>
                    <a:gd name="connsiteY4" fmla="*/ 30692 h 411692"/>
                    <a:gd name="connsiteX5" fmla="*/ 456142 w 753534"/>
                    <a:gd name="connsiteY5" fmla="*/ 5292 h 411692"/>
                    <a:gd name="connsiteX6" fmla="*/ 684742 w 753534"/>
                    <a:gd name="connsiteY6" fmla="*/ 62442 h 411692"/>
                    <a:gd name="connsiteX7" fmla="*/ 748242 w 753534"/>
                    <a:gd name="connsiteY7" fmla="*/ 100542 h 411692"/>
                    <a:gd name="connsiteX8" fmla="*/ 652992 w 753534"/>
                    <a:gd name="connsiteY8" fmla="*/ 94192 h 411692"/>
                    <a:gd name="connsiteX9" fmla="*/ 564092 w 753534"/>
                    <a:gd name="connsiteY9" fmla="*/ 138642 h 411692"/>
                    <a:gd name="connsiteX10" fmla="*/ 379942 w 753534"/>
                    <a:gd name="connsiteY10" fmla="*/ 278342 h 411692"/>
                    <a:gd name="connsiteX11" fmla="*/ 208492 w 753534"/>
                    <a:gd name="connsiteY11" fmla="*/ 360892 h 411692"/>
                    <a:gd name="connsiteX12" fmla="*/ 68792 w 753534"/>
                    <a:gd name="connsiteY12" fmla="*/ 398992 h 411692"/>
                    <a:gd name="connsiteX13" fmla="*/ 11642 w 753534"/>
                    <a:gd name="connsiteY13" fmla="*/ 392642 h 411692"/>
                    <a:gd name="connsiteX0" fmla="*/ 11642 w 753534"/>
                    <a:gd name="connsiteY0" fmla="*/ 392642 h 411692"/>
                    <a:gd name="connsiteX1" fmla="*/ 5292 w 753534"/>
                    <a:gd name="connsiteY1" fmla="*/ 284692 h 411692"/>
                    <a:gd name="connsiteX2" fmla="*/ 43392 w 753534"/>
                    <a:gd name="connsiteY2" fmla="*/ 195792 h 411692"/>
                    <a:gd name="connsiteX3" fmla="*/ 125942 w 753534"/>
                    <a:gd name="connsiteY3" fmla="*/ 113242 h 411692"/>
                    <a:gd name="connsiteX4" fmla="*/ 291042 w 753534"/>
                    <a:gd name="connsiteY4" fmla="*/ 30692 h 411692"/>
                    <a:gd name="connsiteX5" fmla="*/ 456142 w 753534"/>
                    <a:gd name="connsiteY5" fmla="*/ 5292 h 411692"/>
                    <a:gd name="connsiteX6" fmla="*/ 684742 w 753534"/>
                    <a:gd name="connsiteY6" fmla="*/ 62442 h 411692"/>
                    <a:gd name="connsiteX7" fmla="*/ 748242 w 753534"/>
                    <a:gd name="connsiteY7" fmla="*/ 100542 h 411692"/>
                    <a:gd name="connsiteX8" fmla="*/ 652992 w 753534"/>
                    <a:gd name="connsiteY8" fmla="*/ 94192 h 411692"/>
                    <a:gd name="connsiteX9" fmla="*/ 564092 w 753534"/>
                    <a:gd name="connsiteY9" fmla="*/ 138642 h 411692"/>
                    <a:gd name="connsiteX10" fmla="*/ 379942 w 753534"/>
                    <a:gd name="connsiteY10" fmla="*/ 278342 h 411692"/>
                    <a:gd name="connsiteX11" fmla="*/ 208492 w 753534"/>
                    <a:gd name="connsiteY11" fmla="*/ 360892 h 411692"/>
                    <a:gd name="connsiteX12" fmla="*/ 68792 w 753534"/>
                    <a:gd name="connsiteY12" fmla="*/ 398992 h 411692"/>
                    <a:gd name="connsiteX13" fmla="*/ 11642 w 753534"/>
                    <a:gd name="connsiteY13" fmla="*/ 392642 h 411692"/>
                    <a:gd name="connsiteX0" fmla="*/ 11642 w 753534"/>
                    <a:gd name="connsiteY0" fmla="*/ 392642 h 411692"/>
                    <a:gd name="connsiteX1" fmla="*/ 5292 w 753534"/>
                    <a:gd name="connsiteY1" fmla="*/ 284692 h 411692"/>
                    <a:gd name="connsiteX2" fmla="*/ 43392 w 753534"/>
                    <a:gd name="connsiteY2" fmla="*/ 195792 h 411692"/>
                    <a:gd name="connsiteX3" fmla="*/ 125942 w 753534"/>
                    <a:gd name="connsiteY3" fmla="*/ 113242 h 411692"/>
                    <a:gd name="connsiteX4" fmla="*/ 291042 w 753534"/>
                    <a:gd name="connsiteY4" fmla="*/ 30692 h 411692"/>
                    <a:gd name="connsiteX5" fmla="*/ 456142 w 753534"/>
                    <a:gd name="connsiteY5" fmla="*/ 5292 h 411692"/>
                    <a:gd name="connsiteX6" fmla="*/ 684742 w 753534"/>
                    <a:gd name="connsiteY6" fmla="*/ 62442 h 411692"/>
                    <a:gd name="connsiteX7" fmla="*/ 748242 w 753534"/>
                    <a:gd name="connsiteY7" fmla="*/ 100542 h 411692"/>
                    <a:gd name="connsiteX8" fmla="*/ 652992 w 753534"/>
                    <a:gd name="connsiteY8" fmla="*/ 94192 h 411692"/>
                    <a:gd name="connsiteX9" fmla="*/ 564092 w 753534"/>
                    <a:gd name="connsiteY9" fmla="*/ 138642 h 411692"/>
                    <a:gd name="connsiteX10" fmla="*/ 379942 w 753534"/>
                    <a:gd name="connsiteY10" fmla="*/ 278342 h 411692"/>
                    <a:gd name="connsiteX11" fmla="*/ 208492 w 753534"/>
                    <a:gd name="connsiteY11" fmla="*/ 360892 h 411692"/>
                    <a:gd name="connsiteX12" fmla="*/ 68792 w 753534"/>
                    <a:gd name="connsiteY12" fmla="*/ 398992 h 411692"/>
                    <a:gd name="connsiteX13" fmla="*/ 11642 w 753534"/>
                    <a:gd name="connsiteY13" fmla="*/ 392642 h 411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53534" h="411692">
                      <a:moveTo>
                        <a:pt x="11642" y="392642"/>
                      </a:moveTo>
                      <a:cubicBezTo>
                        <a:pt x="1059" y="373592"/>
                        <a:pt x="0" y="317500"/>
                        <a:pt x="5292" y="284692"/>
                      </a:cubicBezTo>
                      <a:cubicBezTo>
                        <a:pt x="10584" y="251884"/>
                        <a:pt x="23284" y="224367"/>
                        <a:pt x="43392" y="195792"/>
                      </a:cubicBezTo>
                      <a:cubicBezTo>
                        <a:pt x="63500" y="167217"/>
                        <a:pt x="84667" y="140759"/>
                        <a:pt x="125942" y="113242"/>
                      </a:cubicBezTo>
                      <a:cubicBezTo>
                        <a:pt x="167217" y="85725"/>
                        <a:pt x="236009" y="48684"/>
                        <a:pt x="291042" y="30692"/>
                      </a:cubicBezTo>
                      <a:cubicBezTo>
                        <a:pt x="346075" y="12700"/>
                        <a:pt x="390525" y="0"/>
                        <a:pt x="456142" y="5292"/>
                      </a:cubicBezTo>
                      <a:cubicBezTo>
                        <a:pt x="521759" y="10584"/>
                        <a:pt x="636059" y="46567"/>
                        <a:pt x="684742" y="62442"/>
                      </a:cubicBezTo>
                      <a:cubicBezTo>
                        <a:pt x="733425" y="78317"/>
                        <a:pt x="753534" y="95250"/>
                        <a:pt x="748242" y="100542"/>
                      </a:cubicBezTo>
                      <a:cubicBezTo>
                        <a:pt x="742950" y="105834"/>
                        <a:pt x="683684" y="87842"/>
                        <a:pt x="652992" y="94192"/>
                      </a:cubicBezTo>
                      <a:cubicBezTo>
                        <a:pt x="622300" y="100542"/>
                        <a:pt x="609600" y="107950"/>
                        <a:pt x="564092" y="138642"/>
                      </a:cubicBezTo>
                      <a:cubicBezTo>
                        <a:pt x="518584" y="169334"/>
                        <a:pt x="477309" y="222250"/>
                        <a:pt x="379942" y="278342"/>
                      </a:cubicBezTo>
                      <a:cubicBezTo>
                        <a:pt x="307975" y="321734"/>
                        <a:pt x="260350" y="340784"/>
                        <a:pt x="208492" y="360892"/>
                      </a:cubicBezTo>
                      <a:cubicBezTo>
                        <a:pt x="156634" y="381000"/>
                        <a:pt x="101600" y="393700"/>
                        <a:pt x="68792" y="398992"/>
                      </a:cubicBezTo>
                      <a:cubicBezTo>
                        <a:pt x="35984" y="404284"/>
                        <a:pt x="22225" y="411692"/>
                        <a:pt x="11642" y="392642"/>
                      </a:cubicBezTo>
                      <a:close/>
                    </a:path>
                  </a:pathLst>
                </a:custGeom>
                <a:solidFill>
                  <a:schemeClr val="bg1"/>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sp>
              <p:nvSpPr>
                <p:cNvPr id="83" name="Freeform 82"/>
                <p:cNvSpPr/>
                <p:nvPr/>
              </p:nvSpPr>
              <p:spPr>
                <a:xfrm>
                  <a:off x="1765162" y="2416747"/>
                  <a:ext cx="757000" cy="424604"/>
                </a:xfrm>
                <a:custGeom>
                  <a:avLst/>
                  <a:gdLst>
                    <a:gd name="connsiteX0" fmla="*/ 33867 w 759884"/>
                    <a:gd name="connsiteY0" fmla="*/ 408517 h 424392"/>
                    <a:gd name="connsiteX1" fmla="*/ 218017 w 759884"/>
                    <a:gd name="connsiteY1" fmla="*/ 243417 h 424392"/>
                    <a:gd name="connsiteX2" fmla="*/ 357717 w 759884"/>
                    <a:gd name="connsiteY2" fmla="*/ 141817 h 424392"/>
                    <a:gd name="connsiteX3" fmla="*/ 497417 w 759884"/>
                    <a:gd name="connsiteY3" fmla="*/ 91017 h 424392"/>
                    <a:gd name="connsiteX4" fmla="*/ 662517 w 759884"/>
                    <a:gd name="connsiteY4" fmla="*/ 71967 h 424392"/>
                    <a:gd name="connsiteX5" fmla="*/ 757767 w 759884"/>
                    <a:gd name="connsiteY5" fmla="*/ 97367 h 424392"/>
                    <a:gd name="connsiteX6" fmla="*/ 649817 w 759884"/>
                    <a:gd name="connsiteY6" fmla="*/ 40217 h 424392"/>
                    <a:gd name="connsiteX7" fmla="*/ 465667 w 759884"/>
                    <a:gd name="connsiteY7" fmla="*/ 2117 h 424392"/>
                    <a:gd name="connsiteX8" fmla="*/ 281517 w 759884"/>
                    <a:gd name="connsiteY8" fmla="*/ 27517 h 424392"/>
                    <a:gd name="connsiteX9" fmla="*/ 135467 w 759884"/>
                    <a:gd name="connsiteY9" fmla="*/ 103717 h 424392"/>
                    <a:gd name="connsiteX10" fmla="*/ 46567 w 759884"/>
                    <a:gd name="connsiteY10" fmla="*/ 205317 h 424392"/>
                    <a:gd name="connsiteX11" fmla="*/ 14817 w 759884"/>
                    <a:gd name="connsiteY11" fmla="*/ 338667 h 424392"/>
                    <a:gd name="connsiteX12" fmla="*/ 33867 w 759884"/>
                    <a:gd name="connsiteY12" fmla="*/ 408517 h 424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59884" h="424392">
                      <a:moveTo>
                        <a:pt x="33867" y="408517"/>
                      </a:moveTo>
                      <a:cubicBezTo>
                        <a:pt x="67734" y="392642"/>
                        <a:pt x="164042" y="287867"/>
                        <a:pt x="218017" y="243417"/>
                      </a:cubicBezTo>
                      <a:cubicBezTo>
                        <a:pt x="271992" y="198967"/>
                        <a:pt x="311150" y="167217"/>
                        <a:pt x="357717" y="141817"/>
                      </a:cubicBezTo>
                      <a:cubicBezTo>
                        <a:pt x="404284" y="116417"/>
                        <a:pt x="446617" y="102659"/>
                        <a:pt x="497417" y="91017"/>
                      </a:cubicBezTo>
                      <a:cubicBezTo>
                        <a:pt x="548217" y="79375"/>
                        <a:pt x="619125" y="70909"/>
                        <a:pt x="662517" y="71967"/>
                      </a:cubicBezTo>
                      <a:cubicBezTo>
                        <a:pt x="705909" y="73025"/>
                        <a:pt x="759884" y="102659"/>
                        <a:pt x="757767" y="97367"/>
                      </a:cubicBezTo>
                      <a:cubicBezTo>
                        <a:pt x="755650" y="92075"/>
                        <a:pt x="698500" y="56092"/>
                        <a:pt x="649817" y="40217"/>
                      </a:cubicBezTo>
                      <a:cubicBezTo>
                        <a:pt x="601134" y="24342"/>
                        <a:pt x="527050" y="4234"/>
                        <a:pt x="465667" y="2117"/>
                      </a:cubicBezTo>
                      <a:cubicBezTo>
                        <a:pt x="404284" y="0"/>
                        <a:pt x="336550" y="10584"/>
                        <a:pt x="281517" y="27517"/>
                      </a:cubicBezTo>
                      <a:cubicBezTo>
                        <a:pt x="226484" y="44450"/>
                        <a:pt x="174625" y="74084"/>
                        <a:pt x="135467" y="103717"/>
                      </a:cubicBezTo>
                      <a:cubicBezTo>
                        <a:pt x="96309" y="133350"/>
                        <a:pt x="66675" y="166159"/>
                        <a:pt x="46567" y="205317"/>
                      </a:cubicBezTo>
                      <a:cubicBezTo>
                        <a:pt x="26459" y="244475"/>
                        <a:pt x="17992" y="302684"/>
                        <a:pt x="14817" y="338667"/>
                      </a:cubicBezTo>
                      <a:cubicBezTo>
                        <a:pt x="11642" y="374650"/>
                        <a:pt x="0" y="424392"/>
                        <a:pt x="33867" y="408517"/>
                      </a:cubicBez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grpSp>
          <p:sp>
            <p:nvSpPr>
              <p:cNvPr id="12" name="Teardrop 11"/>
              <p:cNvSpPr/>
              <p:nvPr/>
            </p:nvSpPr>
            <p:spPr bwMode="auto">
              <a:xfrm rot="15224640">
                <a:off x="6059919" y="1237830"/>
                <a:ext cx="360649" cy="323389"/>
              </a:xfrm>
              <a:prstGeom prst="teardrop">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grpSp>
            <p:nvGrpSpPr>
              <p:cNvPr id="26649" name="Group 287"/>
              <p:cNvGrpSpPr>
                <a:grpSpLocks/>
              </p:cNvGrpSpPr>
              <p:nvPr/>
            </p:nvGrpSpPr>
            <p:grpSpPr bwMode="auto">
              <a:xfrm>
                <a:off x="4851400" y="4267200"/>
                <a:ext cx="1095375" cy="312738"/>
                <a:chOff x="2209800" y="4160516"/>
                <a:chExt cx="952500" cy="271346"/>
              </a:xfrm>
            </p:grpSpPr>
            <p:sp>
              <p:nvSpPr>
                <p:cNvPr id="80" name="Freeform 79"/>
                <p:cNvSpPr/>
                <p:nvPr/>
              </p:nvSpPr>
              <p:spPr>
                <a:xfrm>
                  <a:off x="2209494" y="4160187"/>
                  <a:ext cx="952516" cy="271114"/>
                </a:xfrm>
                <a:custGeom>
                  <a:avLst/>
                  <a:gdLst>
                    <a:gd name="connsiteX0" fmla="*/ 0 w 4572000"/>
                    <a:gd name="connsiteY0" fmla="*/ 457200 h 914400"/>
                    <a:gd name="connsiteX1" fmla="*/ 2286000 w 4572000"/>
                    <a:gd name="connsiteY1" fmla="*/ 0 h 914400"/>
                    <a:gd name="connsiteX2" fmla="*/ 4572000 w 4572000"/>
                    <a:gd name="connsiteY2" fmla="*/ 457200 h 914400"/>
                    <a:gd name="connsiteX3" fmla="*/ 2286000 w 4572000"/>
                    <a:gd name="connsiteY3" fmla="*/ 914400 h 914400"/>
                    <a:gd name="connsiteX4" fmla="*/ 0 w 4572000"/>
                    <a:gd name="connsiteY4" fmla="*/ 457200 h 914400"/>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29150"/>
                    <a:gd name="connsiteY0" fmla="*/ 868455 h 1325655"/>
                    <a:gd name="connsiteX1" fmla="*/ 2324100 w 4629150"/>
                    <a:gd name="connsiteY1" fmla="*/ 411255 h 1325655"/>
                    <a:gd name="connsiteX2" fmla="*/ 4610100 w 4629150"/>
                    <a:gd name="connsiteY2" fmla="*/ 868455 h 1325655"/>
                    <a:gd name="connsiteX3" fmla="*/ 2324100 w 4629150"/>
                    <a:gd name="connsiteY3" fmla="*/ 1325655 h 1325655"/>
                    <a:gd name="connsiteX4" fmla="*/ 38100 w 4629150"/>
                    <a:gd name="connsiteY4" fmla="*/ 868455 h 1325655"/>
                    <a:gd name="connsiteX0" fmla="*/ 38100 w 4653423"/>
                    <a:gd name="connsiteY0" fmla="*/ 868455 h 1325655"/>
                    <a:gd name="connsiteX1" fmla="*/ 2324100 w 4653423"/>
                    <a:gd name="connsiteY1" fmla="*/ 411255 h 1325655"/>
                    <a:gd name="connsiteX2" fmla="*/ 4610100 w 4653423"/>
                    <a:gd name="connsiteY2" fmla="*/ 868455 h 1325655"/>
                    <a:gd name="connsiteX3" fmla="*/ 2324100 w 4653423"/>
                    <a:gd name="connsiteY3" fmla="*/ 1325655 h 1325655"/>
                    <a:gd name="connsiteX4" fmla="*/ 38100 w 4653423"/>
                    <a:gd name="connsiteY4" fmla="*/ 868455 h 132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3423" h="1325655">
                      <a:moveTo>
                        <a:pt x="38100" y="868455"/>
                      </a:moveTo>
                      <a:cubicBezTo>
                        <a:pt x="0" y="0"/>
                        <a:pt x="121777" y="849405"/>
                        <a:pt x="2324100" y="411255"/>
                      </a:cubicBezTo>
                      <a:cubicBezTo>
                        <a:pt x="4653423" y="830355"/>
                        <a:pt x="4629150" y="31750"/>
                        <a:pt x="4610100" y="868455"/>
                      </a:cubicBezTo>
                      <a:cubicBezTo>
                        <a:pt x="4610100" y="1120960"/>
                        <a:pt x="3586623" y="1325655"/>
                        <a:pt x="2324100" y="1325655"/>
                      </a:cubicBezTo>
                      <a:cubicBezTo>
                        <a:pt x="1061577" y="1325655"/>
                        <a:pt x="38100" y="1120960"/>
                        <a:pt x="38100" y="868455"/>
                      </a:cubicBezTo>
                      <a:close/>
                    </a:path>
                  </a:pathLst>
                </a:custGeom>
                <a:gradFill>
                  <a:gsLst>
                    <a:gs pos="0">
                      <a:schemeClr val="bg2">
                        <a:lumMod val="50000"/>
                      </a:schemeClr>
                    </a:gs>
                    <a:gs pos="53000">
                      <a:schemeClr val="bg2">
                        <a:lumMod val="75000"/>
                      </a:schemeClr>
                    </a:gs>
                    <a:gs pos="100000">
                      <a:schemeClr val="bg2">
                        <a:lumMod val="5000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sp>
              <p:nvSpPr>
                <p:cNvPr id="81" name="Oval 80"/>
                <p:cNvSpPr/>
                <p:nvPr/>
              </p:nvSpPr>
              <p:spPr>
                <a:xfrm>
                  <a:off x="2217871" y="4181685"/>
                  <a:ext cx="935763" cy="187510"/>
                </a:xfrm>
                <a:prstGeom prst="ellipse">
                  <a:avLst/>
                </a:prstGeom>
                <a:solidFill>
                  <a:schemeClr val="bg2">
                    <a:lumMod val="9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grpSp>
          <p:grpSp>
            <p:nvGrpSpPr>
              <p:cNvPr id="26650" name="Group 223"/>
              <p:cNvGrpSpPr>
                <a:grpSpLocks/>
              </p:cNvGrpSpPr>
              <p:nvPr/>
            </p:nvGrpSpPr>
            <p:grpSpPr bwMode="auto">
              <a:xfrm>
                <a:off x="4325938" y="4106863"/>
                <a:ext cx="1095375" cy="312737"/>
                <a:chOff x="2209800" y="4160516"/>
                <a:chExt cx="952500" cy="271346"/>
              </a:xfrm>
            </p:grpSpPr>
            <p:sp>
              <p:nvSpPr>
                <p:cNvPr id="78" name="Freeform 77"/>
                <p:cNvSpPr/>
                <p:nvPr/>
              </p:nvSpPr>
              <p:spPr>
                <a:xfrm>
                  <a:off x="2209306" y="4160760"/>
                  <a:ext cx="952516" cy="271114"/>
                </a:xfrm>
                <a:custGeom>
                  <a:avLst/>
                  <a:gdLst>
                    <a:gd name="connsiteX0" fmla="*/ 0 w 4572000"/>
                    <a:gd name="connsiteY0" fmla="*/ 457200 h 914400"/>
                    <a:gd name="connsiteX1" fmla="*/ 2286000 w 4572000"/>
                    <a:gd name="connsiteY1" fmla="*/ 0 h 914400"/>
                    <a:gd name="connsiteX2" fmla="*/ 4572000 w 4572000"/>
                    <a:gd name="connsiteY2" fmla="*/ 457200 h 914400"/>
                    <a:gd name="connsiteX3" fmla="*/ 2286000 w 4572000"/>
                    <a:gd name="connsiteY3" fmla="*/ 914400 h 914400"/>
                    <a:gd name="connsiteX4" fmla="*/ 0 w 4572000"/>
                    <a:gd name="connsiteY4" fmla="*/ 457200 h 914400"/>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29150"/>
                    <a:gd name="connsiteY0" fmla="*/ 868455 h 1325655"/>
                    <a:gd name="connsiteX1" fmla="*/ 2324100 w 4629150"/>
                    <a:gd name="connsiteY1" fmla="*/ 411255 h 1325655"/>
                    <a:gd name="connsiteX2" fmla="*/ 4610100 w 4629150"/>
                    <a:gd name="connsiteY2" fmla="*/ 868455 h 1325655"/>
                    <a:gd name="connsiteX3" fmla="*/ 2324100 w 4629150"/>
                    <a:gd name="connsiteY3" fmla="*/ 1325655 h 1325655"/>
                    <a:gd name="connsiteX4" fmla="*/ 38100 w 4629150"/>
                    <a:gd name="connsiteY4" fmla="*/ 868455 h 1325655"/>
                    <a:gd name="connsiteX0" fmla="*/ 38100 w 4653423"/>
                    <a:gd name="connsiteY0" fmla="*/ 868455 h 1325655"/>
                    <a:gd name="connsiteX1" fmla="*/ 2324100 w 4653423"/>
                    <a:gd name="connsiteY1" fmla="*/ 411255 h 1325655"/>
                    <a:gd name="connsiteX2" fmla="*/ 4610100 w 4653423"/>
                    <a:gd name="connsiteY2" fmla="*/ 868455 h 1325655"/>
                    <a:gd name="connsiteX3" fmla="*/ 2324100 w 4653423"/>
                    <a:gd name="connsiteY3" fmla="*/ 1325655 h 1325655"/>
                    <a:gd name="connsiteX4" fmla="*/ 38100 w 4653423"/>
                    <a:gd name="connsiteY4" fmla="*/ 868455 h 132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3423" h="1325655">
                      <a:moveTo>
                        <a:pt x="38100" y="868455"/>
                      </a:moveTo>
                      <a:cubicBezTo>
                        <a:pt x="0" y="0"/>
                        <a:pt x="121777" y="849405"/>
                        <a:pt x="2324100" y="411255"/>
                      </a:cubicBezTo>
                      <a:cubicBezTo>
                        <a:pt x="4653423" y="830355"/>
                        <a:pt x="4629150" y="31750"/>
                        <a:pt x="4610100" y="868455"/>
                      </a:cubicBezTo>
                      <a:cubicBezTo>
                        <a:pt x="4610100" y="1120960"/>
                        <a:pt x="3586623" y="1325655"/>
                        <a:pt x="2324100" y="1325655"/>
                      </a:cubicBezTo>
                      <a:cubicBezTo>
                        <a:pt x="1061577" y="1325655"/>
                        <a:pt x="38100" y="1120960"/>
                        <a:pt x="38100" y="868455"/>
                      </a:cubicBezTo>
                      <a:close/>
                    </a:path>
                  </a:pathLst>
                </a:custGeom>
                <a:gradFill>
                  <a:gsLst>
                    <a:gs pos="0">
                      <a:schemeClr val="bg2">
                        <a:lumMod val="50000"/>
                      </a:schemeClr>
                    </a:gs>
                    <a:gs pos="53000">
                      <a:schemeClr val="bg2">
                        <a:lumMod val="75000"/>
                      </a:schemeClr>
                    </a:gs>
                    <a:gs pos="100000">
                      <a:schemeClr val="bg2">
                        <a:lumMod val="5000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sp>
              <p:nvSpPr>
                <p:cNvPr id="79" name="Oval 78"/>
                <p:cNvSpPr/>
                <p:nvPr/>
              </p:nvSpPr>
              <p:spPr>
                <a:xfrm>
                  <a:off x="2217682" y="4182258"/>
                  <a:ext cx="935763" cy="187511"/>
                </a:xfrm>
                <a:prstGeom prst="ellipse">
                  <a:avLst/>
                </a:prstGeom>
                <a:solidFill>
                  <a:schemeClr val="bg2">
                    <a:lumMod val="9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grpSp>
          <p:grpSp>
            <p:nvGrpSpPr>
              <p:cNvPr id="26651" name="Group 224"/>
              <p:cNvGrpSpPr>
                <a:grpSpLocks/>
              </p:cNvGrpSpPr>
              <p:nvPr/>
            </p:nvGrpSpPr>
            <p:grpSpPr bwMode="auto">
              <a:xfrm>
                <a:off x="4705350" y="4033838"/>
                <a:ext cx="1095375" cy="312737"/>
                <a:chOff x="2209800" y="4160516"/>
                <a:chExt cx="952500" cy="271346"/>
              </a:xfrm>
            </p:grpSpPr>
            <p:sp>
              <p:nvSpPr>
                <p:cNvPr id="76" name="Freeform 75"/>
                <p:cNvSpPr/>
                <p:nvPr/>
              </p:nvSpPr>
              <p:spPr>
                <a:xfrm>
                  <a:off x="2209652" y="4160820"/>
                  <a:ext cx="952516" cy="271115"/>
                </a:xfrm>
                <a:custGeom>
                  <a:avLst/>
                  <a:gdLst>
                    <a:gd name="connsiteX0" fmla="*/ 0 w 4572000"/>
                    <a:gd name="connsiteY0" fmla="*/ 457200 h 914400"/>
                    <a:gd name="connsiteX1" fmla="*/ 2286000 w 4572000"/>
                    <a:gd name="connsiteY1" fmla="*/ 0 h 914400"/>
                    <a:gd name="connsiteX2" fmla="*/ 4572000 w 4572000"/>
                    <a:gd name="connsiteY2" fmla="*/ 457200 h 914400"/>
                    <a:gd name="connsiteX3" fmla="*/ 2286000 w 4572000"/>
                    <a:gd name="connsiteY3" fmla="*/ 914400 h 914400"/>
                    <a:gd name="connsiteX4" fmla="*/ 0 w 4572000"/>
                    <a:gd name="connsiteY4" fmla="*/ 457200 h 914400"/>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29150"/>
                    <a:gd name="connsiteY0" fmla="*/ 868455 h 1325655"/>
                    <a:gd name="connsiteX1" fmla="*/ 2324100 w 4629150"/>
                    <a:gd name="connsiteY1" fmla="*/ 411255 h 1325655"/>
                    <a:gd name="connsiteX2" fmla="*/ 4610100 w 4629150"/>
                    <a:gd name="connsiteY2" fmla="*/ 868455 h 1325655"/>
                    <a:gd name="connsiteX3" fmla="*/ 2324100 w 4629150"/>
                    <a:gd name="connsiteY3" fmla="*/ 1325655 h 1325655"/>
                    <a:gd name="connsiteX4" fmla="*/ 38100 w 4629150"/>
                    <a:gd name="connsiteY4" fmla="*/ 868455 h 1325655"/>
                    <a:gd name="connsiteX0" fmla="*/ 38100 w 4653423"/>
                    <a:gd name="connsiteY0" fmla="*/ 868455 h 1325655"/>
                    <a:gd name="connsiteX1" fmla="*/ 2324100 w 4653423"/>
                    <a:gd name="connsiteY1" fmla="*/ 411255 h 1325655"/>
                    <a:gd name="connsiteX2" fmla="*/ 4610100 w 4653423"/>
                    <a:gd name="connsiteY2" fmla="*/ 868455 h 1325655"/>
                    <a:gd name="connsiteX3" fmla="*/ 2324100 w 4653423"/>
                    <a:gd name="connsiteY3" fmla="*/ 1325655 h 1325655"/>
                    <a:gd name="connsiteX4" fmla="*/ 38100 w 4653423"/>
                    <a:gd name="connsiteY4" fmla="*/ 868455 h 132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3423" h="1325655">
                      <a:moveTo>
                        <a:pt x="38100" y="868455"/>
                      </a:moveTo>
                      <a:cubicBezTo>
                        <a:pt x="0" y="0"/>
                        <a:pt x="121777" y="849405"/>
                        <a:pt x="2324100" y="411255"/>
                      </a:cubicBezTo>
                      <a:cubicBezTo>
                        <a:pt x="4653423" y="830355"/>
                        <a:pt x="4629150" y="31750"/>
                        <a:pt x="4610100" y="868455"/>
                      </a:cubicBezTo>
                      <a:cubicBezTo>
                        <a:pt x="4610100" y="1120960"/>
                        <a:pt x="3586623" y="1325655"/>
                        <a:pt x="2324100" y="1325655"/>
                      </a:cubicBezTo>
                      <a:cubicBezTo>
                        <a:pt x="1061577" y="1325655"/>
                        <a:pt x="38100" y="1120960"/>
                        <a:pt x="38100" y="868455"/>
                      </a:cubicBezTo>
                      <a:close/>
                    </a:path>
                  </a:pathLst>
                </a:custGeom>
                <a:gradFill>
                  <a:gsLst>
                    <a:gs pos="0">
                      <a:schemeClr val="bg2">
                        <a:lumMod val="50000"/>
                      </a:schemeClr>
                    </a:gs>
                    <a:gs pos="53000">
                      <a:schemeClr val="bg2">
                        <a:lumMod val="75000"/>
                      </a:schemeClr>
                    </a:gs>
                    <a:gs pos="100000">
                      <a:schemeClr val="bg2">
                        <a:lumMod val="5000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sp>
              <p:nvSpPr>
                <p:cNvPr id="77" name="Oval 76"/>
                <p:cNvSpPr/>
                <p:nvPr/>
              </p:nvSpPr>
              <p:spPr>
                <a:xfrm>
                  <a:off x="2218028" y="4182318"/>
                  <a:ext cx="935763" cy="187511"/>
                </a:xfrm>
                <a:prstGeom prst="ellipse">
                  <a:avLst/>
                </a:prstGeom>
                <a:solidFill>
                  <a:schemeClr val="bg2">
                    <a:lumMod val="9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grpSp>
          <p:grpSp>
            <p:nvGrpSpPr>
              <p:cNvPr id="26652" name="Group 227"/>
              <p:cNvGrpSpPr>
                <a:grpSpLocks/>
              </p:cNvGrpSpPr>
              <p:nvPr/>
            </p:nvGrpSpPr>
            <p:grpSpPr bwMode="auto">
              <a:xfrm>
                <a:off x="4502150" y="3932238"/>
                <a:ext cx="1093788" cy="311150"/>
                <a:chOff x="2209800" y="4160516"/>
                <a:chExt cx="952500" cy="271346"/>
              </a:xfrm>
            </p:grpSpPr>
            <p:sp>
              <p:nvSpPr>
                <p:cNvPr id="74" name="Freeform 73"/>
                <p:cNvSpPr/>
                <p:nvPr/>
              </p:nvSpPr>
              <p:spPr>
                <a:xfrm>
                  <a:off x="2209245" y="4160592"/>
                  <a:ext cx="952700" cy="271298"/>
                </a:xfrm>
                <a:custGeom>
                  <a:avLst/>
                  <a:gdLst>
                    <a:gd name="connsiteX0" fmla="*/ 0 w 4572000"/>
                    <a:gd name="connsiteY0" fmla="*/ 457200 h 914400"/>
                    <a:gd name="connsiteX1" fmla="*/ 2286000 w 4572000"/>
                    <a:gd name="connsiteY1" fmla="*/ 0 h 914400"/>
                    <a:gd name="connsiteX2" fmla="*/ 4572000 w 4572000"/>
                    <a:gd name="connsiteY2" fmla="*/ 457200 h 914400"/>
                    <a:gd name="connsiteX3" fmla="*/ 2286000 w 4572000"/>
                    <a:gd name="connsiteY3" fmla="*/ 914400 h 914400"/>
                    <a:gd name="connsiteX4" fmla="*/ 0 w 4572000"/>
                    <a:gd name="connsiteY4" fmla="*/ 457200 h 914400"/>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29150"/>
                    <a:gd name="connsiteY0" fmla="*/ 868455 h 1325655"/>
                    <a:gd name="connsiteX1" fmla="*/ 2324100 w 4629150"/>
                    <a:gd name="connsiteY1" fmla="*/ 411255 h 1325655"/>
                    <a:gd name="connsiteX2" fmla="*/ 4610100 w 4629150"/>
                    <a:gd name="connsiteY2" fmla="*/ 868455 h 1325655"/>
                    <a:gd name="connsiteX3" fmla="*/ 2324100 w 4629150"/>
                    <a:gd name="connsiteY3" fmla="*/ 1325655 h 1325655"/>
                    <a:gd name="connsiteX4" fmla="*/ 38100 w 4629150"/>
                    <a:gd name="connsiteY4" fmla="*/ 868455 h 1325655"/>
                    <a:gd name="connsiteX0" fmla="*/ 38100 w 4653423"/>
                    <a:gd name="connsiteY0" fmla="*/ 868455 h 1325655"/>
                    <a:gd name="connsiteX1" fmla="*/ 2324100 w 4653423"/>
                    <a:gd name="connsiteY1" fmla="*/ 411255 h 1325655"/>
                    <a:gd name="connsiteX2" fmla="*/ 4610100 w 4653423"/>
                    <a:gd name="connsiteY2" fmla="*/ 868455 h 1325655"/>
                    <a:gd name="connsiteX3" fmla="*/ 2324100 w 4653423"/>
                    <a:gd name="connsiteY3" fmla="*/ 1325655 h 1325655"/>
                    <a:gd name="connsiteX4" fmla="*/ 38100 w 4653423"/>
                    <a:gd name="connsiteY4" fmla="*/ 868455 h 132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3423" h="1325655">
                      <a:moveTo>
                        <a:pt x="38100" y="868455"/>
                      </a:moveTo>
                      <a:cubicBezTo>
                        <a:pt x="0" y="0"/>
                        <a:pt x="121777" y="849405"/>
                        <a:pt x="2324100" y="411255"/>
                      </a:cubicBezTo>
                      <a:cubicBezTo>
                        <a:pt x="4653423" y="830355"/>
                        <a:pt x="4629150" y="31750"/>
                        <a:pt x="4610100" y="868455"/>
                      </a:cubicBezTo>
                      <a:cubicBezTo>
                        <a:pt x="4610100" y="1120960"/>
                        <a:pt x="3586623" y="1325655"/>
                        <a:pt x="2324100" y="1325655"/>
                      </a:cubicBezTo>
                      <a:cubicBezTo>
                        <a:pt x="1061577" y="1325655"/>
                        <a:pt x="38100" y="1120960"/>
                        <a:pt x="38100" y="868455"/>
                      </a:cubicBezTo>
                      <a:close/>
                    </a:path>
                  </a:pathLst>
                </a:custGeom>
                <a:gradFill>
                  <a:gsLst>
                    <a:gs pos="0">
                      <a:schemeClr val="bg2">
                        <a:lumMod val="50000"/>
                      </a:schemeClr>
                    </a:gs>
                    <a:gs pos="53000">
                      <a:schemeClr val="bg2">
                        <a:lumMod val="75000"/>
                      </a:schemeClr>
                    </a:gs>
                    <a:gs pos="100000">
                      <a:schemeClr val="bg2">
                        <a:lumMod val="5000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sp>
              <p:nvSpPr>
                <p:cNvPr id="75" name="Oval 74"/>
                <p:cNvSpPr/>
                <p:nvPr/>
              </p:nvSpPr>
              <p:spPr>
                <a:xfrm>
                  <a:off x="2217634" y="4182200"/>
                  <a:ext cx="935922" cy="187267"/>
                </a:xfrm>
                <a:prstGeom prst="ellipse">
                  <a:avLst/>
                </a:prstGeom>
                <a:solidFill>
                  <a:schemeClr val="bg2">
                    <a:lumMod val="9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grpSp>
          <p:grpSp>
            <p:nvGrpSpPr>
              <p:cNvPr id="26653" name="Group 230"/>
              <p:cNvGrpSpPr>
                <a:grpSpLocks/>
              </p:cNvGrpSpPr>
              <p:nvPr/>
            </p:nvGrpSpPr>
            <p:grpSpPr bwMode="auto">
              <a:xfrm>
                <a:off x="5303838" y="4122738"/>
                <a:ext cx="1095375" cy="311150"/>
                <a:chOff x="2209800" y="4160516"/>
                <a:chExt cx="952500" cy="271346"/>
              </a:xfrm>
            </p:grpSpPr>
            <p:sp>
              <p:nvSpPr>
                <p:cNvPr id="72" name="Freeform 71"/>
                <p:cNvSpPr/>
                <p:nvPr/>
              </p:nvSpPr>
              <p:spPr>
                <a:xfrm>
                  <a:off x="2209760" y="4160121"/>
                  <a:ext cx="952516" cy="271298"/>
                </a:xfrm>
                <a:custGeom>
                  <a:avLst/>
                  <a:gdLst>
                    <a:gd name="connsiteX0" fmla="*/ 0 w 4572000"/>
                    <a:gd name="connsiteY0" fmla="*/ 457200 h 914400"/>
                    <a:gd name="connsiteX1" fmla="*/ 2286000 w 4572000"/>
                    <a:gd name="connsiteY1" fmla="*/ 0 h 914400"/>
                    <a:gd name="connsiteX2" fmla="*/ 4572000 w 4572000"/>
                    <a:gd name="connsiteY2" fmla="*/ 457200 h 914400"/>
                    <a:gd name="connsiteX3" fmla="*/ 2286000 w 4572000"/>
                    <a:gd name="connsiteY3" fmla="*/ 914400 h 914400"/>
                    <a:gd name="connsiteX4" fmla="*/ 0 w 4572000"/>
                    <a:gd name="connsiteY4" fmla="*/ 457200 h 914400"/>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29150"/>
                    <a:gd name="connsiteY0" fmla="*/ 868455 h 1325655"/>
                    <a:gd name="connsiteX1" fmla="*/ 2324100 w 4629150"/>
                    <a:gd name="connsiteY1" fmla="*/ 411255 h 1325655"/>
                    <a:gd name="connsiteX2" fmla="*/ 4610100 w 4629150"/>
                    <a:gd name="connsiteY2" fmla="*/ 868455 h 1325655"/>
                    <a:gd name="connsiteX3" fmla="*/ 2324100 w 4629150"/>
                    <a:gd name="connsiteY3" fmla="*/ 1325655 h 1325655"/>
                    <a:gd name="connsiteX4" fmla="*/ 38100 w 4629150"/>
                    <a:gd name="connsiteY4" fmla="*/ 868455 h 1325655"/>
                    <a:gd name="connsiteX0" fmla="*/ 38100 w 4653423"/>
                    <a:gd name="connsiteY0" fmla="*/ 868455 h 1325655"/>
                    <a:gd name="connsiteX1" fmla="*/ 2324100 w 4653423"/>
                    <a:gd name="connsiteY1" fmla="*/ 411255 h 1325655"/>
                    <a:gd name="connsiteX2" fmla="*/ 4610100 w 4653423"/>
                    <a:gd name="connsiteY2" fmla="*/ 868455 h 1325655"/>
                    <a:gd name="connsiteX3" fmla="*/ 2324100 w 4653423"/>
                    <a:gd name="connsiteY3" fmla="*/ 1325655 h 1325655"/>
                    <a:gd name="connsiteX4" fmla="*/ 38100 w 4653423"/>
                    <a:gd name="connsiteY4" fmla="*/ 868455 h 132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3423" h="1325655">
                      <a:moveTo>
                        <a:pt x="38100" y="868455"/>
                      </a:moveTo>
                      <a:cubicBezTo>
                        <a:pt x="0" y="0"/>
                        <a:pt x="121777" y="849405"/>
                        <a:pt x="2324100" y="411255"/>
                      </a:cubicBezTo>
                      <a:cubicBezTo>
                        <a:pt x="4653423" y="830355"/>
                        <a:pt x="4629150" y="31750"/>
                        <a:pt x="4610100" y="868455"/>
                      </a:cubicBezTo>
                      <a:cubicBezTo>
                        <a:pt x="4610100" y="1120960"/>
                        <a:pt x="3586623" y="1325655"/>
                        <a:pt x="2324100" y="1325655"/>
                      </a:cubicBezTo>
                      <a:cubicBezTo>
                        <a:pt x="1061577" y="1325655"/>
                        <a:pt x="38100" y="1120960"/>
                        <a:pt x="38100" y="868455"/>
                      </a:cubicBezTo>
                      <a:close/>
                    </a:path>
                  </a:pathLst>
                </a:custGeom>
                <a:gradFill>
                  <a:gsLst>
                    <a:gs pos="0">
                      <a:schemeClr val="bg2">
                        <a:lumMod val="50000"/>
                      </a:schemeClr>
                    </a:gs>
                    <a:gs pos="53000">
                      <a:schemeClr val="bg2">
                        <a:lumMod val="75000"/>
                      </a:schemeClr>
                    </a:gs>
                    <a:gs pos="100000">
                      <a:schemeClr val="bg2">
                        <a:lumMod val="5000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sp>
              <p:nvSpPr>
                <p:cNvPr id="73" name="Oval 72"/>
                <p:cNvSpPr/>
                <p:nvPr/>
              </p:nvSpPr>
              <p:spPr>
                <a:xfrm>
                  <a:off x="2218136" y="4181729"/>
                  <a:ext cx="935763" cy="187267"/>
                </a:xfrm>
                <a:prstGeom prst="ellipse">
                  <a:avLst/>
                </a:prstGeom>
                <a:solidFill>
                  <a:schemeClr val="bg2">
                    <a:lumMod val="9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grpSp>
          <p:grpSp>
            <p:nvGrpSpPr>
              <p:cNvPr id="26654" name="Group 233"/>
              <p:cNvGrpSpPr>
                <a:grpSpLocks/>
              </p:cNvGrpSpPr>
              <p:nvPr/>
            </p:nvGrpSpPr>
            <p:grpSpPr bwMode="auto">
              <a:xfrm>
                <a:off x="5537200" y="3946525"/>
                <a:ext cx="1095375" cy="312738"/>
                <a:chOff x="2209800" y="4160516"/>
                <a:chExt cx="952500" cy="271346"/>
              </a:xfrm>
            </p:grpSpPr>
            <p:sp>
              <p:nvSpPr>
                <p:cNvPr id="70" name="Freeform 69"/>
                <p:cNvSpPr/>
                <p:nvPr/>
              </p:nvSpPr>
              <p:spPr>
                <a:xfrm>
                  <a:off x="2209067" y="4160139"/>
                  <a:ext cx="952516" cy="272308"/>
                </a:xfrm>
                <a:custGeom>
                  <a:avLst/>
                  <a:gdLst>
                    <a:gd name="connsiteX0" fmla="*/ 0 w 4572000"/>
                    <a:gd name="connsiteY0" fmla="*/ 457200 h 914400"/>
                    <a:gd name="connsiteX1" fmla="*/ 2286000 w 4572000"/>
                    <a:gd name="connsiteY1" fmla="*/ 0 h 914400"/>
                    <a:gd name="connsiteX2" fmla="*/ 4572000 w 4572000"/>
                    <a:gd name="connsiteY2" fmla="*/ 457200 h 914400"/>
                    <a:gd name="connsiteX3" fmla="*/ 2286000 w 4572000"/>
                    <a:gd name="connsiteY3" fmla="*/ 914400 h 914400"/>
                    <a:gd name="connsiteX4" fmla="*/ 0 w 4572000"/>
                    <a:gd name="connsiteY4" fmla="*/ 457200 h 914400"/>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29150"/>
                    <a:gd name="connsiteY0" fmla="*/ 868455 h 1325655"/>
                    <a:gd name="connsiteX1" fmla="*/ 2324100 w 4629150"/>
                    <a:gd name="connsiteY1" fmla="*/ 411255 h 1325655"/>
                    <a:gd name="connsiteX2" fmla="*/ 4610100 w 4629150"/>
                    <a:gd name="connsiteY2" fmla="*/ 868455 h 1325655"/>
                    <a:gd name="connsiteX3" fmla="*/ 2324100 w 4629150"/>
                    <a:gd name="connsiteY3" fmla="*/ 1325655 h 1325655"/>
                    <a:gd name="connsiteX4" fmla="*/ 38100 w 4629150"/>
                    <a:gd name="connsiteY4" fmla="*/ 868455 h 1325655"/>
                    <a:gd name="connsiteX0" fmla="*/ 38100 w 4653423"/>
                    <a:gd name="connsiteY0" fmla="*/ 868455 h 1325655"/>
                    <a:gd name="connsiteX1" fmla="*/ 2324100 w 4653423"/>
                    <a:gd name="connsiteY1" fmla="*/ 411255 h 1325655"/>
                    <a:gd name="connsiteX2" fmla="*/ 4610100 w 4653423"/>
                    <a:gd name="connsiteY2" fmla="*/ 868455 h 1325655"/>
                    <a:gd name="connsiteX3" fmla="*/ 2324100 w 4653423"/>
                    <a:gd name="connsiteY3" fmla="*/ 1325655 h 1325655"/>
                    <a:gd name="connsiteX4" fmla="*/ 38100 w 4653423"/>
                    <a:gd name="connsiteY4" fmla="*/ 868455 h 132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3423" h="1325655">
                      <a:moveTo>
                        <a:pt x="38100" y="868455"/>
                      </a:moveTo>
                      <a:cubicBezTo>
                        <a:pt x="0" y="0"/>
                        <a:pt x="121777" y="849405"/>
                        <a:pt x="2324100" y="411255"/>
                      </a:cubicBezTo>
                      <a:cubicBezTo>
                        <a:pt x="4653423" y="830355"/>
                        <a:pt x="4629150" y="31750"/>
                        <a:pt x="4610100" y="868455"/>
                      </a:cubicBezTo>
                      <a:cubicBezTo>
                        <a:pt x="4610100" y="1120960"/>
                        <a:pt x="3586623" y="1325655"/>
                        <a:pt x="2324100" y="1325655"/>
                      </a:cubicBezTo>
                      <a:cubicBezTo>
                        <a:pt x="1061577" y="1325655"/>
                        <a:pt x="38100" y="1120960"/>
                        <a:pt x="38100" y="868455"/>
                      </a:cubicBezTo>
                      <a:close/>
                    </a:path>
                  </a:pathLst>
                </a:custGeom>
                <a:gradFill>
                  <a:gsLst>
                    <a:gs pos="0">
                      <a:schemeClr val="bg2">
                        <a:lumMod val="50000"/>
                      </a:schemeClr>
                    </a:gs>
                    <a:gs pos="53000">
                      <a:schemeClr val="bg2">
                        <a:lumMod val="75000"/>
                      </a:schemeClr>
                    </a:gs>
                    <a:gs pos="100000">
                      <a:schemeClr val="bg2">
                        <a:lumMod val="5000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sp>
              <p:nvSpPr>
                <p:cNvPr id="71" name="Oval 70"/>
                <p:cNvSpPr/>
                <p:nvPr/>
              </p:nvSpPr>
              <p:spPr>
                <a:xfrm>
                  <a:off x="2217443" y="4182832"/>
                  <a:ext cx="935763" cy="187510"/>
                </a:xfrm>
                <a:prstGeom prst="ellipse">
                  <a:avLst/>
                </a:prstGeom>
                <a:solidFill>
                  <a:schemeClr val="bg2">
                    <a:lumMod val="9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grpSp>
          <p:grpSp>
            <p:nvGrpSpPr>
              <p:cNvPr id="26655" name="Group 236"/>
              <p:cNvGrpSpPr>
                <a:grpSpLocks/>
              </p:cNvGrpSpPr>
              <p:nvPr/>
            </p:nvGrpSpPr>
            <p:grpSpPr bwMode="auto">
              <a:xfrm>
                <a:off x="6194425" y="4137025"/>
                <a:ext cx="1095375" cy="311150"/>
                <a:chOff x="2209800" y="4160516"/>
                <a:chExt cx="952500" cy="271346"/>
              </a:xfrm>
            </p:grpSpPr>
            <p:sp>
              <p:nvSpPr>
                <p:cNvPr id="68" name="Freeform 67"/>
                <p:cNvSpPr/>
                <p:nvPr/>
              </p:nvSpPr>
              <p:spPr>
                <a:xfrm>
                  <a:off x="2209554" y="4160868"/>
                  <a:ext cx="952516" cy="271298"/>
                </a:xfrm>
                <a:custGeom>
                  <a:avLst/>
                  <a:gdLst>
                    <a:gd name="connsiteX0" fmla="*/ 0 w 4572000"/>
                    <a:gd name="connsiteY0" fmla="*/ 457200 h 914400"/>
                    <a:gd name="connsiteX1" fmla="*/ 2286000 w 4572000"/>
                    <a:gd name="connsiteY1" fmla="*/ 0 h 914400"/>
                    <a:gd name="connsiteX2" fmla="*/ 4572000 w 4572000"/>
                    <a:gd name="connsiteY2" fmla="*/ 457200 h 914400"/>
                    <a:gd name="connsiteX3" fmla="*/ 2286000 w 4572000"/>
                    <a:gd name="connsiteY3" fmla="*/ 914400 h 914400"/>
                    <a:gd name="connsiteX4" fmla="*/ 0 w 4572000"/>
                    <a:gd name="connsiteY4" fmla="*/ 457200 h 914400"/>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29150"/>
                    <a:gd name="connsiteY0" fmla="*/ 868455 h 1325655"/>
                    <a:gd name="connsiteX1" fmla="*/ 2324100 w 4629150"/>
                    <a:gd name="connsiteY1" fmla="*/ 411255 h 1325655"/>
                    <a:gd name="connsiteX2" fmla="*/ 4610100 w 4629150"/>
                    <a:gd name="connsiteY2" fmla="*/ 868455 h 1325655"/>
                    <a:gd name="connsiteX3" fmla="*/ 2324100 w 4629150"/>
                    <a:gd name="connsiteY3" fmla="*/ 1325655 h 1325655"/>
                    <a:gd name="connsiteX4" fmla="*/ 38100 w 4629150"/>
                    <a:gd name="connsiteY4" fmla="*/ 868455 h 1325655"/>
                    <a:gd name="connsiteX0" fmla="*/ 38100 w 4653423"/>
                    <a:gd name="connsiteY0" fmla="*/ 868455 h 1325655"/>
                    <a:gd name="connsiteX1" fmla="*/ 2324100 w 4653423"/>
                    <a:gd name="connsiteY1" fmla="*/ 411255 h 1325655"/>
                    <a:gd name="connsiteX2" fmla="*/ 4610100 w 4653423"/>
                    <a:gd name="connsiteY2" fmla="*/ 868455 h 1325655"/>
                    <a:gd name="connsiteX3" fmla="*/ 2324100 w 4653423"/>
                    <a:gd name="connsiteY3" fmla="*/ 1325655 h 1325655"/>
                    <a:gd name="connsiteX4" fmla="*/ 38100 w 4653423"/>
                    <a:gd name="connsiteY4" fmla="*/ 868455 h 132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3423" h="1325655">
                      <a:moveTo>
                        <a:pt x="38100" y="868455"/>
                      </a:moveTo>
                      <a:cubicBezTo>
                        <a:pt x="0" y="0"/>
                        <a:pt x="121777" y="849405"/>
                        <a:pt x="2324100" y="411255"/>
                      </a:cubicBezTo>
                      <a:cubicBezTo>
                        <a:pt x="4653423" y="830355"/>
                        <a:pt x="4629150" y="31750"/>
                        <a:pt x="4610100" y="868455"/>
                      </a:cubicBezTo>
                      <a:cubicBezTo>
                        <a:pt x="4610100" y="1120960"/>
                        <a:pt x="3586623" y="1325655"/>
                        <a:pt x="2324100" y="1325655"/>
                      </a:cubicBezTo>
                      <a:cubicBezTo>
                        <a:pt x="1061577" y="1325655"/>
                        <a:pt x="38100" y="1120960"/>
                        <a:pt x="38100" y="868455"/>
                      </a:cubicBezTo>
                      <a:close/>
                    </a:path>
                  </a:pathLst>
                </a:custGeom>
                <a:gradFill>
                  <a:gsLst>
                    <a:gs pos="0">
                      <a:schemeClr val="bg2">
                        <a:lumMod val="50000"/>
                      </a:schemeClr>
                    </a:gs>
                    <a:gs pos="53000">
                      <a:schemeClr val="bg2">
                        <a:lumMod val="75000"/>
                      </a:schemeClr>
                    </a:gs>
                    <a:gs pos="100000">
                      <a:schemeClr val="bg2">
                        <a:lumMod val="5000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sp>
              <p:nvSpPr>
                <p:cNvPr id="69" name="Oval 68"/>
                <p:cNvSpPr/>
                <p:nvPr/>
              </p:nvSpPr>
              <p:spPr>
                <a:xfrm>
                  <a:off x="2217931" y="4182475"/>
                  <a:ext cx="935763" cy="187267"/>
                </a:xfrm>
                <a:prstGeom prst="ellipse">
                  <a:avLst/>
                </a:prstGeom>
                <a:solidFill>
                  <a:schemeClr val="bg2">
                    <a:lumMod val="9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grpSp>
          <p:grpSp>
            <p:nvGrpSpPr>
              <p:cNvPr id="26656" name="Group 239"/>
              <p:cNvGrpSpPr>
                <a:grpSpLocks/>
              </p:cNvGrpSpPr>
              <p:nvPr/>
            </p:nvGrpSpPr>
            <p:grpSpPr bwMode="auto">
              <a:xfrm>
                <a:off x="6427788" y="3917950"/>
                <a:ext cx="1095375" cy="311150"/>
                <a:chOff x="2209800" y="4160516"/>
                <a:chExt cx="952500" cy="271346"/>
              </a:xfrm>
            </p:grpSpPr>
            <p:sp>
              <p:nvSpPr>
                <p:cNvPr id="66" name="Freeform 65"/>
                <p:cNvSpPr/>
                <p:nvPr/>
              </p:nvSpPr>
              <p:spPr>
                <a:xfrm>
                  <a:off x="2208861" y="4161048"/>
                  <a:ext cx="952516" cy="271298"/>
                </a:xfrm>
                <a:custGeom>
                  <a:avLst/>
                  <a:gdLst>
                    <a:gd name="connsiteX0" fmla="*/ 0 w 4572000"/>
                    <a:gd name="connsiteY0" fmla="*/ 457200 h 914400"/>
                    <a:gd name="connsiteX1" fmla="*/ 2286000 w 4572000"/>
                    <a:gd name="connsiteY1" fmla="*/ 0 h 914400"/>
                    <a:gd name="connsiteX2" fmla="*/ 4572000 w 4572000"/>
                    <a:gd name="connsiteY2" fmla="*/ 457200 h 914400"/>
                    <a:gd name="connsiteX3" fmla="*/ 2286000 w 4572000"/>
                    <a:gd name="connsiteY3" fmla="*/ 914400 h 914400"/>
                    <a:gd name="connsiteX4" fmla="*/ 0 w 4572000"/>
                    <a:gd name="connsiteY4" fmla="*/ 457200 h 914400"/>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29150"/>
                    <a:gd name="connsiteY0" fmla="*/ 868455 h 1325655"/>
                    <a:gd name="connsiteX1" fmla="*/ 2324100 w 4629150"/>
                    <a:gd name="connsiteY1" fmla="*/ 411255 h 1325655"/>
                    <a:gd name="connsiteX2" fmla="*/ 4610100 w 4629150"/>
                    <a:gd name="connsiteY2" fmla="*/ 868455 h 1325655"/>
                    <a:gd name="connsiteX3" fmla="*/ 2324100 w 4629150"/>
                    <a:gd name="connsiteY3" fmla="*/ 1325655 h 1325655"/>
                    <a:gd name="connsiteX4" fmla="*/ 38100 w 4629150"/>
                    <a:gd name="connsiteY4" fmla="*/ 868455 h 1325655"/>
                    <a:gd name="connsiteX0" fmla="*/ 38100 w 4653423"/>
                    <a:gd name="connsiteY0" fmla="*/ 868455 h 1325655"/>
                    <a:gd name="connsiteX1" fmla="*/ 2324100 w 4653423"/>
                    <a:gd name="connsiteY1" fmla="*/ 411255 h 1325655"/>
                    <a:gd name="connsiteX2" fmla="*/ 4610100 w 4653423"/>
                    <a:gd name="connsiteY2" fmla="*/ 868455 h 1325655"/>
                    <a:gd name="connsiteX3" fmla="*/ 2324100 w 4653423"/>
                    <a:gd name="connsiteY3" fmla="*/ 1325655 h 1325655"/>
                    <a:gd name="connsiteX4" fmla="*/ 38100 w 4653423"/>
                    <a:gd name="connsiteY4" fmla="*/ 868455 h 132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3423" h="1325655">
                      <a:moveTo>
                        <a:pt x="38100" y="868455"/>
                      </a:moveTo>
                      <a:cubicBezTo>
                        <a:pt x="0" y="0"/>
                        <a:pt x="121777" y="849405"/>
                        <a:pt x="2324100" y="411255"/>
                      </a:cubicBezTo>
                      <a:cubicBezTo>
                        <a:pt x="4653423" y="830355"/>
                        <a:pt x="4629150" y="31750"/>
                        <a:pt x="4610100" y="868455"/>
                      </a:cubicBezTo>
                      <a:cubicBezTo>
                        <a:pt x="4610100" y="1120960"/>
                        <a:pt x="3586623" y="1325655"/>
                        <a:pt x="2324100" y="1325655"/>
                      </a:cubicBezTo>
                      <a:cubicBezTo>
                        <a:pt x="1061577" y="1325655"/>
                        <a:pt x="38100" y="1120960"/>
                        <a:pt x="38100" y="868455"/>
                      </a:cubicBezTo>
                      <a:close/>
                    </a:path>
                  </a:pathLst>
                </a:custGeom>
                <a:gradFill>
                  <a:gsLst>
                    <a:gs pos="0">
                      <a:schemeClr val="bg2">
                        <a:lumMod val="50000"/>
                      </a:schemeClr>
                    </a:gs>
                    <a:gs pos="53000">
                      <a:schemeClr val="bg2">
                        <a:lumMod val="75000"/>
                      </a:schemeClr>
                    </a:gs>
                    <a:gs pos="100000">
                      <a:schemeClr val="bg2">
                        <a:lumMod val="5000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sp>
              <p:nvSpPr>
                <p:cNvPr id="67" name="Oval 66"/>
                <p:cNvSpPr/>
                <p:nvPr/>
              </p:nvSpPr>
              <p:spPr>
                <a:xfrm>
                  <a:off x="2217237" y="4182656"/>
                  <a:ext cx="935763" cy="187267"/>
                </a:xfrm>
                <a:prstGeom prst="ellipse">
                  <a:avLst/>
                </a:prstGeom>
                <a:solidFill>
                  <a:schemeClr val="bg2">
                    <a:lumMod val="9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grpSp>
          <p:grpSp>
            <p:nvGrpSpPr>
              <p:cNvPr id="26657" name="Group 242"/>
              <p:cNvGrpSpPr>
                <a:grpSpLocks/>
              </p:cNvGrpSpPr>
              <p:nvPr/>
            </p:nvGrpSpPr>
            <p:grpSpPr bwMode="auto">
              <a:xfrm>
                <a:off x="6997700" y="4106863"/>
                <a:ext cx="1093788" cy="312737"/>
                <a:chOff x="2209800" y="4160516"/>
                <a:chExt cx="952500" cy="271346"/>
              </a:xfrm>
            </p:grpSpPr>
            <p:sp>
              <p:nvSpPr>
                <p:cNvPr id="64" name="Freeform 63"/>
                <p:cNvSpPr/>
                <p:nvPr/>
              </p:nvSpPr>
              <p:spPr>
                <a:xfrm>
                  <a:off x="2209885" y="4160760"/>
                  <a:ext cx="951501" cy="271114"/>
                </a:xfrm>
                <a:custGeom>
                  <a:avLst/>
                  <a:gdLst>
                    <a:gd name="connsiteX0" fmla="*/ 0 w 4572000"/>
                    <a:gd name="connsiteY0" fmla="*/ 457200 h 914400"/>
                    <a:gd name="connsiteX1" fmla="*/ 2286000 w 4572000"/>
                    <a:gd name="connsiteY1" fmla="*/ 0 h 914400"/>
                    <a:gd name="connsiteX2" fmla="*/ 4572000 w 4572000"/>
                    <a:gd name="connsiteY2" fmla="*/ 457200 h 914400"/>
                    <a:gd name="connsiteX3" fmla="*/ 2286000 w 4572000"/>
                    <a:gd name="connsiteY3" fmla="*/ 914400 h 914400"/>
                    <a:gd name="connsiteX4" fmla="*/ 0 w 4572000"/>
                    <a:gd name="connsiteY4" fmla="*/ 457200 h 914400"/>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29150"/>
                    <a:gd name="connsiteY0" fmla="*/ 868455 h 1325655"/>
                    <a:gd name="connsiteX1" fmla="*/ 2324100 w 4629150"/>
                    <a:gd name="connsiteY1" fmla="*/ 411255 h 1325655"/>
                    <a:gd name="connsiteX2" fmla="*/ 4610100 w 4629150"/>
                    <a:gd name="connsiteY2" fmla="*/ 868455 h 1325655"/>
                    <a:gd name="connsiteX3" fmla="*/ 2324100 w 4629150"/>
                    <a:gd name="connsiteY3" fmla="*/ 1325655 h 1325655"/>
                    <a:gd name="connsiteX4" fmla="*/ 38100 w 4629150"/>
                    <a:gd name="connsiteY4" fmla="*/ 868455 h 1325655"/>
                    <a:gd name="connsiteX0" fmla="*/ 38100 w 4653423"/>
                    <a:gd name="connsiteY0" fmla="*/ 868455 h 1325655"/>
                    <a:gd name="connsiteX1" fmla="*/ 2324100 w 4653423"/>
                    <a:gd name="connsiteY1" fmla="*/ 411255 h 1325655"/>
                    <a:gd name="connsiteX2" fmla="*/ 4610100 w 4653423"/>
                    <a:gd name="connsiteY2" fmla="*/ 868455 h 1325655"/>
                    <a:gd name="connsiteX3" fmla="*/ 2324100 w 4653423"/>
                    <a:gd name="connsiteY3" fmla="*/ 1325655 h 1325655"/>
                    <a:gd name="connsiteX4" fmla="*/ 38100 w 4653423"/>
                    <a:gd name="connsiteY4" fmla="*/ 868455 h 132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3423" h="1325655">
                      <a:moveTo>
                        <a:pt x="38100" y="868455"/>
                      </a:moveTo>
                      <a:cubicBezTo>
                        <a:pt x="0" y="0"/>
                        <a:pt x="121777" y="849405"/>
                        <a:pt x="2324100" y="411255"/>
                      </a:cubicBezTo>
                      <a:cubicBezTo>
                        <a:pt x="4653423" y="830355"/>
                        <a:pt x="4629150" y="31750"/>
                        <a:pt x="4610100" y="868455"/>
                      </a:cubicBezTo>
                      <a:cubicBezTo>
                        <a:pt x="4610100" y="1120960"/>
                        <a:pt x="3586623" y="1325655"/>
                        <a:pt x="2324100" y="1325655"/>
                      </a:cubicBezTo>
                      <a:cubicBezTo>
                        <a:pt x="1061577" y="1325655"/>
                        <a:pt x="38100" y="1120960"/>
                        <a:pt x="38100" y="868455"/>
                      </a:cubicBezTo>
                      <a:close/>
                    </a:path>
                  </a:pathLst>
                </a:custGeom>
                <a:gradFill>
                  <a:gsLst>
                    <a:gs pos="0">
                      <a:schemeClr val="bg2">
                        <a:lumMod val="50000"/>
                      </a:schemeClr>
                    </a:gs>
                    <a:gs pos="53000">
                      <a:schemeClr val="bg2">
                        <a:lumMod val="75000"/>
                      </a:schemeClr>
                    </a:gs>
                    <a:gs pos="100000">
                      <a:schemeClr val="bg2">
                        <a:lumMod val="5000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sp>
              <p:nvSpPr>
                <p:cNvPr id="65" name="Oval 64"/>
                <p:cNvSpPr/>
                <p:nvPr/>
              </p:nvSpPr>
              <p:spPr>
                <a:xfrm>
                  <a:off x="2218274" y="4182258"/>
                  <a:ext cx="934724" cy="187511"/>
                </a:xfrm>
                <a:prstGeom prst="ellipse">
                  <a:avLst/>
                </a:prstGeom>
                <a:solidFill>
                  <a:schemeClr val="bg2">
                    <a:lumMod val="9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grpSp>
          <p:grpSp>
            <p:nvGrpSpPr>
              <p:cNvPr id="26658" name="Group 245"/>
              <p:cNvGrpSpPr>
                <a:grpSpLocks/>
              </p:cNvGrpSpPr>
              <p:nvPr/>
            </p:nvGrpSpPr>
            <p:grpSpPr bwMode="auto">
              <a:xfrm>
                <a:off x="7405688" y="3844925"/>
                <a:ext cx="1095375" cy="311150"/>
                <a:chOff x="2209800" y="4160516"/>
                <a:chExt cx="952500" cy="271346"/>
              </a:xfrm>
            </p:grpSpPr>
            <p:sp>
              <p:nvSpPr>
                <p:cNvPr id="62" name="Freeform 61"/>
                <p:cNvSpPr/>
                <p:nvPr/>
              </p:nvSpPr>
              <p:spPr>
                <a:xfrm>
                  <a:off x="2209315" y="4161109"/>
                  <a:ext cx="952516" cy="271298"/>
                </a:xfrm>
                <a:custGeom>
                  <a:avLst/>
                  <a:gdLst>
                    <a:gd name="connsiteX0" fmla="*/ 0 w 4572000"/>
                    <a:gd name="connsiteY0" fmla="*/ 457200 h 914400"/>
                    <a:gd name="connsiteX1" fmla="*/ 2286000 w 4572000"/>
                    <a:gd name="connsiteY1" fmla="*/ 0 h 914400"/>
                    <a:gd name="connsiteX2" fmla="*/ 4572000 w 4572000"/>
                    <a:gd name="connsiteY2" fmla="*/ 457200 h 914400"/>
                    <a:gd name="connsiteX3" fmla="*/ 2286000 w 4572000"/>
                    <a:gd name="connsiteY3" fmla="*/ 914400 h 914400"/>
                    <a:gd name="connsiteX4" fmla="*/ 0 w 4572000"/>
                    <a:gd name="connsiteY4" fmla="*/ 457200 h 914400"/>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29150"/>
                    <a:gd name="connsiteY0" fmla="*/ 868455 h 1325655"/>
                    <a:gd name="connsiteX1" fmla="*/ 2324100 w 4629150"/>
                    <a:gd name="connsiteY1" fmla="*/ 411255 h 1325655"/>
                    <a:gd name="connsiteX2" fmla="*/ 4610100 w 4629150"/>
                    <a:gd name="connsiteY2" fmla="*/ 868455 h 1325655"/>
                    <a:gd name="connsiteX3" fmla="*/ 2324100 w 4629150"/>
                    <a:gd name="connsiteY3" fmla="*/ 1325655 h 1325655"/>
                    <a:gd name="connsiteX4" fmla="*/ 38100 w 4629150"/>
                    <a:gd name="connsiteY4" fmla="*/ 868455 h 1325655"/>
                    <a:gd name="connsiteX0" fmla="*/ 38100 w 4653423"/>
                    <a:gd name="connsiteY0" fmla="*/ 868455 h 1325655"/>
                    <a:gd name="connsiteX1" fmla="*/ 2324100 w 4653423"/>
                    <a:gd name="connsiteY1" fmla="*/ 411255 h 1325655"/>
                    <a:gd name="connsiteX2" fmla="*/ 4610100 w 4653423"/>
                    <a:gd name="connsiteY2" fmla="*/ 868455 h 1325655"/>
                    <a:gd name="connsiteX3" fmla="*/ 2324100 w 4653423"/>
                    <a:gd name="connsiteY3" fmla="*/ 1325655 h 1325655"/>
                    <a:gd name="connsiteX4" fmla="*/ 38100 w 4653423"/>
                    <a:gd name="connsiteY4" fmla="*/ 868455 h 132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3423" h="1325655">
                      <a:moveTo>
                        <a:pt x="38100" y="868455"/>
                      </a:moveTo>
                      <a:cubicBezTo>
                        <a:pt x="0" y="0"/>
                        <a:pt x="121777" y="849405"/>
                        <a:pt x="2324100" y="411255"/>
                      </a:cubicBezTo>
                      <a:cubicBezTo>
                        <a:pt x="4653423" y="830355"/>
                        <a:pt x="4629150" y="31750"/>
                        <a:pt x="4610100" y="868455"/>
                      </a:cubicBezTo>
                      <a:cubicBezTo>
                        <a:pt x="4610100" y="1120960"/>
                        <a:pt x="3586623" y="1325655"/>
                        <a:pt x="2324100" y="1325655"/>
                      </a:cubicBezTo>
                      <a:cubicBezTo>
                        <a:pt x="1061577" y="1325655"/>
                        <a:pt x="38100" y="1120960"/>
                        <a:pt x="38100" y="868455"/>
                      </a:cubicBezTo>
                      <a:close/>
                    </a:path>
                  </a:pathLst>
                </a:custGeom>
                <a:gradFill>
                  <a:gsLst>
                    <a:gs pos="0">
                      <a:schemeClr val="bg2">
                        <a:lumMod val="50000"/>
                      </a:schemeClr>
                    </a:gs>
                    <a:gs pos="53000">
                      <a:schemeClr val="bg2">
                        <a:lumMod val="75000"/>
                      </a:schemeClr>
                    </a:gs>
                    <a:gs pos="100000">
                      <a:schemeClr val="bg2">
                        <a:lumMod val="5000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sp>
              <p:nvSpPr>
                <p:cNvPr id="63" name="Oval 62"/>
                <p:cNvSpPr/>
                <p:nvPr/>
              </p:nvSpPr>
              <p:spPr>
                <a:xfrm>
                  <a:off x="2217691" y="4182717"/>
                  <a:ext cx="935763" cy="187267"/>
                </a:xfrm>
                <a:prstGeom prst="ellipse">
                  <a:avLst/>
                </a:prstGeom>
                <a:solidFill>
                  <a:schemeClr val="bg2">
                    <a:lumMod val="9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grpSp>
          <p:grpSp>
            <p:nvGrpSpPr>
              <p:cNvPr id="26659" name="Group 248"/>
              <p:cNvGrpSpPr>
                <a:grpSpLocks/>
              </p:cNvGrpSpPr>
              <p:nvPr/>
            </p:nvGrpSpPr>
            <p:grpSpPr bwMode="auto">
              <a:xfrm>
                <a:off x="7026275" y="3932238"/>
                <a:ext cx="1095375" cy="311150"/>
                <a:chOff x="2209800" y="4160516"/>
                <a:chExt cx="952500" cy="271346"/>
              </a:xfrm>
            </p:grpSpPr>
            <p:sp>
              <p:nvSpPr>
                <p:cNvPr id="60" name="Freeform 59"/>
                <p:cNvSpPr/>
                <p:nvPr/>
              </p:nvSpPr>
              <p:spPr>
                <a:xfrm>
                  <a:off x="2208970" y="4160592"/>
                  <a:ext cx="952516" cy="271298"/>
                </a:xfrm>
                <a:custGeom>
                  <a:avLst/>
                  <a:gdLst>
                    <a:gd name="connsiteX0" fmla="*/ 0 w 4572000"/>
                    <a:gd name="connsiteY0" fmla="*/ 457200 h 914400"/>
                    <a:gd name="connsiteX1" fmla="*/ 2286000 w 4572000"/>
                    <a:gd name="connsiteY1" fmla="*/ 0 h 914400"/>
                    <a:gd name="connsiteX2" fmla="*/ 4572000 w 4572000"/>
                    <a:gd name="connsiteY2" fmla="*/ 457200 h 914400"/>
                    <a:gd name="connsiteX3" fmla="*/ 2286000 w 4572000"/>
                    <a:gd name="connsiteY3" fmla="*/ 914400 h 914400"/>
                    <a:gd name="connsiteX4" fmla="*/ 0 w 4572000"/>
                    <a:gd name="connsiteY4" fmla="*/ 457200 h 914400"/>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29150"/>
                    <a:gd name="connsiteY0" fmla="*/ 868455 h 1325655"/>
                    <a:gd name="connsiteX1" fmla="*/ 2324100 w 4629150"/>
                    <a:gd name="connsiteY1" fmla="*/ 411255 h 1325655"/>
                    <a:gd name="connsiteX2" fmla="*/ 4610100 w 4629150"/>
                    <a:gd name="connsiteY2" fmla="*/ 868455 h 1325655"/>
                    <a:gd name="connsiteX3" fmla="*/ 2324100 w 4629150"/>
                    <a:gd name="connsiteY3" fmla="*/ 1325655 h 1325655"/>
                    <a:gd name="connsiteX4" fmla="*/ 38100 w 4629150"/>
                    <a:gd name="connsiteY4" fmla="*/ 868455 h 1325655"/>
                    <a:gd name="connsiteX0" fmla="*/ 38100 w 4653423"/>
                    <a:gd name="connsiteY0" fmla="*/ 868455 h 1325655"/>
                    <a:gd name="connsiteX1" fmla="*/ 2324100 w 4653423"/>
                    <a:gd name="connsiteY1" fmla="*/ 411255 h 1325655"/>
                    <a:gd name="connsiteX2" fmla="*/ 4610100 w 4653423"/>
                    <a:gd name="connsiteY2" fmla="*/ 868455 h 1325655"/>
                    <a:gd name="connsiteX3" fmla="*/ 2324100 w 4653423"/>
                    <a:gd name="connsiteY3" fmla="*/ 1325655 h 1325655"/>
                    <a:gd name="connsiteX4" fmla="*/ 38100 w 4653423"/>
                    <a:gd name="connsiteY4" fmla="*/ 868455 h 132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3423" h="1325655">
                      <a:moveTo>
                        <a:pt x="38100" y="868455"/>
                      </a:moveTo>
                      <a:cubicBezTo>
                        <a:pt x="0" y="0"/>
                        <a:pt x="121777" y="849405"/>
                        <a:pt x="2324100" y="411255"/>
                      </a:cubicBezTo>
                      <a:cubicBezTo>
                        <a:pt x="4653423" y="830355"/>
                        <a:pt x="4629150" y="31750"/>
                        <a:pt x="4610100" y="868455"/>
                      </a:cubicBezTo>
                      <a:cubicBezTo>
                        <a:pt x="4610100" y="1120960"/>
                        <a:pt x="3586623" y="1325655"/>
                        <a:pt x="2324100" y="1325655"/>
                      </a:cubicBezTo>
                      <a:cubicBezTo>
                        <a:pt x="1061577" y="1325655"/>
                        <a:pt x="38100" y="1120960"/>
                        <a:pt x="38100" y="868455"/>
                      </a:cubicBezTo>
                      <a:close/>
                    </a:path>
                  </a:pathLst>
                </a:custGeom>
                <a:gradFill>
                  <a:gsLst>
                    <a:gs pos="0">
                      <a:schemeClr val="bg2">
                        <a:lumMod val="50000"/>
                      </a:schemeClr>
                    </a:gs>
                    <a:gs pos="53000">
                      <a:schemeClr val="bg2">
                        <a:lumMod val="75000"/>
                      </a:schemeClr>
                    </a:gs>
                    <a:gs pos="100000">
                      <a:schemeClr val="bg2">
                        <a:lumMod val="5000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sp>
              <p:nvSpPr>
                <p:cNvPr id="61" name="Oval 60"/>
                <p:cNvSpPr/>
                <p:nvPr/>
              </p:nvSpPr>
              <p:spPr>
                <a:xfrm>
                  <a:off x="2217347" y="4182200"/>
                  <a:ext cx="935763" cy="187267"/>
                </a:xfrm>
                <a:prstGeom prst="ellipse">
                  <a:avLst/>
                </a:prstGeom>
                <a:solidFill>
                  <a:schemeClr val="bg2">
                    <a:lumMod val="9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grpSp>
          <p:grpSp>
            <p:nvGrpSpPr>
              <p:cNvPr id="26660" name="Group 251"/>
              <p:cNvGrpSpPr>
                <a:grpSpLocks/>
              </p:cNvGrpSpPr>
              <p:nvPr/>
            </p:nvGrpSpPr>
            <p:grpSpPr bwMode="auto">
              <a:xfrm>
                <a:off x="6034088" y="3786188"/>
                <a:ext cx="1095375" cy="312737"/>
                <a:chOff x="2209800" y="4160516"/>
                <a:chExt cx="952500" cy="271346"/>
              </a:xfrm>
            </p:grpSpPr>
            <p:sp>
              <p:nvSpPr>
                <p:cNvPr id="58" name="Freeform 57"/>
                <p:cNvSpPr/>
                <p:nvPr/>
              </p:nvSpPr>
              <p:spPr>
                <a:xfrm>
                  <a:off x="2208973" y="4160712"/>
                  <a:ext cx="952516" cy="271115"/>
                </a:xfrm>
                <a:custGeom>
                  <a:avLst/>
                  <a:gdLst>
                    <a:gd name="connsiteX0" fmla="*/ 0 w 4572000"/>
                    <a:gd name="connsiteY0" fmla="*/ 457200 h 914400"/>
                    <a:gd name="connsiteX1" fmla="*/ 2286000 w 4572000"/>
                    <a:gd name="connsiteY1" fmla="*/ 0 h 914400"/>
                    <a:gd name="connsiteX2" fmla="*/ 4572000 w 4572000"/>
                    <a:gd name="connsiteY2" fmla="*/ 457200 h 914400"/>
                    <a:gd name="connsiteX3" fmla="*/ 2286000 w 4572000"/>
                    <a:gd name="connsiteY3" fmla="*/ 914400 h 914400"/>
                    <a:gd name="connsiteX4" fmla="*/ 0 w 4572000"/>
                    <a:gd name="connsiteY4" fmla="*/ 457200 h 914400"/>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29150"/>
                    <a:gd name="connsiteY0" fmla="*/ 868455 h 1325655"/>
                    <a:gd name="connsiteX1" fmla="*/ 2324100 w 4629150"/>
                    <a:gd name="connsiteY1" fmla="*/ 411255 h 1325655"/>
                    <a:gd name="connsiteX2" fmla="*/ 4610100 w 4629150"/>
                    <a:gd name="connsiteY2" fmla="*/ 868455 h 1325655"/>
                    <a:gd name="connsiteX3" fmla="*/ 2324100 w 4629150"/>
                    <a:gd name="connsiteY3" fmla="*/ 1325655 h 1325655"/>
                    <a:gd name="connsiteX4" fmla="*/ 38100 w 4629150"/>
                    <a:gd name="connsiteY4" fmla="*/ 868455 h 1325655"/>
                    <a:gd name="connsiteX0" fmla="*/ 38100 w 4653423"/>
                    <a:gd name="connsiteY0" fmla="*/ 868455 h 1325655"/>
                    <a:gd name="connsiteX1" fmla="*/ 2324100 w 4653423"/>
                    <a:gd name="connsiteY1" fmla="*/ 411255 h 1325655"/>
                    <a:gd name="connsiteX2" fmla="*/ 4610100 w 4653423"/>
                    <a:gd name="connsiteY2" fmla="*/ 868455 h 1325655"/>
                    <a:gd name="connsiteX3" fmla="*/ 2324100 w 4653423"/>
                    <a:gd name="connsiteY3" fmla="*/ 1325655 h 1325655"/>
                    <a:gd name="connsiteX4" fmla="*/ 38100 w 4653423"/>
                    <a:gd name="connsiteY4" fmla="*/ 868455 h 132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3423" h="1325655">
                      <a:moveTo>
                        <a:pt x="38100" y="868455"/>
                      </a:moveTo>
                      <a:cubicBezTo>
                        <a:pt x="0" y="0"/>
                        <a:pt x="121777" y="849405"/>
                        <a:pt x="2324100" y="411255"/>
                      </a:cubicBezTo>
                      <a:cubicBezTo>
                        <a:pt x="4653423" y="830355"/>
                        <a:pt x="4629150" y="31750"/>
                        <a:pt x="4610100" y="868455"/>
                      </a:cubicBezTo>
                      <a:cubicBezTo>
                        <a:pt x="4610100" y="1120960"/>
                        <a:pt x="3586623" y="1325655"/>
                        <a:pt x="2324100" y="1325655"/>
                      </a:cubicBezTo>
                      <a:cubicBezTo>
                        <a:pt x="1061577" y="1325655"/>
                        <a:pt x="38100" y="1120960"/>
                        <a:pt x="38100" y="868455"/>
                      </a:cubicBezTo>
                      <a:close/>
                    </a:path>
                  </a:pathLst>
                </a:custGeom>
                <a:gradFill>
                  <a:gsLst>
                    <a:gs pos="0">
                      <a:schemeClr val="bg2">
                        <a:lumMod val="50000"/>
                      </a:schemeClr>
                    </a:gs>
                    <a:gs pos="53000">
                      <a:schemeClr val="bg2">
                        <a:lumMod val="75000"/>
                      </a:schemeClr>
                    </a:gs>
                    <a:gs pos="100000">
                      <a:schemeClr val="bg2">
                        <a:lumMod val="5000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sp>
              <p:nvSpPr>
                <p:cNvPr id="59" name="Oval 58"/>
                <p:cNvSpPr/>
                <p:nvPr/>
              </p:nvSpPr>
              <p:spPr>
                <a:xfrm>
                  <a:off x="2217349" y="4182210"/>
                  <a:ext cx="935763" cy="187511"/>
                </a:xfrm>
                <a:prstGeom prst="ellipse">
                  <a:avLst/>
                </a:prstGeom>
                <a:solidFill>
                  <a:schemeClr val="bg2">
                    <a:lumMod val="9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grpSp>
          <p:grpSp>
            <p:nvGrpSpPr>
              <p:cNvPr id="26661" name="Group 254"/>
              <p:cNvGrpSpPr>
                <a:grpSpLocks/>
              </p:cNvGrpSpPr>
              <p:nvPr/>
            </p:nvGrpSpPr>
            <p:grpSpPr bwMode="auto">
              <a:xfrm>
                <a:off x="5157788" y="3800475"/>
                <a:ext cx="1095375" cy="312738"/>
                <a:chOff x="2209800" y="4160516"/>
                <a:chExt cx="952500" cy="271346"/>
              </a:xfrm>
            </p:grpSpPr>
            <p:sp>
              <p:nvSpPr>
                <p:cNvPr id="56" name="Freeform 55"/>
                <p:cNvSpPr/>
                <p:nvPr/>
              </p:nvSpPr>
              <p:spPr>
                <a:xfrm>
                  <a:off x="2208721" y="4160259"/>
                  <a:ext cx="952516" cy="271114"/>
                </a:xfrm>
                <a:custGeom>
                  <a:avLst/>
                  <a:gdLst>
                    <a:gd name="connsiteX0" fmla="*/ 0 w 4572000"/>
                    <a:gd name="connsiteY0" fmla="*/ 457200 h 914400"/>
                    <a:gd name="connsiteX1" fmla="*/ 2286000 w 4572000"/>
                    <a:gd name="connsiteY1" fmla="*/ 0 h 914400"/>
                    <a:gd name="connsiteX2" fmla="*/ 4572000 w 4572000"/>
                    <a:gd name="connsiteY2" fmla="*/ 457200 h 914400"/>
                    <a:gd name="connsiteX3" fmla="*/ 2286000 w 4572000"/>
                    <a:gd name="connsiteY3" fmla="*/ 914400 h 914400"/>
                    <a:gd name="connsiteX4" fmla="*/ 0 w 4572000"/>
                    <a:gd name="connsiteY4" fmla="*/ 457200 h 914400"/>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29150"/>
                    <a:gd name="connsiteY0" fmla="*/ 868455 h 1325655"/>
                    <a:gd name="connsiteX1" fmla="*/ 2324100 w 4629150"/>
                    <a:gd name="connsiteY1" fmla="*/ 411255 h 1325655"/>
                    <a:gd name="connsiteX2" fmla="*/ 4610100 w 4629150"/>
                    <a:gd name="connsiteY2" fmla="*/ 868455 h 1325655"/>
                    <a:gd name="connsiteX3" fmla="*/ 2324100 w 4629150"/>
                    <a:gd name="connsiteY3" fmla="*/ 1325655 h 1325655"/>
                    <a:gd name="connsiteX4" fmla="*/ 38100 w 4629150"/>
                    <a:gd name="connsiteY4" fmla="*/ 868455 h 1325655"/>
                    <a:gd name="connsiteX0" fmla="*/ 38100 w 4653423"/>
                    <a:gd name="connsiteY0" fmla="*/ 868455 h 1325655"/>
                    <a:gd name="connsiteX1" fmla="*/ 2324100 w 4653423"/>
                    <a:gd name="connsiteY1" fmla="*/ 411255 h 1325655"/>
                    <a:gd name="connsiteX2" fmla="*/ 4610100 w 4653423"/>
                    <a:gd name="connsiteY2" fmla="*/ 868455 h 1325655"/>
                    <a:gd name="connsiteX3" fmla="*/ 2324100 w 4653423"/>
                    <a:gd name="connsiteY3" fmla="*/ 1325655 h 1325655"/>
                    <a:gd name="connsiteX4" fmla="*/ 38100 w 4653423"/>
                    <a:gd name="connsiteY4" fmla="*/ 868455 h 132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3423" h="1325655">
                      <a:moveTo>
                        <a:pt x="38100" y="868455"/>
                      </a:moveTo>
                      <a:cubicBezTo>
                        <a:pt x="0" y="0"/>
                        <a:pt x="121777" y="849405"/>
                        <a:pt x="2324100" y="411255"/>
                      </a:cubicBezTo>
                      <a:cubicBezTo>
                        <a:pt x="4653423" y="830355"/>
                        <a:pt x="4629150" y="31750"/>
                        <a:pt x="4610100" y="868455"/>
                      </a:cubicBezTo>
                      <a:cubicBezTo>
                        <a:pt x="4610100" y="1120960"/>
                        <a:pt x="3586623" y="1325655"/>
                        <a:pt x="2324100" y="1325655"/>
                      </a:cubicBezTo>
                      <a:cubicBezTo>
                        <a:pt x="1061577" y="1325655"/>
                        <a:pt x="38100" y="1120960"/>
                        <a:pt x="38100" y="868455"/>
                      </a:cubicBezTo>
                      <a:close/>
                    </a:path>
                  </a:pathLst>
                </a:custGeom>
                <a:gradFill>
                  <a:gsLst>
                    <a:gs pos="0">
                      <a:schemeClr val="bg2">
                        <a:lumMod val="50000"/>
                      </a:schemeClr>
                    </a:gs>
                    <a:gs pos="53000">
                      <a:schemeClr val="bg2">
                        <a:lumMod val="75000"/>
                      </a:schemeClr>
                    </a:gs>
                    <a:gs pos="100000">
                      <a:schemeClr val="bg2">
                        <a:lumMod val="5000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sp>
              <p:nvSpPr>
                <p:cNvPr id="57" name="Oval 56"/>
                <p:cNvSpPr/>
                <p:nvPr/>
              </p:nvSpPr>
              <p:spPr>
                <a:xfrm>
                  <a:off x="2217097" y="4181757"/>
                  <a:ext cx="935763" cy="187511"/>
                </a:xfrm>
                <a:prstGeom prst="ellipse">
                  <a:avLst/>
                </a:prstGeom>
                <a:solidFill>
                  <a:schemeClr val="bg2">
                    <a:lumMod val="9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grpSp>
          <p:grpSp>
            <p:nvGrpSpPr>
              <p:cNvPr id="26662" name="Group 257"/>
              <p:cNvGrpSpPr>
                <a:grpSpLocks/>
              </p:cNvGrpSpPr>
              <p:nvPr/>
            </p:nvGrpSpPr>
            <p:grpSpPr bwMode="auto">
              <a:xfrm>
                <a:off x="4749800" y="3727450"/>
                <a:ext cx="1095375" cy="312738"/>
                <a:chOff x="2209800" y="4160516"/>
                <a:chExt cx="952500" cy="271346"/>
              </a:xfrm>
            </p:grpSpPr>
            <p:sp>
              <p:nvSpPr>
                <p:cNvPr id="54" name="Freeform 53"/>
                <p:cNvSpPr/>
                <p:nvPr/>
              </p:nvSpPr>
              <p:spPr>
                <a:xfrm>
                  <a:off x="2209291" y="4160320"/>
                  <a:ext cx="952516" cy="271114"/>
                </a:xfrm>
                <a:custGeom>
                  <a:avLst/>
                  <a:gdLst>
                    <a:gd name="connsiteX0" fmla="*/ 0 w 4572000"/>
                    <a:gd name="connsiteY0" fmla="*/ 457200 h 914400"/>
                    <a:gd name="connsiteX1" fmla="*/ 2286000 w 4572000"/>
                    <a:gd name="connsiteY1" fmla="*/ 0 h 914400"/>
                    <a:gd name="connsiteX2" fmla="*/ 4572000 w 4572000"/>
                    <a:gd name="connsiteY2" fmla="*/ 457200 h 914400"/>
                    <a:gd name="connsiteX3" fmla="*/ 2286000 w 4572000"/>
                    <a:gd name="connsiteY3" fmla="*/ 914400 h 914400"/>
                    <a:gd name="connsiteX4" fmla="*/ 0 w 4572000"/>
                    <a:gd name="connsiteY4" fmla="*/ 457200 h 914400"/>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29150"/>
                    <a:gd name="connsiteY0" fmla="*/ 868455 h 1325655"/>
                    <a:gd name="connsiteX1" fmla="*/ 2324100 w 4629150"/>
                    <a:gd name="connsiteY1" fmla="*/ 411255 h 1325655"/>
                    <a:gd name="connsiteX2" fmla="*/ 4610100 w 4629150"/>
                    <a:gd name="connsiteY2" fmla="*/ 868455 h 1325655"/>
                    <a:gd name="connsiteX3" fmla="*/ 2324100 w 4629150"/>
                    <a:gd name="connsiteY3" fmla="*/ 1325655 h 1325655"/>
                    <a:gd name="connsiteX4" fmla="*/ 38100 w 4629150"/>
                    <a:gd name="connsiteY4" fmla="*/ 868455 h 1325655"/>
                    <a:gd name="connsiteX0" fmla="*/ 38100 w 4653423"/>
                    <a:gd name="connsiteY0" fmla="*/ 868455 h 1325655"/>
                    <a:gd name="connsiteX1" fmla="*/ 2324100 w 4653423"/>
                    <a:gd name="connsiteY1" fmla="*/ 411255 h 1325655"/>
                    <a:gd name="connsiteX2" fmla="*/ 4610100 w 4653423"/>
                    <a:gd name="connsiteY2" fmla="*/ 868455 h 1325655"/>
                    <a:gd name="connsiteX3" fmla="*/ 2324100 w 4653423"/>
                    <a:gd name="connsiteY3" fmla="*/ 1325655 h 1325655"/>
                    <a:gd name="connsiteX4" fmla="*/ 38100 w 4653423"/>
                    <a:gd name="connsiteY4" fmla="*/ 868455 h 132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3423" h="1325655">
                      <a:moveTo>
                        <a:pt x="38100" y="868455"/>
                      </a:moveTo>
                      <a:cubicBezTo>
                        <a:pt x="0" y="0"/>
                        <a:pt x="121777" y="849405"/>
                        <a:pt x="2324100" y="411255"/>
                      </a:cubicBezTo>
                      <a:cubicBezTo>
                        <a:pt x="4653423" y="830355"/>
                        <a:pt x="4629150" y="31750"/>
                        <a:pt x="4610100" y="868455"/>
                      </a:cubicBezTo>
                      <a:cubicBezTo>
                        <a:pt x="4610100" y="1120960"/>
                        <a:pt x="3586623" y="1325655"/>
                        <a:pt x="2324100" y="1325655"/>
                      </a:cubicBezTo>
                      <a:cubicBezTo>
                        <a:pt x="1061577" y="1325655"/>
                        <a:pt x="38100" y="1120960"/>
                        <a:pt x="38100" y="868455"/>
                      </a:cubicBezTo>
                      <a:close/>
                    </a:path>
                  </a:pathLst>
                </a:custGeom>
                <a:gradFill>
                  <a:gsLst>
                    <a:gs pos="0">
                      <a:schemeClr val="bg2">
                        <a:lumMod val="50000"/>
                      </a:schemeClr>
                    </a:gs>
                    <a:gs pos="53000">
                      <a:schemeClr val="bg2">
                        <a:lumMod val="75000"/>
                      </a:schemeClr>
                    </a:gs>
                    <a:gs pos="100000">
                      <a:schemeClr val="bg2">
                        <a:lumMod val="5000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sp>
              <p:nvSpPr>
                <p:cNvPr id="55" name="Oval 54"/>
                <p:cNvSpPr/>
                <p:nvPr/>
              </p:nvSpPr>
              <p:spPr>
                <a:xfrm>
                  <a:off x="2217668" y="4181818"/>
                  <a:ext cx="935763" cy="187510"/>
                </a:xfrm>
                <a:prstGeom prst="ellipse">
                  <a:avLst/>
                </a:prstGeom>
                <a:solidFill>
                  <a:schemeClr val="bg2">
                    <a:lumMod val="9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grpSp>
          <p:grpSp>
            <p:nvGrpSpPr>
              <p:cNvPr id="26663" name="Group 260"/>
              <p:cNvGrpSpPr>
                <a:grpSpLocks/>
              </p:cNvGrpSpPr>
              <p:nvPr/>
            </p:nvGrpSpPr>
            <p:grpSpPr bwMode="auto">
              <a:xfrm>
                <a:off x="5319713" y="3597275"/>
                <a:ext cx="1093787" cy="311150"/>
                <a:chOff x="2209800" y="4160516"/>
                <a:chExt cx="952500" cy="271346"/>
              </a:xfrm>
            </p:grpSpPr>
            <p:sp>
              <p:nvSpPr>
                <p:cNvPr id="52" name="Freeform 51"/>
                <p:cNvSpPr/>
                <p:nvPr/>
              </p:nvSpPr>
              <p:spPr>
                <a:xfrm>
                  <a:off x="2209118" y="4161001"/>
                  <a:ext cx="952701" cy="271298"/>
                </a:xfrm>
                <a:custGeom>
                  <a:avLst/>
                  <a:gdLst>
                    <a:gd name="connsiteX0" fmla="*/ 0 w 4572000"/>
                    <a:gd name="connsiteY0" fmla="*/ 457200 h 914400"/>
                    <a:gd name="connsiteX1" fmla="*/ 2286000 w 4572000"/>
                    <a:gd name="connsiteY1" fmla="*/ 0 h 914400"/>
                    <a:gd name="connsiteX2" fmla="*/ 4572000 w 4572000"/>
                    <a:gd name="connsiteY2" fmla="*/ 457200 h 914400"/>
                    <a:gd name="connsiteX3" fmla="*/ 2286000 w 4572000"/>
                    <a:gd name="connsiteY3" fmla="*/ 914400 h 914400"/>
                    <a:gd name="connsiteX4" fmla="*/ 0 w 4572000"/>
                    <a:gd name="connsiteY4" fmla="*/ 457200 h 914400"/>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29150"/>
                    <a:gd name="connsiteY0" fmla="*/ 868455 h 1325655"/>
                    <a:gd name="connsiteX1" fmla="*/ 2324100 w 4629150"/>
                    <a:gd name="connsiteY1" fmla="*/ 411255 h 1325655"/>
                    <a:gd name="connsiteX2" fmla="*/ 4610100 w 4629150"/>
                    <a:gd name="connsiteY2" fmla="*/ 868455 h 1325655"/>
                    <a:gd name="connsiteX3" fmla="*/ 2324100 w 4629150"/>
                    <a:gd name="connsiteY3" fmla="*/ 1325655 h 1325655"/>
                    <a:gd name="connsiteX4" fmla="*/ 38100 w 4629150"/>
                    <a:gd name="connsiteY4" fmla="*/ 868455 h 1325655"/>
                    <a:gd name="connsiteX0" fmla="*/ 38100 w 4653423"/>
                    <a:gd name="connsiteY0" fmla="*/ 868455 h 1325655"/>
                    <a:gd name="connsiteX1" fmla="*/ 2324100 w 4653423"/>
                    <a:gd name="connsiteY1" fmla="*/ 411255 h 1325655"/>
                    <a:gd name="connsiteX2" fmla="*/ 4610100 w 4653423"/>
                    <a:gd name="connsiteY2" fmla="*/ 868455 h 1325655"/>
                    <a:gd name="connsiteX3" fmla="*/ 2324100 w 4653423"/>
                    <a:gd name="connsiteY3" fmla="*/ 1325655 h 1325655"/>
                    <a:gd name="connsiteX4" fmla="*/ 38100 w 4653423"/>
                    <a:gd name="connsiteY4" fmla="*/ 868455 h 132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3423" h="1325655">
                      <a:moveTo>
                        <a:pt x="38100" y="868455"/>
                      </a:moveTo>
                      <a:cubicBezTo>
                        <a:pt x="0" y="0"/>
                        <a:pt x="121777" y="849405"/>
                        <a:pt x="2324100" y="411255"/>
                      </a:cubicBezTo>
                      <a:cubicBezTo>
                        <a:pt x="4653423" y="830355"/>
                        <a:pt x="4629150" y="31750"/>
                        <a:pt x="4610100" y="868455"/>
                      </a:cubicBezTo>
                      <a:cubicBezTo>
                        <a:pt x="4610100" y="1120960"/>
                        <a:pt x="3586623" y="1325655"/>
                        <a:pt x="2324100" y="1325655"/>
                      </a:cubicBezTo>
                      <a:cubicBezTo>
                        <a:pt x="1061577" y="1325655"/>
                        <a:pt x="38100" y="1120960"/>
                        <a:pt x="38100" y="868455"/>
                      </a:cubicBezTo>
                      <a:close/>
                    </a:path>
                  </a:pathLst>
                </a:custGeom>
                <a:gradFill>
                  <a:gsLst>
                    <a:gs pos="0">
                      <a:schemeClr val="bg2">
                        <a:lumMod val="50000"/>
                      </a:schemeClr>
                    </a:gs>
                    <a:gs pos="53000">
                      <a:schemeClr val="bg2">
                        <a:lumMod val="75000"/>
                      </a:schemeClr>
                    </a:gs>
                    <a:gs pos="100000">
                      <a:schemeClr val="bg2">
                        <a:lumMod val="5000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sp>
              <p:nvSpPr>
                <p:cNvPr id="53" name="Oval 52"/>
                <p:cNvSpPr/>
                <p:nvPr/>
              </p:nvSpPr>
              <p:spPr>
                <a:xfrm>
                  <a:off x="2217507" y="4182608"/>
                  <a:ext cx="935923" cy="187267"/>
                </a:xfrm>
                <a:prstGeom prst="ellipse">
                  <a:avLst/>
                </a:prstGeom>
                <a:solidFill>
                  <a:schemeClr val="bg2">
                    <a:lumMod val="9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grpSp>
          <p:grpSp>
            <p:nvGrpSpPr>
              <p:cNvPr id="26664" name="Group 263"/>
              <p:cNvGrpSpPr>
                <a:grpSpLocks/>
              </p:cNvGrpSpPr>
              <p:nvPr/>
            </p:nvGrpSpPr>
            <p:grpSpPr bwMode="auto">
              <a:xfrm>
                <a:off x="6135688" y="3581400"/>
                <a:ext cx="1095375" cy="312738"/>
                <a:chOff x="2209800" y="4160516"/>
                <a:chExt cx="952500" cy="271346"/>
              </a:xfrm>
            </p:grpSpPr>
            <p:sp>
              <p:nvSpPr>
                <p:cNvPr id="50" name="Freeform 49"/>
                <p:cNvSpPr/>
                <p:nvPr/>
              </p:nvSpPr>
              <p:spPr>
                <a:xfrm>
                  <a:off x="2209176" y="4160440"/>
                  <a:ext cx="952516" cy="271114"/>
                </a:xfrm>
                <a:custGeom>
                  <a:avLst/>
                  <a:gdLst>
                    <a:gd name="connsiteX0" fmla="*/ 0 w 4572000"/>
                    <a:gd name="connsiteY0" fmla="*/ 457200 h 914400"/>
                    <a:gd name="connsiteX1" fmla="*/ 2286000 w 4572000"/>
                    <a:gd name="connsiteY1" fmla="*/ 0 h 914400"/>
                    <a:gd name="connsiteX2" fmla="*/ 4572000 w 4572000"/>
                    <a:gd name="connsiteY2" fmla="*/ 457200 h 914400"/>
                    <a:gd name="connsiteX3" fmla="*/ 2286000 w 4572000"/>
                    <a:gd name="connsiteY3" fmla="*/ 914400 h 914400"/>
                    <a:gd name="connsiteX4" fmla="*/ 0 w 4572000"/>
                    <a:gd name="connsiteY4" fmla="*/ 457200 h 914400"/>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29150"/>
                    <a:gd name="connsiteY0" fmla="*/ 868455 h 1325655"/>
                    <a:gd name="connsiteX1" fmla="*/ 2324100 w 4629150"/>
                    <a:gd name="connsiteY1" fmla="*/ 411255 h 1325655"/>
                    <a:gd name="connsiteX2" fmla="*/ 4610100 w 4629150"/>
                    <a:gd name="connsiteY2" fmla="*/ 868455 h 1325655"/>
                    <a:gd name="connsiteX3" fmla="*/ 2324100 w 4629150"/>
                    <a:gd name="connsiteY3" fmla="*/ 1325655 h 1325655"/>
                    <a:gd name="connsiteX4" fmla="*/ 38100 w 4629150"/>
                    <a:gd name="connsiteY4" fmla="*/ 868455 h 1325655"/>
                    <a:gd name="connsiteX0" fmla="*/ 38100 w 4653423"/>
                    <a:gd name="connsiteY0" fmla="*/ 868455 h 1325655"/>
                    <a:gd name="connsiteX1" fmla="*/ 2324100 w 4653423"/>
                    <a:gd name="connsiteY1" fmla="*/ 411255 h 1325655"/>
                    <a:gd name="connsiteX2" fmla="*/ 4610100 w 4653423"/>
                    <a:gd name="connsiteY2" fmla="*/ 868455 h 1325655"/>
                    <a:gd name="connsiteX3" fmla="*/ 2324100 w 4653423"/>
                    <a:gd name="connsiteY3" fmla="*/ 1325655 h 1325655"/>
                    <a:gd name="connsiteX4" fmla="*/ 38100 w 4653423"/>
                    <a:gd name="connsiteY4" fmla="*/ 868455 h 132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3423" h="1325655">
                      <a:moveTo>
                        <a:pt x="38100" y="868455"/>
                      </a:moveTo>
                      <a:cubicBezTo>
                        <a:pt x="0" y="0"/>
                        <a:pt x="121777" y="849405"/>
                        <a:pt x="2324100" y="411255"/>
                      </a:cubicBezTo>
                      <a:cubicBezTo>
                        <a:pt x="4653423" y="830355"/>
                        <a:pt x="4629150" y="31750"/>
                        <a:pt x="4610100" y="868455"/>
                      </a:cubicBezTo>
                      <a:cubicBezTo>
                        <a:pt x="4610100" y="1120960"/>
                        <a:pt x="3586623" y="1325655"/>
                        <a:pt x="2324100" y="1325655"/>
                      </a:cubicBezTo>
                      <a:cubicBezTo>
                        <a:pt x="1061577" y="1325655"/>
                        <a:pt x="38100" y="1120960"/>
                        <a:pt x="38100" y="868455"/>
                      </a:cubicBezTo>
                      <a:close/>
                    </a:path>
                  </a:pathLst>
                </a:custGeom>
                <a:gradFill>
                  <a:gsLst>
                    <a:gs pos="0">
                      <a:schemeClr val="bg2">
                        <a:lumMod val="50000"/>
                      </a:schemeClr>
                    </a:gs>
                    <a:gs pos="53000">
                      <a:schemeClr val="bg2">
                        <a:lumMod val="75000"/>
                      </a:schemeClr>
                    </a:gs>
                    <a:gs pos="100000">
                      <a:schemeClr val="bg2">
                        <a:lumMod val="5000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sp>
              <p:nvSpPr>
                <p:cNvPr id="51" name="Oval 50"/>
                <p:cNvSpPr/>
                <p:nvPr/>
              </p:nvSpPr>
              <p:spPr>
                <a:xfrm>
                  <a:off x="2217552" y="4181938"/>
                  <a:ext cx="935763" cy="187510"/>
                </a:xfrm>
                <a:prstGeom prst="ellipse">
                  <a:avLst/>
                </a:prstGeom>
                <a:solidFill>
                  <a:schemeClr val="bg2">
                    <a:lumMod val="9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grpSp>
          <p:grpSp>
            <p:nvGrpSpPr>
              <p:cNvPr id="26665" name="Group 266"/>
              <p:cNvGrpSpPr>
                <a:grpSpLocks/>
              </p:cNvGrpSpPr>
              <p:nvPr/>
            </p:nvGrpSpPr>
            <p:grpSpPr bwMode="auto">
              <a:xfrm>
                <a:off x="6938963" y="3713163"/>
                <a:ext cx="1093787" cy="312737"/>
                <a:chOff x="2209800" y="4160516"/>
                <a:chExt cx="952500" cy="271346"/>
              </a:xfrm>
            </p:grpSpPr>
            <p:sp>
              <p:nvSpPr>
                <p:cNvPr id="48" name="Freeform 47"/>
                <p:cNvSpPr/>
                <p:nvPr/>
              </p:nvSpPr>
              <p:spPr>
                <a:xfrm>
                  <a:off x="2209506" y="4160773"/>
                  <a:ext cx="952700" cy="271114"/>
                </a:xfrm>
                <a:custGeom>
                  <a:avLst/>
                  <a:gdLst>
                    <a:gd name="connsiteX0" fmla="*/ 0 w 4572000"/>
                    <a:gd name="connsiteY0" fmla="*/ 457200 h 914400"/>
                    <a:gd name="connsiteX1" fmla="*/ 2286000 w 4572000"/>
                    <a:gd name="connsiteY1" fmla="*/ 0 h 914400"/>
                    <a:gd name="connsiteX2" fmla="*/ 4572000 w 4572000"/>
                    <a:gd name="connsiteY2" fmla="*/ 457200 h 914400"/>
                    <a:gd name="connsiteX3" fmla="*/ 2286000 w 4572000"/>
                    <a:gd name="connsiteY3" fmla="*/ 914400 h 914400"/>
                    <a:gd name="connsiteX4" fmla="*/ 0 w 4572000"/>
                    <a:gd name="connsiteY4" fmla="*/ 457200 h 914400"/>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29150"/>
                    <a:gd name="connsiteY0" fmla="*/ 868455 h 1325655"/>
                    <a:gd name="connsiteX1" fmla="*/ 2324100 w 4629150"/>
                    <a:gd name="connsiteY1" fmla="*/ 411255 h 1325655"/>
                    <a:gd name="connsiteX2" fmla="*/ 4610100 w 4629150"/>
                    <a:gd name="connsiteY2" fmla="*/ 868455 h 1325655"/>
                    <a:gd name="connsiteX3" fmla="*/ 2324100 w 4629150"/>
                    <a:gd name="connsiteY3" fmla="*/ 1325655 h 1325655"/>
                    <a:gd name="connsiteX4" fmla="*/ 38100 w 4629150"/>
                    <a:gd name="connsiteY4" fmla="*/ 868455 h 1325655"/>
                    <a:gd name="connsiteX0" fmla="*/ 38100 w 4653423"/>
                    <a:gd name="connsiteY0" fmla="*/ 868455 h 1325655"/>
                    <a:gd name="connsiteX1" fmla="*/ 2324100 w 4653423"/>
                    <a:gd name="connsiteY1" fmla="*/ 411255 h 1325655"/>
                    <a:gd name="connsiteX2" fmla="*/ 4610100 w 4653423"/>
                    <a:gd name="connsiteY2" fmla="*/ 868455 h 1325655"/>
                    <a:gd name="connsiteX3" fmla="*/ 2324100 w 4653423"/>
                    <a:gd name="connsiteY3" fmla="*/ 1325655 h 1325655"/>
                    <a:gd name="connsiteX4" fmla="*/ 38100 w 4653423"/>
                    <a:gd name="connsiteY4" fmla="*/ 868455 h 132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3423" h="1325655">
                      <a:moveTo>
                        <a:pt x="38100" y="868455"/>
                      </a:moveTo>
                      <a:cubicBezTo>
                        <a:pt x="0" y="0"/>
                        <a:pt x="121777" y="849405"/>
                        <a:pt x="2324100" y="411255"/>
                      </a:cubicBezTo>
                      <a:cubicBezTo>
                        <a:pt x="4653423" y="830355"/>
                        <a:pt x="4629150" y="31750"/>
                        <a:pt x="4610100" y="868455"/>
                      </a:cubicBezTo>
                      <a:cubicBezTo>
                        <a:pt x="4610100" y="1120960"/>
                        <a:pt x="3586623" y="1325655"/>
                        <a:pt x="2324100" y="1325655"/>
                      </a:cubicBezTo>
                      <a:cubicBezTo>
                        <a:pt x="1061577" y="1325655"/>
                        <a:pt x="38100" y="1120960"/>
                        <a:pt x="38100" y="868455"/>
                      </a:cubicBezTo>
                      <a:close/>
                    </a:path>
                  </a:pathLst>
                </a:custGeom>
                <a:gradFill>
                  <a:gsLst>
                    <a:gs pos="0">
                      <a:schemeClr val="bg2">
                        <a:lumMod val="50000"/>
                      </a:schemeClr>
                    </a:gs>
                    <a:gs pos="53000">
                      <a:schemeClr val="bg2">
                        <a:lumMod val="75000"/>
                      </a:schemeClr>
                    </a:gs>
                    <a:gs pos="100000">
                      <a:schemeClr val="bg2">
                        <a:lumMod val="5000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sp>
              <p:nvSpPr>
                <p:cNvPr id="49" name="Oval 48"/>
                <p:cNvSpPr/>
                <p:nvPr/>
              </p:nvSpPr>
              <p:spPr>
                <a:xfrm>
                  <a:off x="2217894" y="4182271"/>
                  <a:ext cx="935924" cy="187511"/>
                </a:xfrm>
                <a:prstGeom prst="ellipse">
                  <a:avLst/>
                </a:prstGeom>
                <a:solidFill>
                  <a:schemeClr val="bg2">
                    <a:lumMod val="9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grpSp>
          <p:grpSp>
            <p:nvGrpSpPr>
              <p:cNvPr id="26666" name="Group 269"/>
              <p:cNvGrpSpPr>
                <a:grpSpLocks/>
              </p:cNvGrpSpPr>
              <p:nvPr/>
            </p:nvGrpSpPr>
            <p:grpSpPr bwMode="auto">
              <a:xfrm>
                <a:off x="6967538" y="3524250"/>
                <a:ext cx="1095375" cy="311150"/>
                <a:chOff x="2209800" y="4160516"/>
                <a:chExt cx="952500" cy="271346"/>
              </a:xfrm>
            </p:grpSpPr>
            <p:sp>
              <p:nvSpPr>
                <p:cNvPr id="46" name="Freeform 45"/>
                <p:cNvSpPr/>
                <p:nvPr/>
              </p:nvSpPr>
              <p:spPr>
                <a:xfrm>
                  <a:off x="2209787" y="4161061"/>
                  <a:ext cx="952516" cy="271298"/>
                </a:xfrm>
                <a:custGeom>
                  <a:avLst/>
                  <a:gdLst>
                    <a:gd name="connsiteX0" fmla="*/ 0 w 4572000"/>
                    <a:gd name="connsiteY0" fmla="*/ 457200 h 914400"/>
                    <a:gd name="connsiteX1" fmla="*/ 2286000 w 4572000"/>
                    <a:gd name="connsiteY1" fmla="*/ 0 h 914400"/>
                    <a:gd name="connsiteX2" fmla="*/ 4572000 w 4572000"/>
                    <a:gd name="connsiteY2" fmla="*/ 457200 h 914400"/>
                    <a:gd name="connsiteX3" fmla="*/ 2286000 w 4572000"/>
                    <a:gd name="connsiteY3" fmla="*/ 914400 h 914400"/>
                    <a:gd name="connsiteX4" fmla="*/ 0 w 4572000"/>
                    <a:gd name="connsiteY4" fmla="*/ 457200 h 914400"/>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29150"/>
                    <a:gd name="connsiteY0" fmla="*/ 868455 h 1325655"/>
                    <a:gd name="connsiteX1" fmla="*/ 2324100 w 4629150"/>
                    <a:gd name="connsiteY1" fmla="*/ 411255 h 1325655"/>
                    <a:gd name="connsiteX2" fmla="*/ 4610100 w 4629150"/>
                    <a:gd name="connsiteY2" fmla="*/ 868455 h 1325655"/>
                    <a:gd name="connsiteX3" fmla="*/ 2324100 w 4629150"/>
                    <a:gd name="connsiteY3" fmla="*/ 1325655 h 1325655"/>
                    <a:gd name="connsiteX4" fmla="*/ 38100 w 4629150"/>
                    <a:gd name="connsiteY4" fmla="*/ 868455 h 1325655"/>
                    <a:gd name="connsiteX0" fmla="*/ 38100 w 4653423"/>
                    <a:gd name="connsiteY0" fmla="*/ 868455 h 1325655"/>
                    <a:gd name="connsiteX1" fmla="*/ 2324100 w 4653423"/>
                    <a:gd name="connsiteY1" fmla="*/ 411255 h 1325655"/>
                    <a:gd name="connsiteX2" fmla="*/ 4610100 w 4653423"/>
                    <a:gd name="connsiteY2" fmla="*/ 868455 h 1325655"/>
                    <a:gd name="connsiteX3" fmla="*/ 2324100 w 4653423"/>
                    <a:gd name="connsiteY3" fmla="*/ 1325655 h 1325655"/>
                    <a:gd name="connsiteX4" fmla="*/ 38100 w 4653423"/>
                    <a:gd name="connsiteY4" fmla="*/ 868455 h 132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3423" h="1325655">
                      <a:moveTo>
                        <a:pt x="38100" y="868455"/>
                      </a:moveTo>
                      <a:cubicBezTo>
                        <a:pt x="0" y="0"/>
                        <a:pt x="121777" y="849405"/>
                        <a:pt x="2324100" y="411255"/>
                      </a:cubicBezTo>
                      <a:cubicBezTo>
                        <a:pt x="4653423" y="830355"/>
                        <a:pt x="4629150" y="31750"/>
                        <a:pt x="4610100" y="868455"/>
                      </a:cubicBezTo>
                      <a:cubicBezTo>
                        <a:pt x="4610100" y="1120960"/>
                        <a:pt x="3586623" y="1325655"/>
                        <a:pt x="2324100" y="1325655"/>
                      </a:cubicBezTo>
                      <a:cubicBezTo>
                        <a:pt x="1061577" y="1325655"/>
                        <a:pt x="38100" y="1120960"/>
                        <a:pt x="38100" y="868455"/>
                      </a:cubicBezTo>
                      <a:close/>
                    </a:path>
                  </a:pathLst>
                </a:custGeom>
                <a:gradFill>
                  <a:gsLst>
                    <a:gs pos="0">
                      <a:schemeClr val="bg2">
                        <a:lumMod val="50000"/>
                      </a:schemeClr>
                    </a:gs>
                    <a:gs pos="53000">
                      <a:schemeClr val="bg2">
                        <a:lumMod val="75000"/>
                      </a:schemeClr>
                    </a:gs>
                    <a:gs pos="100000">
                      <a:schemeClr val="bg2">
                        <a:lumMod val="5000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sp>
              <p:nvSpPr>
                <p:cNvPr id="47" name="Oval 46"/>
                <p:cNvSpPr/>
                <p:nvPr/>
              </p:nvSpPr>
              <p:spPr>
                <a:xfrm>
                  <a:off x="2218164" y="4182669"/>
                  <a:ext cx="935763" cy="187267"/>
                </a:xfrm>
                <a:prstGeom prst="ellipse">
                  <a:avLst/>
                </a:prstGeom>
                <a:solidFill>
                  <a:schemeClr val="bg2">
                    <a:lumMod val="9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grpSp>
          <p:grpSp>
            <p:nvGrpSpPr>
              <p:cNvPr id="26667" name="Group 272"/>
              <p:cNvGrpSpPr>
                <a:grpSpLocks/>
              </p:cNvGrpSpPr>
              <p:nvPr/>
            </p:nvGrpSpPr>
            <p:grpSpPr bwMode="auto">
              <a:xfrm>
                <a:off x="6311900" y="3378200"/>
                <a:ext cx="1093788" cy="311150"/>
                <a:chOff x="2209800" y="4160516"/>
                <a:chExt cx="952500" cy="271346"/>
              </a:xfrm>
            </p:grpSpPr>
            <p:sp>
              <p:nvSpPr>
                <p:cNvPr id="44" name="Freeform 43"/>
                <p:cNvSpPr/>
                <p:nvPr/>
              </p:nvSpPr>
              <p:spPr>
                <a:xfrm>
                  <a:off x="2209115" y="4159981"/>
                  <a:ext cx="952699" cy="271298"/>
                </a:xfrm>
                <a:custGeom>
                  <a:avLst/>
                  <a:gdLst>
                    <a:gd name="connsiteX0" fmla="*/ 0 w 4572000"/>
                    <a:gd name="connsiteY0" fmla="*/ 457200 h 914400"/>
                    <a:gd name="connsiteX1" fmla="*/ 2286000 w 4572000"/>
                    <a:gd name="connsiteY1" fmla="*/ 0 h 914400"/>
                    <a:gd name="connsiteX2" fmla="*/ 4572000 w 4572000"/>
                    <a:gd name="connsiteY2" fmla="*/ 457200 h 914400"/>
                    <a:gd name="connsiteX3" fmla="*/ 2286000 w 4572000"/>
                    <a:gd name="connsiteY3" fmla="*/ 914400 h 914400"/>
                    <a:gd name="connsiteX4" fmla="*/ 0 w 4572000"/>
                    <a:gd name="connsiteY4" fmla="*/ 457200 h 914400"/>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29150"/>
                    <a:gd name="connsiteY0" fmla="*/ 868455 h 1325655"/>
                    <a:gd name="connsiteX1" fmla="*/ 2324100 w 4629150"/>
                    <a:gd name="connsiteY1" fmla="*/ 411255 h 1325655"/>
                    <a:gd name="connsiteX2" fmla="*/ 4610100 w 4629150"/>
                    <a:gd name="connsiteY2" fmla="*/ 868455 h 1325655"/>
                    <a:gd name="connsiteX3" fmla="*/ 2324100 w 4629150"/>
                    <a:gd name="connsiteY3" fmla="*/ 1325655 h 1325655"/>
                    <a:gd name="connsiteX4" fmla="*/ 38100 w 4629150"/>
                    <a:gd name="connsiteY4" fmla="*/ 868455 h 1325655"/>
                    <a:gd name="connsiteX0" fmla="*/ 38100 w 4653423"/>
                    <a:gd name="connsiteY0" fmla="*/ 868455 h 1325655"/>
                    <a:gd name="connsiteX1" fmla="*/ 2324100 w 4653423"/>
                    <a:gd name="connsiteY1" fmla="*/ 411255 h 1325655"/>
                    <a:gd name="connsiteX2" fmla="*/ 4610100 w 4653423"/>
                    <a:gd name="connsiteY2" fmla="*/ 868455 h 1325655"/>
                    <a:gd name="connsiteX3" fmla="*/ 2324100 w 4653423"/>
                    <a:gd name="connsiteY3" fmla="*/ 1325655 h 1325655"/>
                    <a:gd name="connsiteX4" fmla="*/ 38100 w 4653423"/>
                    <a:gd name="connsiteY4" fmla="*/ 868455 h 132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3423" h="1325655">
                      <a:moveTo>
                        <a:pt x="38100" y="868455"/>
                      </a:moveTo>
                      <a:cubicBezTo>
                        <a:pt x="0" y="0"/>
                        <a:pt x="121777" y="849405"/>
                        <a:pt x="2324100" y="411255"/>
                      </a:cubicBezTo>
                      <a:cubicBezTo>
                        <a:pt x="4653423" y="830355"/>
                        <a:pt x="4629150" y="31750"/>
                        <a:pt x="4610100" y="868455"/>
                      </a:cubicBezTo>
                      <a:cubicBezTo>
                        <a:pt x="4610100" y="1120960"/>
                        <a:pt x="3586623" y="1325655"/>
                        <a:pt x="2324100" y="1325655"/>
                      </a:cubicBezTo>
                      <a:cubicBezTo>
                        <a:pt x="1061577" y="1325655"/>
                        <a:pt x="38100" y="1120960"/>
                        <a:pt x="38100" y="868455"/>
                      </a:cubicBezTo>
                      <a:close/>
                    </a:path>
                  </a:pathLst>
                </a:custGeom>
                <a:gradFill>
                  <a:gsLst>
                    <a:gs pos="0">
                      <a:schemeClr val="bg2">
                        <a:lumMod val="50000"/>
                      </a:schemeClr>
                    </a:gs>
                    <a:gs pos="53000">
                      <a:schemeClr val="bg2">
                        <a:lumMod val="75000"/>
                      </a:schemeClr>
                    </a:gs>
                    <a:gs pos="100000">
                      <a:schemeClr val="bg2">
                        <a:lumMod val="5000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sp>
              <p:nvSpPr>
                <p:cNvPr id="45" name="Oval 44"/>
                <p:cNvSpPr/>
                <p:nvPr/>
              </p:nvSpPr>
              <p:spPr>
                <a:xfrm>
                  <a:off x="2217504" y="4181589"/>
                  <a:ext cx="935923" cy="187267"/>
                </a:xfrm>
                <a:prstGeom prst="ellipse">
                  <a:avLst/>
                </a:prstGeom>
                <a:solidFill>
                  <a:schemeClr val="bg2">
                    <a:lumMod val="9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grpSp>
          <p:grpSp>
            <p:nvGrpSpPr>
              <p:cNvPr id="26668" name="Group 275"/>
              <p:cNvGrpSpPr>
                <a:grpSpLocks/>
              </p:cNvGrpSpPr>
              <p:nvPr/>
            </p:nvGrpSpPr>
            <p:grpSpPr bwMode="auto">
              <a:xfrm>
                <a:off x="5522913" y="3435350"/>
                <a:ext cx="1095375" cy="312738"/>
                <a:chOff x="2209800" y="4160516"/>
                <a:chExt cx="952500" cy="271346"/>
              </a:xfrm>
            </p:grpSpPr>
            <p:sp>
              <p:nvSpPr>
                <p:cNvPr id="42" name="Freeform 41"/>
                <p:cNvSpPr/>
                <p:nvPr/>
              </p:nvSpPr>
              <p:spPr>
                <a:xfrm>
                  <a:off x="2209524" y="4160560"/>
                  <a:ext cx="952516" cy="271114"/>
                </a:xfrm>
                <a:custGeom>
                  <a:avLst/>
                  <a:gdLst>
                    <a:gd name="connsiteX0" fmla="*/ 0 w 4572000"/>
                    <a:gd name="connsiteY0" fmla="*/ 457200 h 914400"/>
                    <a:gd name="connsiteX1" fmla="*/ 2286000 w 4572000"/>
                    <a:gd name="connsiteY1" fmla="*/ 0 h 914400"/>
                    <a:gd name="connsiteX2" fmla="*/ 4572000 w 4572000"/>
                    <a:gd name="connsiteY2" fmla="*/ 457200 h 914400"/>
                    <a:gd name="connsiteX3" fmla="*/ 2286000 w 4572000"/>
                    <a:gd name="connsiteY3" fmla="*/ 914400 h 914400"/>
                    <a:gd name="connsiteX4" fmla="*/ 0 w 4572000"/>
                    <a:gd name="connsiteY4" fmla="*/ 457200 h 914400"/>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29150"/>
                    <a:gd name="connsiteY0" fmla="*/ 868455 h 1325655"/>
                    <a:gd name="connsiteX1" fmla="*/ 2324100 w 4629150"/>
                    <a:gd name="connsiteY1" fmla="*/ 411255 h 1325655"/>
                    <a:gd name="connsiteX2" fmla="*/ 4610100 w 4629150"/>
                    <a:gd name="connsiteY2" fmla="*/ 868455 h 1325655"/>
                    <a:gd name="connsiteX3" fmla="*/ 2324100 w 4629150"/>
                    <a:gd name="connsiteY3" fmla="*/ 1325655 h 1325655"/>
                    <a:gd name="connsiteX4" fmla="*/ 38100 w 4629150"/>
                    <a:gd name="connsiteY4" fmla="*/ 868455 h 1325655"/>
                    <a:gd name="connsiteX0" fmla="*/ 38100 w 4653423"/>
                    <a:gd name="connsiteY0" fmla="*/ 868455 h 1325655"/>
                    <a:gd name="connsiteX1" fmla="*/ 2324100 w 4653423"/>
                    <a:gd name="connsiteY1" fmla="*/ 411255 h 1325655"/>
                    <a:gd name="connsiteX2" fmla="*/ 4610100 w 4653423"/>
                    <a:gd name="connsiteY2" fmla="*/ 868455 h 1325655"/>
                    <a:gd name="connsiteX3" fmla="*/ 2324100 w 4653423"/>
                    <a:gd name="connsiteY3" fmla="*/ 1325655 h 1325655"/>
                    <a:gd name="connsiteX4" fmla="*/ 38100 w 4653423"/>
                    <a:gd name="connsiteY4" fmla="*/ 868455 h 132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3423" h="1325655">
                      <a:moveTo>
                        <a:pt x="38100" y="868455"/>
                      </a:moveTo>
                      <a:cubicBezTo>
                        <a:pt x="0" y="0"/>
                        <a:pt x="121777" y="849405"/>
                        <a:pt x="2324100" y="411255"/>
                      </a:cubicBezTo>
                      <a:cubicBezTo>
                        <a:pt x="4653423" y="830355"/>
                        <a:pt x="4629150" y="31750"/>
                        <a:pt x="4610100" y="868455"/>
                      </a:cubicBezTo>
                      <a:cubicBezTo>
                        <a:pt x="4610100" y="1120960"/>
                        <a:pt x="3586623" y="1325655"/>
                        <a:pt x="2324100" y="1325655"/>
                      </a:cubicBezTo>
                      <a:cubicBezTo>
                        <a:pt x="1061577" y="1325655"/>
                        <a:pt x="38100" y="1120960"/>
                        <a:pt x="38100" y="868455"/>
                      </a:cubicBezTo>
                      <a:close/>
                    </a:path>
                  </a:pathLst>
                </a:custGeom>
                <a:gradFill>
                  <a:gsLst>
                    <a:gs pos="0">
                      <a:schemeClr val="bg2">
                        <a:lumMod val="50000"/>
                      </a:schemeClr>
                    </a:gs>
                    <a:gs pos="53000">
                      <a:schemeClr val="bg2">
                        <a:lumMod val="75000"/>
                      </a:schemeClr>
                    </a:gs>
                    <a:gs pos="100000">
                      <a:schemeClr val="bg2">
                        <a:lumMod val="5000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sp>
              <p:nvSpPr>
                <p:cNvPr id="43" name="Oval 42"/>
                <p:cNvSpPr/>
                <p:nvPr/>
              </p:nvSpPr>
              <p:spPr>
                <a:xfrm>
                  <a:off x="2217901" y="4182058"/>
                  <a:ext cx="935763" cy="187510"/>
                </a:xfrm>
                <a:prstGeom prst="ellipse">
                  <a:avLst/>
                </a:prstGeom>
                <a:solidFill>
                  <a:schemeClr val="bg2">
                    <a:lumMod val="9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grpSp>
          <p:grpSp>
            <p:nvGrpSpPr>
              <p:cNvPr id="26669" name="Group 278"/>
              <p:cNvGrpSpPr>
                <a:grpSpLocks/>
              </p:cNvGrpSpPr>
              <p:nvPr/>
            </p:nvGrpSpPr>
            <p:grpSpPr bwMode="auto">
              <a:xfrm>
                <a:off x="5392738" y="3348038"/>
                <a:ext cx="1093787" cy="312737"/>
                <a:chOff x="2209800" y="4160516"/>
                <a:chExt cx="952500" cy="271346"/>
              </a:xfrm>
            </p:grpSpPr>
            <p:sp>
              <p:nvSpPr>
                <p:cNvPr id="40" name="Freeform 39"/>
                <p:cNvSpPr/>
                <p:nvPr/>
              </p:nvSpPr>
              <p:spPr>
                <a:xfrm>
                  <a:off x="2209039" y="4161073"/>
                  <a:ext cx="952700" cy="271115"/>
                </a:xfrm>
                <a:custGeom>
                  <a:avLst/>
                  <a:gdLst>
                    <a:gd name="connsiteX0" fmla="*/ 0 w 4572000"/>
                    <a:gd name="connsiteY0" fmla="*/ 457200 h 914400"/>
                    <a:gd name="connsiteX1" fmla="*/ 2286000 w 4572000"/>
                    <a:gd name="connsiteY1" fmla="*/ 0 h 914400"/>
                    <a:gd name="connsiteX2" fmla="*/ 4572000 w 4572000"/>
                    <a:gd name="connsiteY2" fmla="*/ 457200 h 914400"/>
                    <a:gd name="connsiteX3" fmla="*/ 2286000 w 4572000"/>
                    <a:gd name="connsiteY3" fmla="*/ 914400 h 914400"/>
                    <a:gd name="connsiteX4" fmla="*/ 0 w 4572000"/>
                    <a:gd name="connsiteY4" fmla="*/ 457200 h 914400"/>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29150"/>
                    <a:gd name="connsiteY0" fmla="*/ 868455 h 1325655"/>
                    <a:gd name="connsiteX1" fmla="*/ 2324100 w 4629150"/>
                    <a:gd name="connsiteY1" fmla="*/ 411255 h 1325655"/>
                    <a:gd name="connsiteX2" fmla="*/ 4610100 w 4629150"/>
                    <a:gd name="connsiteY2" fmla="*/ 868455 h 1325655"/>
                    <a:gd name="connsiteX3" fmla="*/ 2324100 w 4629150"/>
                    <a:gd name="connsiteY3" fmla="*/ 1325655 h 1325655"/>
                    <a:gd name="connsiteX4" fmla="*/ 38100 w 4629150"/>
                    <a:gd name="connsiteY4" fmla="*/ 868455 h 1325655"/>
                    <a:gd name="connsiteX0" fmla="*/ 38100 w 4653423"/>
                    <a:gd name="connsiteY0" fmla="*/ 868455 h 1325655"/>
                    <a:gd name="connsiteX1" fmla="*/ 2324100 w 4653423"/>
                    <a:gd name="connsiteY1" fmla="*/ 411255 h 1325655"/>
                    <a:gd name="connsiteX2" fmla="*/ 4610100 w 4653423"/>
                    <a:gd name="connsiteY2" fmla="*/ 868455 h 1325655"/>
                    <a:gd name="connsiteX3" fmla="*/ 2324100 w 4653423"/>
                    <a:gd name="connsiteY3" fmla="*/ 1325655 h 1325655"/>
                    <a:gd name="connsiteX4" fmla="*/ 38100 w 4653423"/>
                    <a:gd name="connsiteY4" fmla="*/ 868455 h 132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3423" h="1325655">
                      <a:moveTo>
                        <a:pt x="38100" y="868455"/>
                      </a:moveTo>
                      <a:cubicBezTo>
                        <a:pt x="0" y="0"/>
                        <a:pt x="121777" y="849405"/>
                        <a:pt x="2324100" y="411255"/>
                      </a:cubicBezTo>
                      <a:cubicBezTo>
                        <a:pt x="4653423" y="830355"/>
                        <a:pt x="4629150" y="31750"/>
                        <a:pt x="4610100" y="868455"/>
                      </a:cubicBezTo>
                      <a:cubicBezTo>
                        <a:pt x="4610100" y="1120960"/>
                        <a:pt x="3586623" y="1325655"/>
                        <a:pt x="2324100" y="1325655"/>
                      </a:cubicBezTo>
                      <a:cubicBezTo>
                        <a:pt x="1061577" y="1325655"/>
                        <a:pt x="38100" y="1120960"/>
                        <a:pt x="38100" y="868455"/>
                      </a:cubicBezTo>
                      <a:close/>
                    </a:path>
                  </a:pathLst>
                </a:custGeom>
                <a:gradFill>
                  <a:gsLst>
                    <a:gs pos="0">
                      <a:schemeClr val="bg2">
                        <a:lumMod val="50000"/>
                      </a:schemeClr>
                    </a:gs>
                    <a:gs pos="53000">
                      <a:schemeClr val="bg2">
                        <a:lumMod val="75000"/>
                      </a:schemeClr>
                    </a:gs>
                    <a:gs pos="100000">
                      <a:schemeClr val="bg2">
                        <a:lumMod val="5000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sp>
              <p:nvSpPr>
                <p:cNvPr id="41" name="Oval 40"/>
                <p:cNvSpPr/>
                <p:nvPr/>
              </p:nvSpPr>
              <p:spPr>
                <a:xfrm>
                  <a:off x="2217427" y="4182571"/>
                  <a:ext cx="935924" cy="187511"/>
                </a:xfrm>
                <a:prstGeom prst="ellipse">
                  <a:avLst/>
                </a:prstGeom>
                <a:solidFill>
                  <a:schemeClr val="bg2">
                    <a:lumMod val="9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grpSp>
          <p:grpSp>
            <p:nvGrpSpPr>
              <p:cNvPr id="26670" name="Group 281"/>
              <p:cNvGrpSpPr>
                <a:grpSpLocks/>
              </p:cNvGrpSpPr>
              <p:nvPr/>
            </p:nvGrpSpPr>
            <p:grpSpPr bwMode="auto">
              <a:xfrm>
                <a:off x="5989638" y="3217863"/>
                <a:ext cx="1095375" cy="311150"/>
                <a:chOff x="2209800" y="4160516"/>
                <a:chExt cx="952500" cy="271346"/>
              </a:xfrm>
            </p:grpSpPr>
            <p:sp>
              <p:nvSpPr>
                <p:cNvPr id="38" name="Freeform 37"/>
                <p:cNvSpPr/>
                <p:nvPr/>
              </p:nvSpPr>
              <p:spPr>
                <a:xfrm>
                  <a:off x="2209333" y="4160558"/>
                  <a:ext cx="952516" cy="271298"/>
                </a:xfrm>
                <a:custGeom>
                  <a:avLst/>
                  <a:gdLst>
                    <a:gd name="connsiteX0" fmla="*/ 0 w 4572000"/>
                    <a:gd name="connsiteY0" fmla="*/ 457200 h 914400"/>
                    <a:gd name="connsiteX1" fmla="*/ 2286000 w 4572000"/>
                    <a:gd name="connsiteY1" fmla="*/ 0 h 914400"/>
                    <a:gd name="connsiteX2" fmla="*/ 4572000 w 4572000"/>
                    <a:gd name="connsiteY2" fmla="*/ 457200 h 914400"/>
                    <a:gd name="connsiteX3" fmla="*/ 2286000 w 4572000"/>
                    <a:gd name="connsiteY3" fmla="*/ 914400 h 914400"/>
                    <a:gd name="connsiteX4" fmla="*/ 0 w 4572000"/>
                    <a:gd name="connsiteY4" fmla="*/ 457200 h 914400"/>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29150"/>
                    <a:gd name="connsiteY0" fmla="*/ 868455 h 1325655"/>
                    <a:gd name="connsiteX1" fmla="*/ 2324100 w 4629150"/>
                    <a:gd name="connsiteY1" fmla="*/ 411255 h 1325655"/>
                    <a:gd name="connsiteX2" fmla="*/ 4610100 w 4629150"/>
                    <a:gd name="connsiteY2" fmla="*/ 868455 h 1325655"/>
                    <a:gd name="connsiteX3" fmla="*/ 2324100 w 4629150"/>
                    <a:gd name="connsiteY3" fmla="*/ 1325655 h 1325655"/>
                    <a:gd name="connsiteX4" fmla="*/ 38100 w 4629150"/>
                    <a:gd name="connsiteY4" fmla="*/ 868455 h 1325655"/>
                    <a:gd name="connsiteX0" fmla="*/ 38100 w 4653423"/>
                    <a:gd name="connsiteY0" fmla="*/ 868455 h 1325655"/>
                    <a:gd name="connsiteX1" fmla="*/ 2324100 w 4653423"/>
                    <a:gd name="connsiteY1" fmla="*/ 411255 h 1325655"/>
                    <a:gd name="connsiteX2" fmla="*/ 4610100 w 4653423"/>
                    <a:gd name="connsiteY2" fmla="*/ 868455 h 1325655"/>
                    <a:gd name="connsiteX3" fmla="*/ 2324100 w 4653423"/>
                    <a:gd name="connsiteY3" fmla="*/ 1325655 h 1325655"/>
                    <a:gd name="connsiteX4" fmla="*/ 38100 w 4653423"/>
                    <a:gd name="connsiteY4" fmla="*/ 868455 h 132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3423" h="1325655">
                      <a:moveTo>
                        <a:pt x="38100" y="868455"/>
                      </a:moveTo>
                      <a:cubicBezTo>
                        <a:pt x="0" y="0"/>
                        <a:pt x="121777" y="849405"/>
                        <a:pt x="2324100" y="411255"/>
                      </a:cubicBezTo>
                      <a:cubicBezTo>
                        <a:pt x="4653423" y="830355"/>
                        <a:pt x="4629150" y="31750"/>
                        <a:pt x="4610100" y="868455"/>
                      </a:cubicBezTo>
                      <a:cubicBezTo>
                        <a:pt x="4610100" y="1120960"/>
                        <a:pt x="3586623" y="1325655"/>
                        <a:pt x="2324100" y="1325655"/>
                      </a:cubicBezTo>
                      <a:cubicBezTo>
                        <a:pt x="1061577" y="1325655"/>
                        <a:pt x="38100" y="1120960"/>
                        <a:pt x="38100" y="868455"/>
                      </a:cubicBezTo>
                      <a:close/>
                    </a:path>
                  </a:pathLst>
                </a:custGeom>
                <a:gradFill>
                  <a:gsLst>
                    <a:gs pos="0">
                      <a:schemeClr val="bg2">
                        <a:lumMod val="50000"/>
                      </a:schemeClr>
                    </a:gs>
                    <a:gs pos="53000">
                      <a:schemeClr val="bg2">
                        <a:lumMod val="75000"/>
                      </a:schemeClr>
                    </a:gs>
                    <a:gs pos="100000">
                      <a:schemeClr val="bg2">
                        <a:lumMod val="5000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sp>
              <p:nvSpPr>
                <p:cNvPr id="39" name="Oval 38"/>
                <p:cNvSpPr/>
                <p:nvPr/>
              </p:nvSpPr>
              <p:spPr>
                <a:xfrm>
                  <a:off x="2217709" y="4182165"/>
                  <a:ext cx="935763" cy="187267"/>
                </a:xfrm>
                <a:prstGeom prst="ellipse">
                  <a:avLst/>
                </a:prstGeom>
                <a:solidFill>
                  <a:schemeClr val="bg2">
                    <a:lumMod val="9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grpSp>
          <p:grpSp>
            <p:nvGrpSpPr>
              <p:cNvPr id="26671" name="Group 290"/>
              <p:cNvGrpSpPr>
                <a:grpSpLocks/>
              </p:cNvGrpSpPr>
              <p:nvPr/>
            </p:nvGrpSpPr>
            <p:grpSpPr bwMode="auto">
              <a:xfrm>
                <a:off x="6107113" y="4502150"/>
                <a:ext cx="1093787" cy="311150"/>
                <a:chOff x="2209800" y="4160516"/>
                <a:chExt cx="952500" cy="271346"/>
              </a:xfrm>
            </p:grpSpPr>
            <p:sp>
              <p:nvSpPr>
                <p:cNvPr id="36" name="Freeform 35"/>
                <p:cNvSpPr/>
                <p:nvPr/>
              </p:nvSpPr>
              <p:spPr>
                <a:xfrm>
                  <a:off x="2208893" y="4160564"/>
                  <a:ext cx="952701" cy="271298"/>
                </a:xfrm>
                <a:custGeom>
                  <a:avLst/>
                  <a:gdLst>
                    <a:gd name="connsiteX0" fmla="*/ 0 w 4572000"/>
                    <a:gd name="connsiteY0" fmla="*/ 457200 h 914400"/>
                    <a:gd name="connsiteX1" fmla="*/ 2286000 w 4572000"/>
                    <a:gd name="connsiteY1" fmla="*/ 0 h 914400"/>
                    <a:gd name="connsiteX2" fmla="*/ 4572000 w 4572000"/>
                    <a:gd name="connsiteY2" fmla="*/ 457200 h 914400"/>
                    <a:gd name="connsiteX3" fmla="*/ 2286000 w 4572000"/>
                    <a:gd name="connsiteY3" fmla="*/ 914400 h 914400"/>
                    <a:gd name="connsiteX4" fmla="*/ 0 w 4572000"/>
                    <a:gd name="connsiteY4" fmla="*/ 457200 h 914400"/>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10100"/>
                    <a:gd name="connsiteY0" fmla="*/ 868455 h 1325655"/>
                    <a:gd name="connsiteX1" fmla="*/ 2324100 w 4610100"/>
                    <a:gd name="connsiteY1" fmla="*/ 411255 h 1325655"/>
                    <a:gd name="connsiteX2" fmla="*/ 4610100 w 4610100"/>
                    <a:gd name="connsiteY2" fmla="*/ 868455 h 1325655"/>
                    <a:gd name="connsiteX3" fmla="*/ 2324100 w 4610100"/>
                    <a:gd name="connsiteY3" fmla="*/ 1325655 h 1325655"/>
                    <a:gd name="connsiteX4" fmla="*/ 38100 w 4610100"/>
                    <a:gd name="connsiteY4" fmla="*/ 868455 h 1325655"/>
                    <a:gd name="connsiteX0" fmla="*/ 38100 w 4629150"/>
                    <a:gd name="connsiteY0" fmla="*/ 868455 h 1325655"/>
                    <a:gd name="connsiteX1" fmla="*/ 2324100 w 4629150"/>
                    <a:gd name="connsiteY1" fmla="*/ 411255 h 1325655"/>
                    <a:gd name="connsiteX2" fmla="*/ 4610100 w 4629150"/>
                    <a:gd name="connsiteY2" fmla="*/ 868455 h 1325655"/>
                    <a:gd name="connsiteX3" fmla="*/ 2324100 w 4629150"/>
                    <a:gd name="connsiteY3" fmla="*/ 1325655 h 1325655"/>
                    <a:gd name="connsiteX4" fmla="*/ 38100 w 4629150"/>
                    <a:gd name="connsiteY4" fmla="*/ 868455 h 1325655"/>
                    <a:gd name="connsiteX0" fmla="*/ 38100 w 4653423"/>
                    <a:gd name="connsiteY0" fmla="*/ 868455 h 1325655"/>
                    <a:gd name="connsiteX1" fmla="*/ 2324100 w 4653423"/>
                    <a:gd name="connsiteY1" fmla="*/ 411255 h 1325655"/>
                    <a:gd name="connsiteX2" fmla="*/ 4610100 w 4653423"/>
                    <a:gd name="connsiteY2" fmla="*/ 868455 h 1325655"/>
                    <a:gd name="connsiteX3" fmla="*/ 2324100 w 4653423"/>
                    <a:gd name="connsiteY3" fmla="*/ 1325655 h 1325655"/>
                    <a:gd name="connsiteX4" fmla="*/ 38100 w 4653423"/>
                    <a:gd name="connsiteY4" fmla="*/ 868455 h 132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53423" h="1325655">
                      <a:moveTo>
                        <a:pt x="38100" y="868455"/>
                      </a:moveTo>
                      <a:cubicBezTo>
                        <a:pt x="0" y="0"/>
                        <a:pt x="121777" y="849405"/>
                        <a:pt x="2324100" y="411255"/>
                      </a:cubicBezTo>
                      <a:cubicBezTo>
                        <a:pt x="4653423" y="830355"/>
                        <a:pt x="4629150" y="31750"/>
                        <a:pt x="4610100" y="868455"/>
                      </a:cubicBezTo>
                      <a:cubicBezTo>
                        <a:pt x="4610100" y="1120960"/>
                        <a:pt x="3586623" y="1325655"/>
                        <a:pt x="2324100" y="1325655"/>
                      </a:cubicBezTo>
                      <a:cubicBezTo>
                        <a:pt x="1061577" y="1325655"/>
                        <a:pt x="38100" y="1120960"/>
                        <a:pt x="38100" y="868455"/>
                      </a:cubicBezTo>
                      <a:close/>
                    </a:path>
                  </a:pathLst>
                </a:custGeom>
                <a:gradFill>
                  <a:gsLst>
                    <a:gs pos="0">
                      <a:schemeClr val="bg2">
                        <a:lumMod val="50000"/>
                      </a:schemeClr>
                    </a:gs>
                    <a:gs pos="53000">
                      <a:schemeClr val="bg2">
                        <a:lumMod val="75000"/>
                      </a:schemeClr>
                    </a:gs>
                    <a:gs pos="100000">
                      <a:schemeClr val="bg2">
                        <a:lumMod val="5000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sp>
              <p:nvSpPr>
                <p:cNvPr id="37" name="Oval 36"/>
                <p:cNvSpPr/>
                <p:nvPr/>
              </p:nvSpPr>
              <p:spPr>
                <a:xfrm>
                  <a:off x="2217282" y="4182172"/>
                  <a:ext cx="935923" cy="187267"/>
                </a:xfrm>
                <a:prstGeom prst="ellipse">
                  <a:avLst/>
                </a:prstGeom>
                <a:solidFill>
                  <a:schemeClr val="bg2">
                    <a:lumMod val="9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just" eaLnBrk="1" hangingPunct="1">
                    <a:lnSpc>
                      <a:spcPct val="120000"/>
                    </a:lnSpc>
                    <a:spcBef>
                      <a:spcPts val="0"/>
                    </a:spcBef>
                    <a:spcAft>
                      <a:spcPts val="0"/>
                    </a:spcAft>
                    <a:defRPr/>
                  </a:pPr>
                  <a:endParaRPr lang="en-US" altLang="id-ID" sz="900">
                    <a:solidFill>
                      <a:srgbClr val="FFFFFF"/>
                    </a:solidFill>
                    <a:ea typeface="微软雅黑" panose="020B0503020204020204" pitchFamily="34" charset="-122"/>
                    <a:cs typeface="+mn-ea"/>
                    <a:sym typeface="Arial" panose="020B0604020202020204" pitchFamily="34" charset="0"/>
                  </a:endParaRPr>
                </a:p>
              </p:txBody>
            </p:sp>
          </p:grpSp>
        </p:grpSp>
      </p:grpSp>
      <p:cxnSp>
        <p:nvCxnSpPr>
          <p:cNvPr id="88" name="Elbow Connector 87"/>
          <p:cNvCxnSpPr/>
          <p:nvPr/>
        </p:nvCxnSpPr>
        <p:spPr>
          <a:xfrm>
            <a:off x="7080250" y="2254250"/>
            <a:ext cx="1785938" cy="334963"/>
          </a:xfrm>
          <a:prstGeom prst="bentConnector3">
            <a:avLst>
              <a:gd name="adj1" fmla="val 100614"/>
            </a:avLst>
          </a:prstGeom>
          <a:ln w="1270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89" name="Group 88"/>
          <p:cNvGrpSpPr>
            <a:grpSpLocks/>
          </p:cNvGrpSpPr>
          <p:nvPr/>
        </p:nvGrpSpPr>
        <p:grpSpPr bwMode="auto">
          <a:xfrm>
            <a:off x="9021763" y="1701800"/>
            <a:ext cx="3430587" cy="1816100"/>
            <a:chOff x="8242653" y="1740207"/>
            <a:chExt cx="4245562" cy="1573696"/>
          </a:xfrm>
        </p:grpSpPr>
        <p:sp>
          <p:nvSpPr>
            <p:cNvPr id="90" name="Rectangle 1436"/>
            <p:cNvSpPr>
              <a:spLocks noChangeArrowheads="1"/>
            </p:cNvSpPr>
            <p:nvPr/>
          </p:nvSpPr>
          <p:spPr bwMode="auto">
            <a:xfrm>
              <a:off x="8242653" y="1740207"/>
              <a:ext cx="4245562" cy="1573696"/>
            </a:xfrm>
            <a:prstGeom prst="rect">
              <a:avLst/>
            </a:prstGeom>
            <a:noFill/>
            <a:ln>
              <a:noFill/>
            </a:ln>
            <a:extLst/>
          </p:spPr>
          <p:txBody>
            <a:bodyPr lIns="0" tIns="0" rIns="0" bIns="0">
              <a:spAutoFit/>
            </a:bodyPr>
            <a:lstStyle/>
            <a:p>
              <a:pPr defTabSz="1054842">
                <a:lnSpc>
                  <a:spcPct val="120000"/>
                </a:lnSpc>
                <a:spcBef>
                  <a:spcPts val="0"/>
                </a:spcBef>
                <a:spcAft>
                  <a:spcPts val="0"/>
                </a:spcAft>
                <a:defRPr/>
              </a:pPr>
              <a:r>
                <a:rPr lang="zh-CN" altLang="en-US" sz="2000" b="1" dirty="0">
                  <a:solidFill>
                    <a:schemeClr val="bg2">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这项建议被联合国采纳。同年召开的第</a:t>
              </a:r>
              <a:r>
                <a:rPr lang="en-US" altLang="zh-CN" sz="2000" b="1" dirty="0">
                  <a:solidFill>
                    <a:schemeClr val="bg2">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42</a:t>
              </a:r>
              <a:r>
                <a:rPr lang="zh-CN" altLang="en-US" sz="2000" b="1" dirty="0">
                  <a:solidFill>
                    <a:schemeClr val="bg2">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届联合国大会通过决议，正式确定每年的</a:t>
              </a:r>
              <a:r>
                <a:rPr lang="en-US" altLang="zh-CN" sz="2000" b="1" dirty="0">
                  <a:solidFill>
                    <a:schemeClr val="bg2">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6</a:t>
              </a:r>
              <a:r>
                <a:rPr lang="zh-CN" altLang="en-US" sz="2000" b="1" dirty="0">
                  <a:solidFill>
                    <a:schemeClr val="bg2">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月</a:t>
              </a:r>
              <a:r>
                <a:rPr lang="en-US" altLang="zh-CN" sz="2000" b="1" dirty="0">
                  <a:solidFill>
                    <a:schemeClr val="bg2">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26</a:t>
              </a:r>
              <a:r>
                <a:rPr lang="zh-CN" altLang="en-US" sz="2000" b="1" dirty="0">
                  <a:solidFill>
                    <a:schemeClr val="bg2">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日为“反麻醉品的滥用和非法贩运国际日”</a:t>
              </a:r>
              <a:endParaRPr lang="en-US" sz="2000" b="1" dirty="0">
                <a:solidFill>
                  <a:schemeClr val="bg2">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91" name="Content Placeholder 2"/>
            <p:cNvSpPr txBox="1">
              <a:spLocks/>
            </p:cNvSpPr>
            <p:nvPr/>
          </p:nvSpPr>
          <p:spPr>
            <a:xfrm>
              <a:off x="8462691" y="2881962"/>
              <a:ext cx="2750480" cy="116927"/>
            </a:xfrm>
            <a:prstGeom prst="rect">
              <a:avLst/>
            </a:prstGeom>
          </p:spPr>
          <p:txBody>
            <a:bodyPr lIns="0" tIns="0" rIns="0" bIns="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spcBef>
                  <a:spcPts val="0"/>
                </a:spcBef>
                <a:spcAft>
                  <a:spcPts val="0"/>
                </a:spcAft>
                <a:buFont typeface="Arial" pitchFamily="34" charset="0"/>
                <a:buNone/>
                <a:defRPr/>
              </a:pP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92" name="Elbow Connector 91"/>
          <p:cNvCxnSpPr/>
          <p:nvPr/>
        </p:nvCxnSpPr>
        <p:spPr>
          <a:xfrm>
            <a:off x="6794500" y="3071813"/>
            <a:ext cx="2093913" cy="1265237"/>
          </a:xfrm>
          <a:prstGeom prst="bentConnector3">
            <a:avLst>
              <a:gd name="adj1" fmla="val 50000"/>
            </a:avLst>
          </a:prstGeom>
          <a:ln w="1270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93" name="Group 92"/>
          <p:cNvGrpSpPr>
            <a:grpSpLocks/>
          </p:cNvGrpSpPr>
          <p:nvPr/>
        </p:nvGrpSpPr>
        <p:grpSpPr bwMode="auto">
          <a:xfrm>
            <a:off x="9085263" y="4178300"/>
            <a:ext cx="3436937" cy="1108075"/>
            <a:chOff x="7916818" y="2360445"/>
            <a:chExt cx="4252400" cy="960492"/>
          </a:xfrm>
        </p:grpSpPr>
        <p:sp>
          <p:nvSpPr>
            <p:cNvPr id="94" name="Rectangle 1436"/>
            <p:cNvSpPr>
              <a:spLocks noChangeArrowheads="1"/>
            </p:cNvSpPr>
            <p:nvPr/>
          </p:nvSpPr>
          <p:spPr bwMode="auto">
            <a:xfrm>
              <a:off x="7916818" y="2360445"/>
              <a:ext cx="4252400" cy="960492"/>
            </a:xfrm>
            <a:prstGeom prst="rect">
              <a:avLst/>
            </a:prstGeom>
            <a:noFill/>
            <a:ln>
              <a:noFill/>
            </a:ln>
            <a:extLst/>
          </p:spPr>
          <p:txBody>
            <a:bodyPr lIns="0" tIns="0" rIns="0" bIns="0">
              <a:spAutoFit/>
            </a:bodyPr>
            <a:lstStyle/>
            <a:p>
              <a:pPr defTabSz="1054842">
                <a:lnSpc>
                  <a:spcPct val="120000"/>
                </a:lnSpc>
                <a:spcBef>
                  <a:spcPts val="0"/>
                </a:spcBef>
                <a:spcAft>
                  <a:spcPts val="0"/>
                </a:spcAft>
                <a:defRPr/>
              </a:pPr>
              <a:r>
                <a:rPr lang="zh-CN" altLang="en-US" sz="2000" b="1" dirty="0">
                  <a:solidFill>
                    <a:schemeClr val="bg2">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从</a:t>
              </a:r>
              <a:r>
                <a:rPr lang="en-US" altLang="zh-CN" sz="2000" b="1" dirty="0">
                  <a:solidFill>
                    <a:schemeClr val="bg2">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1990</a:t>
              </a:r>
              <a:r>
                <a:rPr lang="zh-CN" altLang="en-US" sz="2000" b="1" dirty="0">
                  <a:solidFill>
                    <a:schemeClr val="bg2">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年起，中国每年在“</a:t>
              </a:r>
              <a:r>
                <a:rPr lang="en-US" altLang="zh-CN" sz="2000" b="1" dirty="0">
                  <a:solidFill>
                    <a:schemeClr val="bg2">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6·26”</a:t>
              </a:r>
              <a:r>
                <a:rPr lang="zh-CN" altLang="en-US" sz="2000" b="1" dirty="0">
                  <a:solidFill>
                    <a:schemeClr val="bg2">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国际禁毒日前后均集中开展大规模的禁毒宣传活动。</a:t>
              </a:r>
              <a:endParaRPr lang="en-US" sz="2000" b="1" dirty="0">
                <a:solidFill>
                  <a:schemeClr val="bg2">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95" name="Content Placeholder 2"/>
            <p:cNvSpPr txBox="1">
              <a:spLocks/>
            </p:cNvSpPr>
            <p:nvPr/>
          </p:nvSpPr>
          <p:spPr>
            <a:xfrm>
              <a:off x="8117162" y="2590248"/>
              <a:ext cx="2749820" cy="116965"/>
            </a:xfrm>
            <a:prstGeom prst="rect">
              <a:avLst/>
            </a:prstGeom>
          </p:spPr>
          <p:txBody>
            <a:bodyPr lIns="0" tIns="0" rIns="0" bIns="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spcBef>
                  <a:spcPts val="0"/>
                </a:spcBef>
                <a:spcAft>
                  <a:spcPts val="0"/>
                </a:spcAft>
                <a:buFont typeface="Arial" pitchFamily="34" charset="0"/>
                <a:buNone/>
                <a:defRPr/>
              </a:pP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96" name="Elbow Connector 95"/>
          <p:cNvCxnSpPr/>
          <p:nvPr/>
        </p:nvCxnSpPr>
        <p:spPr>
          <a:xfrm rot="10800000" flipV="1">
            <a:off x="4343400" y="2222500"/>
            <a:ext cx="1628775" cy="282575"/>
          </a:xfrm>
          <a:prstGeom prst="bentConnector3">
            <a:avLst>
              <a:gd name="adj1" fmla="val 50000"/>
            </a:avLst>
          </a:prstGeom>
          <a:ln w="1270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97" name="Elbow Connector 96"/>
          <p:cNvCxnSpPr/>
          <p:nvPr/>
        </p:nvCxnSpPr>
        <p:spPr>
          <a:xfrm rot="10800000" flipV="1">
            <a:off x="4379913" y="2800350"/>
            <a:ext cx="1049337" cy="731838"/>
          </a:xfrm>
          <a:prstGeom prst="bentConnector3">
            <a:avLst>
              <a:gd name="adj1" fmla="val 50000"/>
            </a:avLst>
          </a:prstGeom>
          <a:ln w="1270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01" name="Group 100"/>
          <p:cNvGrpSpPr>
            <a:grpSpLocks/>
          </p:cNvGrpSpPr>
          <p:nvPr/>
        </p:nvGrpSpPr>
        <p:grpSpPr bwMode="auto">
          <a:xfrm>
            <a:off x="309563" y="1714500"/>
            <a:ext cx="3879850" cy="3951288"/>
            <a:chOff x="6912279" y="2038676"/>
            <a:chExt cx="4734553" cy="3425755"/>
          </a:xfrm>
        </p:grpSpPr>
        <p:sp>
          <p:nvSpPr>
            <p:cNvPr id="102" name="Rectangle 1436"/>
            <p:cNvSpPr>
              <a:spLocks noChangeArrowheads="1"/>
            </p:cNvSpPr>
            <p:nvPr/>
          </p:nvSpPr>
          <p:spPr bwMode="auto">
            <a:xfrm>
              <a:off x="6912279" y="2038676"/>
              <a:ext cx="4734553" cy="3425755"/>
            </a:xfrm>
            <a:prstGeom prst="rect">
              <a:avLst/>
            </a:prstGeom>
            <a:noFill/>
            <a:ln>
              <a:noFill/>
            </a:ln>
            <a:extLst/>
          </p:spPr>
          <p:txBody>
            <a:bodyPr lIns="0" tIns="0" rIns="0" bIns="0">
              <a:spAutoFit/>
            </a:bodyPr>
            <a:lstStyle/>
            <a:p>
              <a:pPr defTabSz="1054842">
                <a:lnSpc>
                  <a:spcPct val="150000"/>
                </a:lnSpc>
                <a:spcBef>
                  <a:spcPts val="0"/>
                </a:spcBef>
                <a:spcAft>
                  <a:spcPts val="0"/>
                </a:spcAft>
                <a:defRPr/>
              </a:pPr>
              <a:r>
                <a:rPr lang="en-US" altLang="zh-CN" sz="2000" b="1" dirty="0">
                  <a:solidFill>
                    <a:schemeClr val="bg2">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1987</a:t>
              </a:r>
              <a:r>
                <a:rPr lang="zh-CN" altLang="en-US" sz="2000" b="1" dirty="0">
                  <a:solidFill>
                    <a:schemeClr val="bg2">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年</a:t>
              </a:r>
              <a:r>
                <a:rPr lang="en-US" altLang="zh-CN" sz="2000" b="1" dirty="0">
                  <a:solidFill>
                    <a:schemeClr val="bg2">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6</a:t>
              </a:r>
              <a:r>
                <a:rPr lang="zh-CN" altLang="en-US" sz="2000" b="1" dirty="0">
                  <a:solidFill>
                    <a:schemeClr val="bg2">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月</a:t>
              </a:r>
              <a:r>
                <a:rPr lang="en-US" altLang="zh-CN" sz="2000" b="1" dirty="0">
                  <a:solidFill>
                    <a:schemeClr val="bg2">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12</a:t>
              </a:r>
              <a:r>
                <a:rPr lang="zh-CN" altLang="en-US" sz="2000" b="1" dirty="0">
                  <a:solidFill>
                    <a:schemeClr val="bg2">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日至</a:t>
              </a:r>
              <a:r>
                <a:rPr lang="en-US" altLang="zh-CN" sz="2000" b="1" dirty="0">
                  <a:solidFill>
                    <a:schemeClr val="bg2">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26</a:t>
              </a:r>
              <a:r>
                <a:rPr lang="zh-CN" altLang="en-US" sz="2000" b="1" dirty="0">
                  <a:solidFill>
                    <a:schemeClr val="bg2">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日，在维也纳召开了 “麻醉品滥用和非法贩运问题”部长级会议。这次会议提出了“爱生命，不吸毒”的口号。为了纪念这次意义重大的国际禁毒会议，大会结束时，与会代表一致建议，将每年的</a:t>
              </a:r>
              <a:r>
                <a:rPr lang="en-US" altLang="zh-CN" sz="2000" b="1" dirty="0">
                  <a:solidFill>
                    <a:schemeClr val="bg2">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6</a:t>
              </a:r>
              <a:r>
                <a:rPr lang="zh-CN" altLang="en-US" sz="2000" b="1" dirty="0">
                  <a:solidFill>
                    <a:schemeClr val="bg2">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月</a:t>
              </a:r>
              <a:r>
                <a:rPr lang="en-US" altLang="zh-CN" sz="2000" b="1" dirty="0">
                  <a:solidFill>
                    <a:schemeClr val="bg2">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26</a:t>
              </a:r>
              <a:r>
                <a:rPr lang="zh-CN" altLang="en-US" sz="2000" b="1" dirty="0">
                  <a:solidFill>
                    <a:schemeClr val="bg2">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日定为“国际禁毒日”</a:t>
              </a:r>
              <a:r>
                <a:rPr lang="zh-CN" altLang="en-US" sz="1400" b="1" dirty="0">
                  <a:solidFill>
                    <a:schemeClr val="bg2">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 </a:t>
              </a:r>
              <a:endParaRPr lang="en-US" altLang="zh-CN" sz="1400" b="1" dirty="0">
                <a:solidFill>
                  <a:schemeClr val="bg2">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a:p>
              <a:pPr defTabSz="1054842">
                <a:lnSpc>
                  <a:spcPct val="120000"/>
                </a:lnSpc>
                <a:spcBef>
                  <a:spcPts val="0"/>
                </a:spcBef>
                <a:spcAft>
                  <a:spcPts val="0"/>
                </a:spcAft>
                <a:defRPr/>
              </a:pP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 name="Content Placeholder 2"/>
            <p:cNvSpPr txBox="1">
              <a:spLocks/>
            </p:cNvSpPr>
            <p:nvPr/>
          </p:nvSpPr>
          <p:spPr>
            <a:xfrm>
              <a:off x="8169531" y="2743371"/>
              <a:ext cx="2750845" cy="116991"/>
            </a:xfrm>
            <a:prstGeom prst="rect">
              <a:avLst/>
            </a:prstGeom>
          </p:spPr>
          <p:txBody>
            <a:bodyPr lIns="0" tIns="0" rIns="0" bIns="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lnSpc>
                  <a:spcPct val="120000"/>
                </a:lnSpc>
                <a:spcBef>
                  <a:spcPts val="0"/>
                </a:spcBef>
                <a:spcAft>
                  <a:spcPts val="0"/>
                </a:spcAft>
                <a:buFont typeface="Arial" pitchFamily="34" charset="0"/>
                <a:buNone/>
                <a:defRPr/>
              </a:pP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04" name="TextBox 8"/>
          <p:cNvSpPr txBox="1"/>
          <p:nvPr/>
        </p:nvSpPr>
        <p:spPr>
          <a:xfrm>
            <a:off x="4775200" y="361950"/>
            <a:ext cx="3554413" cy="493713"/>
          </a:xfrm>
          <a:prstGeom prst="rect">
            <a:avLst/>
          </a:prstGeom>
          <a:noFill/>
        </p:spPr>
        <p:txBody>
          <a:bodyPr lIns="0" tIns="0" rIns="0" bIns="0" anchor="ctr">
            <a:spAutoFit/>
          </a:bodyPr>
          <a:lstStyle/>
          <a:p>
            <a:pPr algn="ctr">
              <a:defRPr/>
            </a:pPr>
            <a:r>
              <a:rPr lang="zh-CN" altLang="en-US" sz="32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国际禁毒日</a:t>
            </a:r>
            <a:r>
              <a:rPr lang="zh-CN" altLang="en-US" sz="32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的由来</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10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2900"/>
                                        <p:tgtEl>
                                          <p:spTgt spid="5"/>
                                        </p:tgtEl>
                                      </p:cBhvr>
                                    </p:animEffect>
                                  </p:childTnLst>
                                </p:cTn>
                              </p:par>
                              <p:par>
                                <p:cTn id="8" presetID="10" presetClass="entr" presetSubtype="0" fill="hold" nodeType="withEffect">
                                  <p:stCondLst>
                                    <p:cond delay="3000"/>
                                  </p:stCondLst>
                                  <p:childTnLst>
                                    <p:set>
                                      <p:cBhvr>
                                        <p:cTn id="9" dur="1" fill="hold">
                                          <p:stCondLst>
                                            <p:cond delay="0"/>
                                          </p:stCondLst>
                                        </p:cTn>
                                        <p:tgtEl>
                                          <p:spTgt spid="88"/>
                                        </p:tgtEl>
                                        <p:attrNameLst>
                                          <p:attrName>style.visibility</p:attrName>
                                        </p:attrNameLst>
                                      </p:cBhvr>
                                      <p:to>
                                        <p:strVal val="visible"/>
                                      </p:to>
                                    </p:set>
                                    <p:animEffect transition="in" filter="fade">
                                      <p:cBhvr>
                                        <p:cTn id="10" dur="500"/>
                                        <p:tgtEl>
                                          <p:spTgt spid="88"/>
                                        </p:tgtEl>
                                      </p:cBhvr>
                                    </p:animEffect>
                                  </p:childTnLst>
                                </p:cTn>
                              </p:par>
                              <p:par>
                                <p:cTn id="11" presetID="10" presetClass="entr" presetSubtype="0" fill="hold" nodeType="withEffect">
                                  <p:stCondLst>
                                    <p:cond delay="3000"/>
                                  </p:stCondLst>
                                  <p:childTnLst>
                                    <p:set>
                                      <p:cBhvr>
                                        <p:cTn id="12" dur="1" fill="hold">
                                          <p:stCondLst>
                                            <p:cond delay="0"/>
                                          </p:stCondLst>
                                        </p:cTn>
                                        <p:tgtEl>
                                          <p:spTgt spid="92"/>
                                        </p:tgtEl>
                                        <p:attrNameLst>
                                          <p:attrName>style.visibility</p:attrName>
                                        </p:attrNameLst>
                                      </p:cBhvr>
                                      <p:to>
                                        <p:strVal val="visible"/>
                                      </p:to>
                                    </p:set>
                                    <p:animEffect transition="in" filter="fade">
                                      <p:cBhvr>
                                        <p:cTn id="13" dur="500"/>
                                        <p:tgtEl>
                                          <p:spTgt spid="92"/>
                                        </p:tgtEl>
                                      </p:cBhvr>
                                    </p:animEffect>
                                  </p:childTnLst>
                                </p:cTn>
                              </p:par>
                              <p:par>
                                <p:cTn id="14" presetID="10" presetClass="entr" presetSubtype="0" fill="hold" nodeType="withEffect">
                                  <p:stCondLst>
                                    <p:cond delay="3000"/>
                                  </p:stCondLst>
                                  <p:childTnLst>
                                    <p:set>
                                      <p:cBhvr>
                                        <p:cTn id="15" dur="1" fill="hold">
                                          <p:stCondLst>
                                            <p:cond delay="0"/>
                                          </p:stCondLst>
                                        </p:cTn>
                                        <p:tgtEl>
                                          <p:spTgt spid="96"/>
                                        </p:tgtEl>
                                        <p:attrNameLst>
                                          <p:attrName>style.visibility</p:attrName>
                                        </p:attrNameLst>
                                      </p:cBhvr>
                                      <p:to>
                                        <p:strVal val="visible"/>
                                      </p:to>
                                    </p:set>
                                    <p:animEffect transition="in" filter="fade">
                                      <p:cBhvr>
                                        <p:cTn id="16" dur="500"/>
                                        <p:tgtEl>
                                          <p:spTgt spid="96"/>
                                        </p:tgtEl>
                                      </p:cBhvr>
                                    </p:animEffect>
                                  </p:childTnLst>
                                </p:cTn>
                              </p:par>
                              <p:par>
                                <p:cTn id="17" presetID="10" presetClass="entr" presetSubtype="0" fill="hold" nodeType="withEffect">
                                  <p:stCondLst>
                                    <p:cond delay="3000"/>
                                  </p:stCondLst>
                                  <p:childTnLst>
                                    <p:set>
                                      <p:cBhvr>
                                        <p:cTn id="18" dur="1" fill="hold">
                                          <p:stCondLst>
                                            <p:cond delay="0"/>
                                          </p:stCondLst>
                                        </p:cTn>
                                        <p:tgtEl>
                                          <p:spTgt spid="97"/>
                                        </p:tgtEl>
                                        <p:attrNameLst>
                                          <p:attrName>style.visibility</p:attrName>
                                        </p:attrNameLst>
                                      </p:cBhvr>
                                      <p:to>
                                        <p:strVal val="visible"/>
                                      </p:to>
                                    </p:set>
                                    <p:animEffect transition="in" filter="fade">
                                      <p:cBhvr>
                                        <p:cTn id="19" dur="500"/>
                                        <p:tgtEl>
                                          <p:spTgt spid="97"/>
                                        </p:tgtEl>
                                      </p:cBhvr>
                                    </p:animEffect>
                                  </p:childTnLst>
                                </p:cTn>
                              </p:par>
                              <p:par>
                                <p:cTn id="20" presetID="22" presetClass="entr" presetSubtype="8" fill="hold" nodeType="withEffect">
                                  <p:stCondLst>
                                    <p:cond delay="3500"/>
                                  </p:stCondLst>
                                  <p:childTnLst>
                                    <p:set>
                                      <p:cBhvr>
                                        <p:cTn id="21" dur="1" fill="hold">
                                          <p:stCondLst>
                                            <p:cond delay="0"/>
                                          </p:stCondLst>
                                        </p:cTn>
                                        <p:tgtEl>
                                          <p:spTgt spid="89"/>
                                        </p:tgtEl>
                                        <p:attrNameLst>
                                          <p:attrName>style.visibility</p:attrName>
                                        </p:attrNameLst>
                                      </p:cBhvr>
                                      <p:to>
                                        <p:strVal val="visible"/>
                                      </p:to>
                                    </p:set>
                                    <p:animEffect transition="in" filter="wipe(left)">
                                      <p:cBhvr>
                                        <p:cTn id="22" dur="500"/>
                                        <p:tgtEl>
                                          <p:spTgt spid="89"/>
                                        </p:tgtEl>
                                      </p:cBhvr>
                                    </p:animEffect>
                                  </p:childTnLst>
                                </p:cTn>
                              </p:par>
                              <p:par>
                                <p:cTn id="23" presetID="22" presetClass="entr" presetSubtype="8" fill="hold" nodeType="withEffect">
                                  <p:stCondLst>
                                    <p:cond delay="3500"/>
                                  </p:stCondLst>
                                  <p:childTnLst>
                                    <p:set>
                                      <p:cBhvr>
                                        <p:cTn id="24" dur="1" fill="hold">
                                          <p:stCondLst>
                                            <p:cond delay="0"/>
                                          </p:stCondLst>
                                        </p:cTn>
                                        <p:tgtEl>
                                          <p:spTgt spid="93"/>
                                        </p:tgtEl>
                                        <p:attrNameLst>
                                          <p:attrName>style.visibility</p:attrName>
                                        </p:attrNameLst>
                                      </p:cBhvr>
                                      <p:to>
                                        <p:strVal val="visible"/>
                                      </p:to>
                                    </p:set>
                                    <p:animEffect transition="in" filter="wipe(left)">
                                      <p:cBhvr>
                                        <p:cTn id="25" dur="500"/>
                                        <p:tgtEl>
                                          <p:spTgt spid="93"/>
                                        </p:tgtEl>
                                      </p:cBhvr>
                                    </p:animEffect>
                                  </p:childTnLst>
                                </p:cTn>
                              </p:par>
                              <p:par>
                                <p:cTn id="26" presetID="22" presetClass="entr" presetSubtype="2" fill="hold" nodeType="withEffect">
                                  <p:stCondLst>
                                    <p:cond delay="3500"/>
                                  </p:stCondLst>
                                  <p:childTnLst>
                                    <p:set>
                                      <p:cBhvr>
                                        <p:cTn id="27" dur="1" fill="hold">
                                          <p:stCondLst>
                                            <p:cond delay="0"/>
                                          </p:stCondLst>
                                        </p:cTn>
                                        <p:tgtEl>
                                          <p:spTgt spid="101"/>
                                        </p:tgtEl>
                                        <p:attrNameLst>
                                          <p:attrName>style.visibility</p:attrName>
                                        </p:attrNameLst>
                                      </p:cBhvr>
                                      <p:to>
                                        <p:strVal val="visible"/>
                                      </p:to>
                                    </p:set>
                                    <p:animEffect transition="in" filter="wipe(right)">
                                      <p:cBhvr>
                                        <p:cTn id="28"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3" name="组合 1"/>
          <p:cNvGrpSpPr>
            <a:grpSpLocks/>
          </p:cNvGrpSpPr>
          <p:nvPr/>
        </p:nvGrpSpPr>
        <p:grpSpPr bwMode="auto">
          <a:xfrm flipH="1">
            <a:off x="1749425" y="2894013"/>
            <a:ext cx="11109325" cy="1416050"/>
            <a:chOff x="3536590" y="3256285"/>
            <a:chExt cx="5419547" cy="691455"/>
          </a:xfrm>
        </p:grpSpPr>
        <p:sp>
          <p:nvSpPr>
            <p:cNvPr id="8" name="MH_Other_1"/>
            <p:cNvSpPr/>
            <p:nvPr>
              <p:custDataLst>
                <p:tags r:id="rId7"/>
              </p:custDataLst>
            </p:nvPr>
          </p:nvSpPr>
          <p:spPr>
            <a:xfrm flipV="1">
              <a:off x="7617126" y="3840766"/>
              <a:ext cx="116941" cy="106974"/>
            </a:xfrm>
            <a:prstGeom prst="rtTriangle">
              <a:avLst/>
            </a:prstGeom>
            <a:solidFill>
              <a:schemeClr val="accent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MH_Other_2"/>
            <p:cNvSpPr/>
            <p:nvPr>
              <p:custDataLst>
                <p:tags r:id="rId8"/>
              </p:custDataLst>
            </p:nvPr>
          </p:nvSpPr>
          <p:spPr>
            <a:xfrm>
              <a:off x="7617126" y="3256285"/>
              <a:ext cx="116941" cy="106974"/>
            </a:xfrm>
            <a:prstGeom prst="rtTriangle">
              <a:avLst/>
            </a:prstGeom>
            <a:solidFill>
              <a:schemeClr val="accent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MH_Other_9"/>
            <p:cNvSpPr/>
            <p:nvPr>
              <p:custDataLst>
                <p:tags r:id="rId9"/>
              </p:custDataLst>
            </p:nvPr>
          </p:nvSpPr>
          <p:spPr>
            <a:xfrm>
              <a:off x="6732713" y="3256285"/>
              <a:ext cx="2223424" cy="691455"/>
            </a:xfrm>
            <a:prstGeom prst="rightArrow">
              <a:avLst>
                <a:gd name="adj1" fmla="val 72581"/>
                <a:gd name="adj2" fmla="val 46774"/>
              </a:avLst>
            </a:prstGeom>
            <a:solidFill>
              <a:srgbClr val="ECECEC"/>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13" name="MH_SubTitle_1"/>
            <p:cNvSpPr/>
            <p:nvPr>
              <p:custDataLst>
                <p:tags r:id="rId10"/>
              </p:custDataLst>
            </p:nvPr>
          </p:nvSpPr>
          <p:spPr>
            <a:xfrm>
              <a:off x="3536590" y="3256285"/>
              <a:ext cx="4080536" cy="691455"/>
            </a:xfrm>
            <a:prstGeom prst="rect">
              <a:avLst/>
            </a:pr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endParaRPr lang="zh-CN" altLang="en-US" sz="210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2" name="文本框 11"/>
          <p:cNvSpPr txBox="1"/>
          <p:nvPr>
            <p:custDataLst>
              <p:tags r:id="rId2"/>
            </p:custDataLst>
          </p:nvPr>
        </p:nvSpPr>
        <p:spPr>
          <a:xfrm>
            <a:off x="5070475" y="3438525"/>
            <a:ext cx="920750" cy="649288"/>
          </a:xfrm>
          <a:prstGeom prst="rect">
            <a:avLst/>
          </a:prstGeom>
          <a:noFill/>
        </p:spPr>
        <p:txBody>
          <a:bodyPr wrap="none" lIns="0" tIns="0" rIns="0" bIns="0">
            <a:spAutoFit/>
          </a:bodyPr>
          <a:lstStyle/>
          <a:p>
            <a:pPr>
              <a:defRPr/>
            </a:pPr>
            <a:r>
              <a:rPr lang="en-US" altLang="zh-CN" sz="3375" dirty="0">
                <a:solidFill>
                  <a:schemeClr val="bg1"/>
                </a:solidFill>
                <a:latin typeface="Arial" panose="020B0604020202020204" pitchFamily="34" charset="0"/>
                <a:ea typeface="微软雅黑" panose="020B0503020204020204" pitchFamily="34" charset="-122"/>
                <a:sym typeface="Arial" panose="020B0604020202020204" pitchFamily="34" charset="0"/>
              </a:rPr>
              <a:t>P</a:t>
            </a:r>
            <a:r>
              <a:rPr lang="en-US" altLang="zh-CN" sz="4217" dirty="0">
                <a:solidFill>
                  <a:schemeClr val="bg1"/>
                </a:solidFill>
                <a:latin typeface="Arial" panose="020B0604020202020204" pitchFamily="34" charset="0"/>
                <a:ea typeface="微软雅黑" panose="020B0503020204020204" pitchFamily="34" charset="-122"/>
                <a:sym typeface="Arial" panose="020B0604020202020204" pitchFamily="34" charset="0"/>
              </a:rPr>
              <a:t>art</a:t>
            </a:r>
            <a:endParaRPr lang="zh-CN" altLang="en-US" sz="12127"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2" name="文本框 13"/>
          <p:cNvSpPr txBox="1">
            <a:spLocks noChangeArrowheads="1"/>
          </p:cNvSpPr>
          <p:nvPr>
            <p:custDataLst>
              <p:tags r:id="rId3"/>
            </p:custDataLst>
          </p:nvPr>
        </p:nvSpPr>
        <p:spPr bwMode="auto">
          <a:xfrm>
            <a:off x="5207000" y="3267075"/>
            <a:ext cx="646113" cy="341313"/>
          </a:xfrm>
          <a:prstGeom prst="rect">
            <a:avLst/>
          </a:prstGeom>
          <a:noFill/>
          <a:ln>
            <a:noFill/>
          </a:ln>
          <a:extLst>
            <a:ext uri="{909E8E84-426E-40DD-AFC4-6F175D3DCCD1}"/>
            <a:ext uri="{91240B29-F687-4F45-9708-019B960494DF}"/>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zh-CN" altLang="en-US" sz="2215" dirty="0">
                <a:solidFill>
                  <a:schemeClr val="bg1"/>
                </a:solidFill>
                <a:latin typeface="Arial" panose="020B0604020202020204" pitchFamily="34" charset="0"/>
                <a:ea typeface="微软雅黑" panose="020B0503020204020204" pitchFamily="34" charset="-122"/>
                <a:sym typeface="Arial" panose="020B0604020202020204" pitchFamily="34" charset="0"/>
              </a:rPr>
              <a:t>章 节</a:t>
            </a:r>
          </a:p>
        </p:txBody>
      </p:sp>
      <p:sp>
        <p:nvSpPr>
          <p:cNvPr id="2053" name="文本框 14"/>
          <p:cNvSpPr txBox="1">
            <a:spLocks noChangeArrowheads="1"/>
          </p:cNvSpPr>
          <p:nvPr>
            <p:custDataLst>
              <p:tags r:id="rId4"/>
            </p:custDataLst>
          </p:nvPr>
        </p:nvSpPr>
        <p:spPr bwMode="auto">
          <a:xfrm>
            <a:off x="6162675" y="2790825"/>
            <a:ext cx="1441450" cy="1557338"/>
          </a:xfrm>
          <a:prstGeom prst="rect">
            <a:avLst/>
          </a:prstGeom>
          <a:noFill/>
          <a:ln>
            <a:noFill/>
          </a:ln>
          <a:extLst>
            <a:ext uri="{909E8E84-426E-40DD-AFC4-6F175D3DCCD1}"/>
            <a:ext uri="{91240B29-F687-4F45-9708-019B960494DF}"/>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r>
              <a:rPr lang="en-US" altLang="zh-CN" sz="10123" dirty="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lang="zh-CN" altLang="en-US" sz="1012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标题 5"/>
          <p:cNvSpPr txBox="1">
            <a:spLocks/>
          </p:cNvSpPr>
          <p:nvPr>
            <p:custDataLst>
              <p:tags r:id="rId5"/>
            </p:custDataLst>
          </p:nvPr>
        </p:nvSpPr>
        <p:spPr>
          <a:xfrm>
            <a:off x="8220075" y="3217863"/>
            <a:ext cx="4473575" cy="554037"/>
          </a:xfrm>
          <a:prstGeom prst="rect">
            <a:avLst/>
          </a:prstGeom>
          <a:noFill/>
        </p:spPr>
        <p:txBody>
          <a:bodyPr lIns="0" tIns="0" rIns="0" bIns="0">
            <a:spAutoFit/>
          </a:bodyPr>
          <a:lstStyle>
            <a:lvl1pPr algn="ctr">
              <a:lnSpc>
                <a:spcPct val="90000"/>
              </a:lnSpc>
              <a:spcBef>
                <a:spcPct val="0"/>
              </a:spcBef>
              <a:buNone/>
              <a:defRPr sz="4000">
                <a:latin typeface="+mj-lt"/>
                <a:ea typeface="+mj-ea"/>
                <a:cs typeface="+mj-cs"/>
              </a:defRPr>
            </a:lvl1pPr>
          </a:lstStyle>
          <a:p>
            <a:pPr algn="l">
              <a:defRPr/>
            </a:pPr>
            <a:r>
              <a:rPr lang="zh-CN" altLang="en-US" sz="3999" kern="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如何</a:t>
            </a:r>
            <a:r>
              <a:rPr lang="zh-CN" altLang="en-US" sz="3999" kern="0" dirty="0">
                <a:solidFill>
                  <a:schemeClr val="bg1"/>
                </a:solidFill>
                <a:latin typeface="Arial" panose="020B0604020202020204" pitchFamily="34" charset="0"/>
                <a:ea typeface="微软雅黑" panose="020B0503020204020204" pitchFamily="34" charset="-122"/>
                <a:sym typeface="Arial" panose="020B0604020202020204" pitchFamily="34" charset="0"/>
              </a:rPr>
              <a:t>才能远离毒品</a:t>
            </a:r>
          </a:p>
        </p:txBody>
      </p:sp>
      <p:sp>
        <p:nvSpPr>
          <p:cNvPr id="7" name="文本占位符 6"/>
          <p:cNvSpPr txBox="1">
            <a:spLocks/>
          </p:cNvSpPr>
          <p:nvPr>
            <p:custDataLst>
              <p:tags r:id="rId6"/>
            </p:custDataLst>
          </p:nvPr>
        </p:nvSpPr>
        <p:spPr>
          <a:xfrm>
            <a:off x="8220075" y="3795713"/>
            <a:ext cx="3686175" cy="222250"/>
          </a:xfrm>
          <a:prstGeom prst="rect">
            <a:avLst/>
          </a:prstGeom>
          <a:noFill/>
        </p:spPr>
        <p:txBody>
          <a:bodyPr lIns="0" tIns="0" rIns="0" bIns="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a:solidFill>
                  <a:schemeClr val="bg1"/>
                </a:solidFill>
                <a:latin typeface="Arial" panose="020B0604020202020204" pitchFamily="34" charset="0"/>
                <a:ea typeface="微软雅黑" panose="020B0503020204020204" pitchFamily="34" charset="-122"/>
                <a:sym typeface="Arial" panose="020B0604020202020204" pitchFamily="34" charset="0"/>
              </a:rPr>
              <a:t>How to stay away from drugs</a:t>
            </a:r>
          </a:p>
        </p:txBody>
      </p:sp>
    </p:spTree>
    <p:custDataLst>
      <p:tags r:id="rId1"/>
    </p:custDataLst>
  </p:cSld>
  <p:clrMapOvr>
    <a:masterClrMapping/>
  </p:clrMapOvr>
  <p:transition spd="slow">
    <p:push/>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a:grpSpLocks/>
          </p:cNvGrpSpPr>
          <p:nvPr/>
        </p:nvGrpSpPr>
        <p:grpSpPr bwMode="auto">
          <a:xfrm>
            <a:off x="7221538" y="3832225"/>
            <a:ext cx="4232275" cy="2370138"/>
            <a:chOff x="4455215" y="3178519"/>
            <a:chExt cx="3248025" cy="1819275"/>
          </a:xfrm>
        </p:grpSpPr>
        <p:sp>
          <p:nvSpPr>
            <p:cNvPr id="4" name="Oval 3"/>
            <p:cNvSpPr/>
            <p:nvPr/>
          </p:nvSpPr>
          <p:spPr>
            <a:xfrm>
              <a:off x="4455215" y="3350333"/>
              <a:ext cx="3248025" cy="1647461"/>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defRPr/>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Oval 4"/>
            <p:cNvSpPr/>
            <p:nvPr/>
          </p:nvSpPr>
          <p:spPr>
            <a:xfrm>
              <a:off x="4474708" y="3178519"/>
              <a:ext cx="3190764" cy="165599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defRPr/>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a:grpSpLocks/>
          </p:cNvGrpSpPr>
          <p:nvPr/>
        </p:nvGrpSpPr>
        <p:grpSpPr bwMode="auto">
          <a:xfrm>
            <a:off x="7751763" y="3392488"/>
            <a:ext cx="3171825" cy="1851025"/>
            <a:chOff x="4872410" y="2840610"/>
            <a:chExt cx="2433863" cy="1420928"/>
          </a:xfrm>
        </p:grpSpPr>
        <p:sp>
          <p:nvSpPr>
            <p:cNvPr id="7" name="Oval 6"/>
            <p:cNvSpPr/>
            <p:nvPr/>
          </p:nvSpPr>
          <p:spPr>
            <a:xfrm>
              <a:off x="4872410" y="3027061"/>
              <a:ext cx="2433863" cy="1234477"/>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defRPr/>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7"/>
            <p:cNvSpPr/>
            <p:nvPr/>
          </p:nvSpPr>
          <p:spPr>
            <a:xfrm>
              <a:off x="4884591" y="2840610"/>
              <a:ext cx="2386355" cy="124057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defRPr/>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a:grpSpLocks/>
          </p:cNvGrpSpPr>
          <p:nvPr/>
        </p:nvGrpSpPr>
        <p:grpSpPr bwMode="auto">
          <a:xfrm>
            <a:off x="8186738" y="2930525"/>
            <a:ext cx="2301875" cy="1397000"/>
            <a:chOff x="5206749" y="2418487"/>
            <a:chExt cx="1765970" cy="1072010"/>
          </a:xfrm>
        </p:grpSpPr>
        <p:sp>
          <p:nvSpPr>
            <p:cNvPr id="10" name="Oval 9"/>
            <p:cNvSpPr/>
            <p:nvPr/>
          </p:nvSpPr>
          <p:spPr>
            <a:xfrm>
              <a:off x="5206749" y="2584161"/>
              <a:ext cx="1765970" cy="90633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defRPr/>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Oval 10"/>
            <p:cNvSpPr/>
            <p:nvPr/>
          </p:nvSpPr>
          <p:spPr>
            <a:xfrm>
              <a:off x="5218928" y="2418487"/>
              <a:ext cx="1709946" cy="90999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defRPr/>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1"/>
          <p:cNvGrpSpPr>
            <a:grpSpLocks/>
          </p:cNvGrpSpPr>
          <p:nvPr/>
        </p:nvGrpSpPr>
        <p:grpSpPr bwMode="auto">
          <a:xfrm>
            <a:off x="8645525" y="2554288"/>
            <a:ext cx="1384300" cy="866775"/>
            <a:chOff x="5567255" y="2130730"/>
            <a:chExt cx="1061912" cy="664820"/>
          </a:xfrm>
        </p:grpSpPr>
        <p:sp>
          <p:nvSpPr>
            <p:cNvPr id="13" name="Oval 12"/>
            <p:cNvSpPr/>
            <p:nvPr/>
          </p:nvSpPr>
          <p:spPr>
            <a:xfrm>
              <a:off x="5567255" y="2250057"/>
              <a:ext cx="1061912" cy="545493"/>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defRPr/>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3"/>
            <p:cNvSpPr/>
            <p:nvPr/>
          </p:nvSpPr>
          <p:spPr>
            <a:xfrm>
              <a:off x="5567255" y="2130730"/>
              <a:ext cx="1055823" cy="54792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defRPr/>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a:grpSpLocks/>
          </p:cNvGrpSpPr>
          <p:nvPr/>
        </p:nvGrpSpPr>
        <p:grpSpPr bwMode="auto">
          <a:xfrm flipH="1">
            <a:off x="957263" y="2357438"/>
            <a:ext cx="7596187" cy="498475"/>
            <a:chOff x="4221330" y="2223664"/>
            <a:chExt cx="6091070" cy="471383"/>
          </a:xfrm>
        </p:grpSpPr>
        <p:cxnSp>
          <p:nvCxnSpPr>
            <p:cNvPr id="16" name="Straight Connector 15"/>
            <p:cNvCxnSpPr/>
            <p:nvPr/>
          </p:nvCxnSpPr>
          <p:spPr>
            <a:xfrm flipV="1">
              <a:off x="4221330" y="2223664"/>
              <a:ext cx="691212" cy="4713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912542" y="2223664"/>
              <a:ext cx="5399858"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19" name="TextBox 18"/>
          <p:cNvSpPr txBox="1"/>
          <p:nvPr/>
        </p:nvSpPr>
        <p:spPr>
          <a:xfrm>
            <a:off x="2801938" y="2386013"/>
            <a:ext cx="3043237" cy="565150"/>
          </a:xfrm>
          <a:prstGeom prst="rect">
            <a:avLst/>
          </a:prstGeom>
          <a:noFill/>
        </p:spPr>
        <p:txBody>
          <a:bodyPr>
            <a:spAutoFit/>
          </a:bodyPr>
          <a:lstStyle/>
          <a:p>
            <a:pPr>
              <a:lnSpc>
                <a:spcPct val="120000"/>
              </a:lnSpc>
              <a:spcBef>
                <a:spcPts val="0"/>
              </a:spcBef>
              <a:spcAft>
                <a:spcPts val="0"/>
              </a:spcAft>
              <a:defRPr/>
            </a:pPr>
            <a:r>
              <a:rPr lang="zh-CN" altLang="en-US" sz="2800" dirty="0">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牢记什么是毒品</a:t>
            </a:r>
            <a:endParaRPr lang="id-ID" sz="2800" dirty="0">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8"/>
          <p:cNvSpPr txBox="1"/>
          <p:nvPr/>
        </p:nvSpPr>
        <p:spPr>
          <a:xfrm>
            <a:off x="4903788" y="409575"/>
            <a:ext cx="3371850" cy="492125"/>
          </a:xfrm>
          <a:prstGeom prst="rect">
            <a:avLst/>
          </a:prstGeom>
          <a:noFill/>
        </p:spPr>
        <p:txBody>
          <a:bodyPr lIns="0" tIns="0" rIns="0" bIns="0" anchor="ctr">
            <a:spAutoFit/>
          </a:bodyPr>
          <a:lstStyle/>
          <a:p>
            <a:pPr algn="ctr">
              <a:defRPr/>
            </a:pPr>
            <a:r>
              <a:rPr lang="zh-CN" altLang="en-US" sz="32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做到“四个牢记”</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75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100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2" presetClass="entr" presetSubtype="2"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right)">
                                      <p:cBhvr>
                                        <p:cTn id="28" dur="500"/>
                                        <p:tgtEl>
                                          <p:spTgt spid="15"/>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a:srcRect/>
          <a:stretch>
            <a:fillRect/>
          </a:stretch>
        </p:blipFill>
        <p:spPr bwMode="auto">
          <a:xfrm>
            <a:off x="215900" y="841375"/>
            <a:ext cx="5703888" cy="5705475"/>
          </a:xfrm>
          <a:prstGeom prst="rect">
            <a:avLst/>
          </a:prstGeom>
          <a:noFill/>
          <a:ln w="9525">
            <a:noFill/>
            <a:miter lim="800000"/>
            <a:headEnd/>
            <a:tailEnd/>
          </a:ln>
        </p:spPr>
      </p:pic>
      <p:sp>
        <p:nvSpPr>
          <p:cNvPr id="3" name="文本框 2"/>
          <p:cNvSpPr txBox="1"/>
          <p:nvPr/>
        </p:nvSpPr>
        <p:spPr>
          <a:xfrm>
            <a:off x="5865813" y="2032000"/>
            <a:ext cx="6481762" cy="3324225"/>
          </a:xfrm>
          <a:prstGeom prst="rect">
            <a:avLst/>
          </a:prstGeom>
          <a:noFill/>
        </p:spPr>
        <p:txBody>
          <a:bodyPr>
            <a:spAutoFit/>
          </a:bodyPr>
          <a:lstStyle/>
          <a:p>
            <a:pPr>
              <a:lnSpc>
                <a:spcPct val="150000"/>
              </a:lnSpc>
              <a:defRPr/>
            </a:pPr>
            <a:r>
              <a:rPr lang="zh-CN" altLang="en-US" sz="2800" dirty="0">
                <a:solidFill>
                  <a:schemeClr val="bg2">
                    <a:lumMod val="50000"/>
                  </a:schemeClr>
                </a:solidFill>
                <a:latin typeface="微软雅黑" panose="020B0503020204020204" pitchFamily="34" charset="-122"/>
                <a:ea typeface="微软雅黑" panose="020B0503020204020204" pitchFamily="34" charset="-122"/>
              </a:rPr>
              <a:t>毒品不是“有毒的物品”、也不是“毒药”</a:t>
            </a:r>
            <a:r>
              <a:rPr lang="en-US" altLang="zh-CN" sz="2800" dirty="0">
                <a:solidFill>
                  <a:schemeClr val="bg2">
                    <a:lumMod val="50000"/>
                  </a:schemeClr>
                </a:solidFill>
                <a:latin typeface="微软雅黑" panose="020B0503020204020204" pitchFamily="34" charset="-122"/>
                <a:ea typeface="微软雅黑" panose="020B0503020204020204" pitchFamily="34" charset="-122"/>
              </a:rPr>
              <a:t>. “</a:t>
            </a:r>
            <a:r>
              <a:rPr lang="zh-CN" altLang="en-US" sz="2800" dirty="0">
                <a:solidFill>
                  <a:schemeClr val="bg2">
                    <a:lumMod val="50000"/>
                  </a:schemeClr>
                </a:solidFill>
                <a:latin typeface="微软雅黑" panose="020B0503020204020204" pitchFamily="34" charset="-122"/>
                <a:ea typeface="微软雅黑" panose="020B0503020204020204" pitchFamily="34" charset="-122"/>
              </a:rPr>
              <a:t>毒品</a:t>
            </a:r>
            <a:r>
              <a:rPr lang="en-US" altLang="zh-CN" sz="2800" dirty="0">
                <a:solidFill>
                  <a:schemeClr val="bg2">
                    <a:lumMod val="50000"/>
                  </a:schemeClr>
                </a:solidFill>
                <a:latin typeface="微软雅黑" panose="020B0503020204020204" pitchFamily="34" charset="-122"/>
                <a:ea typeface="微软雅黑" panose="020B0503020204020204" pitchFamily="34" charset="-122"/>
              </a:rPr>
              <a:t>,</a:t>
            </a:r>
            <a:r>
              <a:rPr lang="zh-CN" altLang="en-US" sz="2800" dirty="0">
                <a:solidFill>
                  <a:schemeClr val="bg2">
                    <a:lumMod val="50000"/>
                  </a:schemeClr>
                </a:solidFill>
                <a:latin typeface="微软雅黑" panose="020B0503020204020204" pitchFamily="34" charset="-122"/>
                <a:ea typeface="微软雅黑" panose="020B0503020204020204" pitchFamily="34" charset="-122"/>
              </a:rPr>
              <a:t>是指鸦片、海洛因、甲基苯丙胺</a:t>
            </a:r>
            <a:r>
              <a:rPr lang="en-US" altLang="zh-CN" sz="2800" dirty="0">
                <a:solidFill>
                  <a:schemeClr val="bg2">
                    <a:lumMod val="50000"/>
                  </a:schemeClr>
                </a:solidFill>
                <a:latin typeface="微软雅黑" panose="020B0503020204020204" pitchFamily="34" charset="-122"/>
                <a:ea typeface="微软雅黑" panose="020B0503020204020204" pitchFamily="34" charset="-122"/>
              </a:rPr>
              <a:t>(</a:t>
            </a:r>
            <a:r>
              <a:rPr lang="zh-CN" altLang="en-US" sz="2800" dirty="0">
                <a:solidFill>
                  <a:schemeClr val="bg2">
                    <a:lumMod val="50000"/>
                  </a:schemeClr>
                </a:solidFill>
                <a:latin typeface="微软雅黑" panose="020B0503020204020204" pitchFamily="34" charset="-122"/>
                <a:ea typeface="微软雅黑" panose="020B0503020204020204" pitchFamily="34" charset="-122"/>
              </a:rPr>
              <a:t>冰毒</a:t>
            </a:r>
            <a:r>
              <a:rPr lang="en-US" altLang="zh-CN" sz="2800" dirty="0">
                <a:solidFill>
                  <a:schemeClr val="bg2">
                    <a:lumMod val="50000"/>
                  </a:schemeClr>
                </a:solidFill>
                <a:latin typeface="微软雅黑" panose="020B0503020204020204" pitchFamily="34" charset="-122"/>
                <a:ea typeface="微软雅黑" panose="020B0503020204020204" pitchFamily="34" charset="-122"/>
              </a:rPr>
              <a:t>) </a:t>
            </a:r>
            <a:r>
              <a:rPr lang="zh-CN" altLang="en-US" sz="2800" dirty="0">
                <a:solidFill>
                  <a:schemeClr val="bg2">
                    <a:lumMod val="50000"/>
                  </a:schemeClr>
                </a:solidFill>
                <a:latin typeface="微软雅黑" panose="020B0503020204020204" pitchFamily="34" charset="-122"/>
                <a:ea typeface="微软雅黑" panose="020B0503020204020204" pitchFamily="34" charset="-122"/>
              </a:rPr>
              <a:t>、吗啡、大麻、可卡因以及国家规定管制的其他能够使人形成瘾癖的麻醉药品和</a:t>
            </a:r>
            <a:r>
              <a:rPr lang="zh-CN" altLang="en-US" sz="2800" dirty="0">
                <a:solidFill>
                  <a:schemeClr val="bg2">
                    <a:lumMod val="50000"/>
                  </a:schemeClr>
                </a:solidFill>
                <a:latin typeface="微软雅黑" panose="020B0503020204020204" pitchFamily="34" charset="-122"/>
                <a:ea typeface="微软雅黑" panose="020B0503020204020204" pitchFamily="34" charset="-122"/>
              </a:rPr>
              <a:t>精神药品。</a:t>
            </a:r>
            <a:r>
              <a:rPr lang="en-US" altLang="zh-CN" sz="2800" dirty="0">
                <a:solidFill>
                  <a:schemeClr val="bg2">
                    <a:lumMod val="50000"/>
                  </a:schemeClr>
                </a:solidFill>
                <a:latin typeface="微软雅黑" panose="020B0503020204020204" pitchFamily="34" charset="-122"/>
                <a:ea typeface="微软雅黑" panose="020B0503020204020204" pitchFamily="34" charset="-122"/>
              </a:rPr>
              <a:t>”</a:t>
            </a:r>
            <a:endParaRPr lang="zh-CN" altLang="en-US" sz="2800" dirty="0">
              <a:solidFill>
                <a:schemeClr val="bg2">
                  <a:lumMod val="50000"/>
                </a:schemeClr>
              </a:solidFill>
              <a:latin typeface="微软雅黑" panose="020B0503020204020204" pitchFamily="34" charset="-122"/>
              <a:ea typeface="微软雅黑" panose="020B0503020204020204" pitchFamily="34" charset="-122"/>
            </a:endParaRPr>
          </a:p>
        </p:txBody>
      </p:sp>
      <p:pic>
        <p:nvPicPr>
          <p:cNvPr id="10" name="Picture 2" descr="https://timgsa.baidu.com/timg?image&amp;quality=80&amp;size=b9999_10000&amp;sec=1555342994901&amp;di=6bb71e873e93014d47679cbde8e77a45&amp;imgtype=0&amp;src=http%3A%2F%2Fs7.rr.itc.cn%2Fr%2FwapChange%2F20139_3_11%2Fa7ak877396878271340.jpg"/>
          <p:cNvPicPr>
            <a:picLocks noChangeAspect="1" noChangeArrowheads="1"/>
          </p:cNvPicPr>
          <p:nvPr/>
        </p:nvPicPr>
        <p:blipFill>
          <a:blip r:embed="rId4"/>
          <a:srcRect/>
          <a:stretch>
            <a:fillRect/>
          </a:stretch>
        </p:blipFill>
        <p:spPr bwMode="auto">
          <a:xfrm>
            <a:off x="900113" y="2289175"/>
            <a:ext cx="4713287" cy="2886075"/>
          </a:xfrm>
          <a:prstGeom prst="rect">
            <a:avLst/>
          </a:prstGeom>
          <a:noFill/>
          <a:ln w="9525">
            <a:noFill/>
            <a:miter lim="800000"/>
            <a:headEnd/>
            <a:tailEnd/>
          </a:ln>
        </p:spPr>
      </p:pic>
      <p:pic>
        <p:nvPicPr>
          <p:cNvPr id="3074" name="Picture 2" descr="https://timgsa.baidu.com/timg?image&amp;quality=80&amp;size=b9999_10000&amp;sec=1555347872811&amp;di=b00afd3f062306ac4ceeedf54588cedb&amp;imgtype=0&amp;src=http%3A%2F%2Fnews.hainan.net%2FEditor%2Fimg%2F201409%2F20140918%2Fbig%2F20140918143930445_0065886.jpg"/>
          <p:cNvPicPr>
            <a:picLocks noChangeAspect="1" noChangeArrowheads="1"/>
          </p:cNvPicPr>
          <p:nvPr/>
        </p:nvPicPr>
        <p:blipFill>
          <a:blip r:embed="rId5"/>
          <a:srcRect/>
          <a:stretch>
            <a:fillRect/>
          </a:stretch>
        </p:blipFill>
        <p:spPr bwMode="auto">
          <a:xfrm>
            <a:off x="909638" y="2305050"/>
            <a:ext cx="4691062" cy="2870200"/>
          </a:xfrm>
          <a:prstGeom prst="rect">
            <a:avLst/>
          </a:prstGeom>
          <a:noFill/>
          <a:ln w="9525">
            <a:noFill/>
            <a:miter lim="800000"/>
            <a:headEnd/>
            <a:tailEnd/>
          </a:ln>
        </p:spPr>
      </p:pic>
      <p:pic>
        <p:nvPicPr>
          <p:cNvPr id="3076" name="Picture 4" descr="https://ss0.bdstatic.com/70cFuHSh_Q1YnxGkpoWK1HF6hhy/it/u=2637177662,4277858640&amp;fm=26&amp;gp=0.jpg"/>
          <p:cNvPicPr>
            <a:picLocks noChangeAspect="1" noChangeArrowheads="1"/>
          </p:cNvPicPr>
          <p:nvPr/>
        </p:nvPicPr>
        <p:blipFill>
          <a:blip r:embed="rId6"/>
          <a:srcRect/>
          <a:stretch>
            <a:fillRect/>
          </a:stretch>
        </p:blipFill>
        <p:spPr bwMode="auto">
          <a:xfrm>
            <a:off x="901700" y="2289175"/>
            <a:ext cx="4706938" cy="2886075"/>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nodeType="clickEffect">
                                  <p:stCondLst>
                                    <p:cond delay="0"/>
                                  </p:stCondLst>
                                  <p:childTnLst>
                                    <p:set>
                                      <p:cBhvr>
                                        <p:cTn id="16" dur="1" fill="hold">
                                          <p:stCondLst>
                                            <p:cond delay="0"/>
                                          </p:stCondLst>
                                        </p:cTn>
                                        <p:tgtEl>
                                          <p:spTgt spid="8"/>
                                        </p:tgtEl>
                                        <p:attrNameLst>
                                          <p:attrName>style.visibility</p:attrName>
                                        </p:attrNameLst>
                                      </p:cBhvr>
                                      <p:to>
                                        <p:strVal val="hidden"/>
                                      </p:to>
                                    </p:set>
                                  </p:childTnLst>
                                </p:cTn>
                              </p:par>
                              <p:par>
                                <p:cTn id="17" presetID="2" presetClass="entr" presetSubtype="8"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0-#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074"/>
                                        </p:tgtEl>
                                        <p:attrNameLst>
                                          <p:attrName>style.visibility</p:attrName>
                                        </p:attrNameLst>
                                      </p:cBhvr>
                                      <p:to>
                                        <p:strVal val="visible"/>
                                      </p:to>
                                    </p:set>
                                    <p:animEffect transition="in" filter="fade">
                                      <p:cBhvr>
                                        <p:cTn id="25" dur="500"/>
                                        <p:tgtEl>
                                          <p:spTgt spid="3074"/>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076"/>
                                        </p:tgtEl>
                                        <p:attrNameLst>
                                          <p:attrName>style.visibility</p:attrName>
                                        </p:attrNameLst>
                                      </p:cBhvr>
                                      <p:to>
                                        <p:strVal val="visible"/>
                                      </p:to>
                                    </p:set>
                                    <p:animEffect transition="in" filter="fade">
                                      <p:cBhvr>
                                        <p:cTn id="30" dur="500"/>
                                        <p:tgtEl>
                                          <p:spTgt spid="30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a:grpSpLocks/>
          </p:cNvGrpSpPr>
          <p:nvPr/>
        </p:nvGrpSpPr>
        <p:grpSpPr bwMode="auto">
          <a:xfrm>
            <a:off x="7221538" y="3832225"/>
            <a:ext cx="4232275" cy="2370138"/>
            <a:chOff x="4455215" y="3178519"/>
            <a:chExt cx="3248025" cy="1819275"/>
          </a:xfrm>
        </p:grpSpPr>
        <p:sp>
          <p:nvSpPr>
            <p:cNvPr id="4" name="Oval 3"/>
            <p:cNvSpPr/>
            <p:nvPr/>
          </p:nvSpPr>
          <p:spPr>
            <a:xfrm>
              <a:off x="4455215" y="3350333"/>
              <a:ext cx="3248025" cy="1647461"/>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defRPr/>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Oval 4"/>
            <p:cNvSpPr/>
            <p:nvPr/>
          </p:nvSpPr>
          <p:spPr>
            <a:xfrm>
              <a:off x="4474708" y="3178519"/>
              <a:ext cx="3190764" cy="165599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defRPr/>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a:grpSpLocks/>
          </p:cNvGrpSpPr>
          <p:nvPr/>
        </p:nvGrpSpPr>
        <p:grpSpPr bwMode="auto">
          <a:xfrm>
            <a:off x="7751763" y="3392488"/>
            <a:ext cx="3171825" cy="1851025"/>
            <a:chOff x="4872410" y="2840610"/>
            <a:chExt cx="2433863" cy="1420928"/>
          </a:xfrm>
        </p:grpSpPr>
        <p:sp>
          <p:nvSpPr>
            <p:cNvPr id="7" name="Oval 6"/>
            <p:cNvSpPr/>
            <p:nvPr/>
          </p:nvSpPr>
          <p:spPr>
            <a:xfrm>
              <a:off x="4872410" y="3027061"/>
              <a:ext cx="2433863" cy="1234477"/>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defRPr/>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7"/>
            <p:cNvSpPr/>
            <p:nvPr/>
          </p:nvSpPr>
          <p:spPr>
            <a:xfrm>
              <a:off x="4884591" y="2840610"/>
              <a:ext cx="2386355" cy="124057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defRPr/>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a:grpSpLocks/>
          </p:cNvGrpSpPr>
          <p:nvPr/>
        </p:nvGrpSpPr>
        <p:grpSpPr bwMode="auto">
          <a:xfrm>
            <a:off x="8186738" y="2930525"/>
            <a:ext cx="2301875" cy="1397000"/>
            <a:chOff x="5206749" y="2418487"/>
            <a:chExt cx="1765970" cy="1072010"/>
          </a:xfrm>
        </p:grpSpPr>
        <p:sp>
          <p:nvSpPr>
            <p:cNvPr id="10" name="Oval 9"/>
            <p:cNvSpPr/>
            <p:nvPr/>
          </p:nvSpPr>
          <p:spPr>
            <a:xfrm>
              <a:off x="5206749" y="2584161"/>
              <a:ext cx="1765970" cy="90633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defRPr/>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Oval 10"/>
            <p:cNvSpPr/>
            <p:nvPr/>
          </p:nvSpPr>
          <p:spPr>
            <a:xfrm>
              <a:off x="5218928" y="2418487"/>
              <a:ext cx="1709946" cy="90999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defRPr/>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1"/>
          <p:cNvGrpSpPr>
            <a:grpSpLocks/>
          </p:cNvGrpSpPr>
          <p:nvPr/>
        </p:nvGrpSpPr>
        <p:grpSpPr bwMode="auto">
          <a:xfrm>
            <a:off x="8645525" y="2554288"/>
            <a:ext cx="1384300" cy="866775"/>
            <a:chOff x="5567255" y="2130730"/>
            <a:chExt cx="1061912" cy="664820"/>
          </a:xfrm>
        </p:grpSpPr>
        <p:sp>
          <p:nvSpPr>
            <p:cNvPr id="13" name="Oval 12"/>
            <p:cNvSpPr/>
            <p:nvPr/>
          </p:nvSpPr>
          <p:spPr>
            <a:xfrm>
              <a:off x="5567255" y="2250057"/>
              <a:ext cx="1061912" cy="545493"/>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defRPr/>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3"/>
            <p:cNvSpPr/>
            <p:nvPr/>
          </p:nvSpPr>
          <p:spPr>
            <a:xfrm>
              <a:off x="5567255" y="2130730"/>
              <a:ext cx="1055823" cy="547929"/>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defRPr/>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a:grpSpLocks/>
          </p:cNvGrpSpPr>
          <p:nvPr/>
        </p:nvGrpSpPr>
        <p:grpSpPr bwMode="auto">
          <a:xfrm flipH="1">
            <a:off x="957263" y="2357438"/>
            <a:ext cx="7596187" cy="498475"/>
            <a:chOff x="4221330" y="2223664"/>
            <a:chExt cx="6091070" cy="471383"/>
          </a:xfrm>
        </p:grpSpPr>
        <p:cxnSp>
          <p:nvCxnSpPr>
            <p:cNvPr id="16" name="Straight Connector 15"/>
            <p:cNvCxnSpPr/>
            <p:nvPr/>
          </p:nvCxnSpPr>
          <p:spPr>
            <a:xfrm flipV="1">
              <a:off x="4221330" y="2223664"/>
              <a:ext cx="691212" cy="4713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912542" y="2223664"/>
              <a:ext cx="5399858"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19" name="TextBox 18"/>
          <p:cNvSpPr txBox="1"/>
          <p:nvPr/>
        </p:nvSpPr>
        <p:spPr>
          <a:xfrm>
            <a:off x="2801938" y="2386013"/>
            <a:ext cx="3043237" cy="565150"/>
          </a:xfrm>
          <a:prstGeom prst="rect">
            <a:avLst/>
          </a:prstGeom>
          <a:noFill/>
        </p:spPr>
        <p:txBody>
          <a:bodyPr>
            <a:spAutoFit/>
          </a:bodyPr>
          <a:lstStyle/>
          <a:p>
            <a:pPr>
              <a:lnSpc>
                <a:spcPct val="120000"/>
              </a:lnSpc>
              <a:spcBef>
                <a:spcPts val="0"/>
              </a:spcBef>
              <a:spcAft>
                <a:spcPts val="0"/>
              </a:spcAft>
              <a:defRPr/>
            </a:pPr>
            <a:r>
              <a:rPr lang="zh-CN" altLang="en-US" sz="2800" dirty="0">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牢记什么是毒品</a:t>
            </a:r>
            <a:endParaRPr lang="id-ID" sz="2800" dirty="0">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2033588" y="3398838"/>
            <a:ext cx="5264150" cy="565150"/>
          </a:xfrm>
          <a:prstGeom prst="rect">
            <a:avLst/>
          </a:prstGeom>
          <a:noFill/>
        </p:spPr>
        <p:txBody>
          <a:bodyPr>
            <a:spAutoFit/>
          </a:bodyPr>
          <a:lstStyle/>
          <a:p>
            <a:pPr>
              <a:lnSpc>
                <a:spcPct val="120000"/>
              </a:lnSpc>
              <a:spcBef>
                <a:spcPts val="0"/>
              </a:spcBef>
              <a:spcAft>
                <a:spcPts val="0"/>
              </a:spcAft>
              <a:defRPr/>
            </a:pPr>
            <a:r>
              <a:rPr lang="zh-CN" altLang="en-US" sz="2800" dirty="0">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牢记吸督极易成瘾</a:t>
            </a:r>
            <a:r>
              <a:rPr lang="en-US" altLang="zh-CN" sz="2800" dirty="0">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800" dirty="0">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并极难戒断</a:t>
            </a:r>
            <a:endParaRPr lang="id-ID" sz="2800" dirty="0">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a:grpSpLocks/>
          </p:cNvGrpSpPr>
          <p:nvPr/>
        </p:nvGrpSpPr>
        <p:grpSpPr bwMode="auto">
          <a:xfrm flipH="1">
            <a:off x="1244600" y="3346450"/>
            <a:ext cx="7008813" cy="455613"/>
            <a:chOff x="4627246" y="3160881"/>
            <a:chExt cx="6050833" cy="278069"/>
          </a:xfrm>
        </p:grpSpPr>
        <p:cxnSp>
          <p:nvCxnSpPr>
            <p:cNvPr id="23" name="Straight Connector 22"/>
            <p:cNvCxnSpPr/>
            <p:nvPr/>
          </p:nvCxnSpPr>
          <p:spPr>
            <a:xfrm flipV="1">
              <a:off x="4627246" y="3160881"/>
              <a:ext cx="659219" cy="27806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278242" y="3163788"/>
              <a:ext cx="5399837"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26" name="TextBox 25"/>
          <p:cNvSpPr txBox="1"/>
          <p:nvPr/>
        </p:nvSpPr>
        <p:spPr>
          <a:xfrm>
            <a:off x="1793875" y="4284663"/>
            <a:ext cx="5932488" cy="565150"/>
          </a:xfrm>
          <a:prstGeom prst="rect">
            <a:avLst/>
          </a:prstGeom>
          <a:noFill/>
        </p:spPr>
        <p:txBody>
          <a:bodyPr>
            <a:spAutoFit/>
          </a:bodyPr>
          <a:lstStyle/>
          <a:p>
            <a:pPr>
              <a:lnSpc>
                <a:spcPct val="120000"/>
              </a:lnSpc>
              <a:spcBef>
                <a:spcPts val="0"/>
              </a:spcBef>
              <a:spcAft>
                <a:spcPts val="0"/>
              </a:spcAft>
              <a:defRPr/>
            </a:pPr>
            <a:r>
              <a:rPr lang="zh-CN" altLang="en-US" sz="2800" dirty="0">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牢记毒品害己、害人、害家、害国</a:t>
            </a:r>
            <a:endParaRPr lang="id-ID" sz="2800" dirty="0">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2482850" y="5240338"/>
            <a:ext cx="5178425" cy="563562"/>
          </a:xfrm>
          <a:prstGeom prst="rect">
            <a:avLst/>
          </a:prstGeom>
          <a:noFill/>
        </p:spPr>
        <p:txBody>
          <a:bodyPr>
            <a:spAutoFit/>
          </a:bodyPr>
          <a:lstStyle/>
          <a:p>
            <a:pPr>
              <a:lnSpc>
                <a:spcPct val="120000"/>
              </a:lnSpc>
              <a:spcBef>
                <a:spcPts val="0"/>
              </a:spcBef>
              <a:spcAft>
                <a:spcPts val="0"/>
              </a:spcAft>
              <a:defRPr/>
            </a:pPr>
            <a:r>
              <a:rPr lang="zh-CN" altLang="en-US" sz="2800" dirty="0">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牢记吸毒是违法</a:t>
            </a:r>
            <a:r>
              <a:rPr lang="en-US" altLang="zh-CN" sz="2800" dirty="0">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800" dirty="0">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贩毒是犯罪</a:t>
            </a:r>
            <a:endParaRPr lang="id-ID" sz="2800" dirty="0">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9" name="Straight Connector 28"/>
          <p:cNvCxnSpPr/>
          <p:nvPr/>
        </p:nvCxnSpPr>
        <p:spPr>
          <a:xfrm flipH="1" flipV="1">
            <a:off x="1604963" y="4213225"/>
            <a:ext cx="6648450" cy="2540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30" name="Group 29"/>
          <p:cNvGrpSpPr>
            <a:grpSpLocks/>
          </p:cNvGrpSpPr>
          <p:nvPr/>
        </p:nvGrpSpPr>
        <p:grpSpPr bwMode="auto">
          <a:xfrm flipH="1">
            <a:off x="2482850" y="4589463"/>
            <a:ext cx="4954588" cy="606425"/>
            <a:chOff x="5456187" y="4515725"/>
            <a:chExt cx="6232222" cy="434682"/>
          </a:xfrm>
        </p:grpSpPr>
        <p:cxnSp>
          <p:nvCxnSpPr>
            <p:cNvPr id="31" name="Straight Connector 30"/>
            <p:cNvCxnSpPr/>
            <p:nvPr/>
          </p:nvCxnSpPr>
          <p:spPr>
            <a:xfrm>
              <a:off x="5456187" y="4515725"/>
              <a:ext cx="840682" cy="43240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6288881" y="4950407"/>
              <a:ext cx="5399528"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33" name="TextBox 8"/>
          <p:cNvSpPr txBox="1"/>
          <p:nvPr/>
        </p:nvSpPr>
        <p:spPr>
          <a:xfrm>
            <a:off x="4903788" y="409575"/>
            <a:ext cx="3371850" cy="492125"/>
          </a:xfrm>
          <a:prstGeom prst="rect">
            <a:avLst/>
          </a:prstGeom>
          <a:noFill/>
        </p:spPr>
        <p:txBody>
          <a:bodyPr lIns="0" tIns="0" rIns="0" bIns="0" anchor="ctr">
            <a:spAutoFit/>
          </a:bodyPr>
          <a:lstStyle/>
          <a:p>
            <a:pPr algn="ctr">
              <a:defRPr/>
            </a:pPr>
            <a:r>
              <a:rPr lang="zh-CN" altLang="en-US" sz="32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做到“四个牢记”</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75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100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2" presetClass="entr" presetSubtype="2"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right)">
                                      <p:cBhvr>
                                        <p:cTn id="28" dur="500"/>
                                        <p:tgtEl>
                                          <p:spTgt spid="15"/>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2" fill="hold" nodeType="click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right)">
                                      <p:cBhvr>
                                        <p:cTn id="37" dur="500"/>
                                        <p:tgtEl>
                                          <p:spTgt spid="2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500"/>
                                        <p:tgtEl>
                                          <p:spTgt spid="21"/>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2" fill="hold" nodeType="click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wipe(right)">
                                      <p:cBhvr>
                                        <p:cTn id="45" dur="500"/>
                                        <p:tgtEl>
                                          <p:spTgt spid="29"/>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2" fill="hold" nodeType="click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wipe(right)">
                                      <p:cBhvr>
                                        <p:cTn id="53" dur="500"/>
                                        <p:tgtEl>
                                          <p:spTgt spid="30"/>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P spid="26" grpId="0"/>
      <p:bldP spid="2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框 13"/>
          <p:cNvSpPr txBox="1">
            <a:spLocks noChangeArrowheads="1"/>
          </p:cNvSpPr>
          <p:nvPr/>
        </p:nvSpPr>
        <p:spPr bwMode="auto">
          <a:xfrm>
            <a:off x="741363" y="879475"/>
            <a:ext cx="11376025" cy="1863725"/>
          </a:xfrm>
          <a:prstGeom prst="rect">
            <a:avLst/>
          </a:prstGeom>
          <a:noFill/>
          <a:ln>
            <a:noFill/>
          </a:ln>
          <a:extLst/>
        </p:spPr>
        <p:txBody>
          <a:bodyPr lIns="0" tIns="0" rIns="0" bIns="0">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nSpc>
                <a:spcPct val="150000"/>
              </a:lnSpc>
              <a:defRPr/>
            </a:pPr>
            <a:r>
              <a:rPr lang="zh-CN" altLang="en-US" sz="2800" dirty="0" smtClean="0">
                <a:solidFill>
                  <a:schemeClr val="bg2">
                    <a:lumMod val="50000"/>
                  </a:schemeClr>
                </a:solidFill>
                <a:latin typeface="微软雅黑" panose="020B0503020204020204" pitchFamily="34" charset="-122"/>
                <a:ea typeface="微软雅黑" panose="020B0503020204020204" pitchFamily="34" charset="-122"/>
                <a:sym typeface="Arial" panose="020B0604020202020204" pitchFamily="34" charset="0"/>
              </a:rPr>
              <a:t>       我们</a:t>
            </a:r>
            <a:r>
              <a:rPr lang="zh-CN" altLang="en-US" sz="2800" dirty="0">
                <a:solidFill>
                  <a:schemeClr val="bg2">
                    <a:lumMod val="50000"/>
                  </a:schemeClr>
                </a:solidFill>
                <a:latin typeface="微软雅黑" panose="020B0503020204020204" pitchFamily="34" charset="-122"/>
                <a:ea typeface="微软雅黑" panose="020B0503020204020204" pitchFamily="34" charset="-122"/>
                <a:sym typeface="Arial" panose="020B0604020202020204" pitchFamily="34" charset="0"/>
              </a:rPr>
              <a:t>要时时记住毒品是受国家管制的药品</a:t>
            </a:r>
            <a:r>
              <a:rPr lang="en-US" altLang="zh-CN" sz="2800" dirty="0">
                <a:solidFill>
                  <a:schemeClr val="bg2">
                    <a:lumMod val="50000"/>
                  </a:schemeClr>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2800" dirty="0">
                <a:solidFill>
                  <a:schemeClr val="bg2">
                    <a:lumMod val="50000"/>
                  </a:schemeClr>
                </a:solidFill>
                <a:latin typeface="微软雅黑" panose="020B0503020204020204" pitchFamily="34" charset="-122"/>
                <a:ea typeface="微软雅黑" panose="020B0503020204020204" pitchFamily="34" charset="-122"/>
                <a:sym typeface="Arial" panose="020B0604020202020204" pitchFamily="34" charset="0"/>
              </a:rPr>
              <a:t>没有医生的处方</a:t>
            </a:r>
            <a:r>
              <a:rPr lang="en-US" altLang="zh-CN" sz="2800" dirty="0">
                <a:solidFill>
                  <a:schemeClr val="bg2">
                    <a:lumMod val="50000"/>
                  </a:schemeClr>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2800" dirty="0">
                <a:solidFill>
                  <a:schemeClr val="bg2">
                    <a:lumMod val="50000"/>
                  </a:schemeClr>
                </a:solidFill>
                <a:latin typeface="微软雅黑" panose="020B0503020204020204" pitchFamily="34" charset="-122"/>
                <a:ea typeface="微软雅黑" panose="020B0503020204020204" pitchFamily="34" charset="-122"/>
                <a:sym typeface="Arial" panose="020B0604020202020204" pitchFamily="34" charset="0"/>
              </a:rPr>
              <a:t>自己滥用是违法行为</a:t>
            </a:r>
            <a:r>
              <a:rPr lang="en-US" altLang="zh-CN" sz="2800" dirty="0">
                <a:solidFill>
                  <a:schemeClr val="bg2">
                    <a:lumMod val="50000"/>
                  </a:schemeClr>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2800" dirty="0">
                <a:solidFill>
                  <a:schemeClr val="bg2">
                    <a:lumMod val="50000"/>
                  </a:schemeClr>
                </a:solidFill>
                <a:latin typeface="微软雅黑" panose="020B0503020204020204" pitchFamily="34" charset="-122"/>
                <a:ea typeface="微软雅黑" panose="020B0503020204020204" pitchFamily="34" charset="-122"/>
                <a:sym typeface="Arial" panose="020B0604020202020204" pitchFamily="34" charset="0"/>
              </a:rPr>
              <a:t>时时记住走私</a:t>
            </a:r>
            <a:r>
              <a:rPr lang="en-US" altLang="zh-CN" sz="2800" dirty="0">
                <a:solidFill>
                  <a:schemeClr val="bg2">
                    <a:lumMod val="50000"/>
                  </a:schemeClr>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2800" dirty="0">
                <a:solidFill>
                  <a:schemeClr val="bg2">
                    <a:lumMod val="50000"/>
                  </a:schemeClr>
                </a:solidFill>
                <a:latin typeface="微软雅黑" panose="020B0503020204020204" pitchFamily="34" charset="-122"/>
                <a:ea typeface="微软雅黑" panose="020B0503020204020204" pitchFamily="34" charset="-122"/>
                <a:sym typeface="Arial" panose="020B0604020202020204" pitchFamily="34" charset="0"/>
              </a:rPr>
              <a:t>贩卖</a:t>
            </a:r>
            <a:r>
              <a:rPr lang="en-US" altLang="zh-CN" sz="2800" dirty="0">
                <a:solidFill>
                  <a:schemeClr val="bg2">
                    <a:lumMod val="50000"/>
                  </a:schemeClr>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2800" dirty="0">
                <a:solidFill>
                  <a:schemeClr val="bg2">
                    <a:lumMod val="50000"/>
                  </a:schemeClr>
                </a:solidFill>
                <a:latin typeface="微软雅黑" panose="020B0503020204020204" pitchFamily="34" charset="-122"/>
                <a:ea typeface="微软雅黑" panose="020B0503020204020204" pitchFamily="34" charset="-122"/>
                <a:sym typeface="Arial" panose="020B0604020202020204" pitchFamily="34" charset="0"/>
              </a:rPr>
              <a:t>运输</a:t>
            </a:r>
            <a:r>
              <a:rPr lang="en-US" altLang="zh-CN" sz="2800" dirty="0">
                <a:solidFill>
                  <a:schemeClr val="bg2">
                    <a:lumMod val="50000"/>
                  </a:schemeClr>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2800" dirty="0">
                <a:solidFill>
                  <a:schemeClr val="bg2">
                    <a:lumMod val="50000"/>
                  </a:schemeClr>
                </a:solidFill>
                <a:latin typeface="微软雅黑" panose="020B0503020204020204" pitchFamily="34" charset="-122"/>
                <a:ea typeface="微软雅黑" panose="020B0503020204020204" pitchFamily="34" charset="-122"/>
                <a:sym typeface="Arial" panose="020B0604020202020204" pitchFamily="34" charset="0"/>
              </a:rPr>
              <a:t>制造毒品都是犯罪</a:t>
            </a:r>
            <a:r>
              <a:rPr lang="en-US" altLang="zh-CN" sz="2800" dirty="0">
                <a:solidFill>
                  <a:schemeClr val="bg2">
                    <a:lumMod val="50000"/>
                  </a:schemeClr>
                </a:solidFill>
                <a:latin typeface="微软雅黑" panose="020B0503020204020204" pitchFamily="34" charset="-122"/>
                <a:ea typeface="微软雅黑" panose="020B0503020204020204" pitchFamily="34" charset="-122"/>
                <a:sym typeface="Arial" panose="020B0604020202020204" pitchFamily="34" charset="0"/>
              </a:rPr>
              <a:t>.</a:t>
            </a:r>
            <a:r>
              <a:rPr lang="zh-CN" altLang="en-US" sz="2800" dirty="0">
                <a:solidFill>
                  <a:schemeClr val="bg2">
                    <a:lumMod val="50000"/>
                  </a:schemeClr>
                </a:solidFill>
                <a:latin typeface="微软雅黑" panose="020B0503020204020204" pitchFamily="34" charset="-122"/>
                <a:ea typeface="微软雅黑" panose="020B0503020204020204" pitchFamily="34" charset="-122"/>
                <a:sym typeface="Arial" panose="020B0604020202020204" pitchFamily="34" charset="0"/>
              </a:rPr>
              <a:t>违法犯罪难逃国法的制裁</a:t>
            </a:r>
            <a:r>
              <a:rPr lang="en-US" altLang="zh-CN" sz="2800" dirty="0">
                <a:solidFill>
                  <a:schemeClr val="bg2">
                    <a:lumMod val="50000"/>
                  </a:schemeClr>
                </a:solidFill>
                <a:latin typeface="微软雅黑" panose="020B0503020204020204" pitchFamily="34" charset="-122"/>
                <a:ea typeface="微软雅黑" panose="020B0503020204020204" pitchFamily="34" charset="-122"/>
                <a:sym typeface="Arial" panose="020B0604020202020204" pitchFamily="34" charset="0"/>
              </a:rPr>
              <a:t>.</a:t>
            </a:r>
            <a:endParaRPr lang="zh-CN" altLang="en-US" sz="2800" dirty="0">
              <a:solidFill>
                <a:schemeClr val="bg2">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pic>
        <p:nvPicPr>
          <p:cNvPr id="2" name="图片 1"/>
          <p:cNvPicPr>
            <a:picLocks noChangeAspect="1"/>
          </p:cNvPicPr>
          <p:nvPr/>
        </p:nvPicPr>
        <p:blipFill>
          <a:blip r:embed="rId3"/>
          <a:srcRect/>
          <a:stretch>
            <a:fillRect/>
          </a:stretch>
        </p:blipFill>
        <p:spPr bwMode="auto">
          <a:xfrm>
            <a:off x="812800" y="3040063"/>
            <a:ext cx="11233150" cy="3455987"/>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750"/>
                                        <p:tgtEl>
                                          <p:spTgt spid="35"/>
                                        </p:tgtEl>
                                      </p:cBhvr>
                                    </p:animEffect>
                                    <p:anim calcmode="lin" valueType="num">
                                      <p:cBhvr>
                                        <p:cTn id="8" dur="750" fill="hold"/>
                                        <p:tgtEl>
                                          <p:spTgt spid="35"/>
                                        </p:tgtEl>
                                        <p:attrNameLst>
                                          <p:attrName>ppt_x</p:attrName>
                                        </p:attrNameLst>
                                      </p:cBhvr>
                                      <p:tavLst>
                                        <p:tav tm="0">
                                          <p:val>
                                            <p:strVal val="#ppt_x"/>
                                          </p:val>
                                        </p:tav>
                                        <p:tav tm="100000">
                                          <p:val>
                                            <p:strVal val="#ppt_x"/>
                                          </p:val>
                                        </p:tav>
                                      </p:tavLst>
                                    </p:anim>
                                    <p:anim calcmode="lin" valueType="num">
                                      <p:cBhvr>
                                        <p:cTn id="9" dur="750" fill="hold"/>
                                        <p:tgtEl>
                                          <p:spTgt spid="35"/>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50" presetClass="entr" presetSubtype="0" decel="10000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1700" fill="hold"/>
                                        <p:tgtEl>
                                          <p:spTgt spid="2"/>
                                        </p:tgtEl>
                                        <p:attrNameLst>
                                          <p:attrName>ppt_w</p:attrName>
                                        </p:attrNameLst>
                                      </p:cBhvr>
                                      <p:tavLst>
                                        <p:tav tm="0">
                                          <p:val>
                                            <p:strVal val="#ppt_w+.3"/>
                                          </p:val>
                                        </p:tav>
                                        <p:tav tm="100000">
                                          <p:val>
                                            <p:strVal val="#ppt_w"/>
                                          </p:val>
                                        </p:tav>
                                      </p:tavLst>
                                    </p:anim>
                                    <p:anim calcmode="lin" valueType="num">
                                      <p:cBhvr>
                                        <p:cTn id="14" dur="1700" fill="hold"/>
                                        <p:tgtEl>
                                          <p:spTgt spid="2"/>
                                        </p:tgtEl>
                                        <p:attrNameLst>
                                          <p:attrName>ppt_h</p:attrName>
                                        </p:attrNameLst>
                                      </p:cBhvr>
                                      <p:tavLst>
                                        <p:tav tm="0">
                                          <p:val>
                                            <p:strVal val="#ppt_h"/>
                                          </p:val>
                                        </p:tav>
                                        <p:tav tm="100000">
                                          <p:val>
                                            <p:strVal val="#ppt_h"/>
                                          </p:val>
                                        </p:tav>
                                      </p:tavLst>
                                    </p:anim>
                                    <p:animEffect transition="in" filter="fade">
                                      <p:cBhvr>
                                        <p:cTn id="15" dur="1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452438" y="1528763"/>
            <a:ext cx="5976937" cy="5078412"/>
          </a:xfrm>
          <a:prstGeom prst="rect">
            <a:avLst/>
          </a:prstGeom>
        </p:spPr>
        <p:txBody>
          <a:bodyPr>
            <a:spAutoFit/>
          </a:bodyPr>
          <a:lstStyle/>
          <a:p>
            <a:pPr algn="just">
              <a:lnSpc>
                <a:spcPct val="150000"/>
              </a:lnSpc>
              <a:spcBef>
                <a:spcPts val="0"/>
              </a:spcBef>
              <a:spcAft>
                <a:spcPts val="0"/>
              </a:spcAft>
              <a:defRPr/>
            </a:pPr>
            <a:r>
              <a:rPr lang="zh-CN" altLang="en-US" sz="24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       要</a:t>
            </a:r>
            <a:r>
              <a:rPr lang="zh-CN" altLang="en-US" sz="24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远离毒品</a:t>
            </a:r>
            <a:r>
              <a:rPr lang="en-US" altLang="zh-CN" sz="24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a:t>
            </a:r>
            <a:r>
              <a:rPr lang="zh-CN" altLang="en-US" sz="24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必须培养良好的心理</a:t>
            </a:r>
            <a:r>
              <a:rPr lang="zh-CN" altLang="en-US" sz="24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素质</a:t>
            </a:r>
            <a:r>
              <a:rPr lang="zh-CN" altLang="en-US" sz="24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a:t>
            </a:r>
            <a:r>
              <a:rPr lang="zh-CN" altLang="en-US" sz="24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毒品</a:t>
            </a:r>
            <a:r>
              <a:rPr lang="zh-CN" altLang="en-US" sz="24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的危害降临到某个人身上</a:t>
            </a:r>
            <a:r>
              <a:rPr lang="en-US" altLang="zh-CN" sz="24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a:t>
            </a:r>
            <a:r>
              <a:rPr lang="zh-CN" altLang="en-US" sz="24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往往与人的心理状况有密切</a:t>
            </a:r>
            <a:r>
              <a:rPr lang="zh-CN" altLang="en-US" sz="24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关系。事实</a:t>
            </a:r>
            <a:r>
              <a:rPr lang="zh-CN" altLang="en-US" sz="24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证明</a:t>
            </a:r>
            <a:r>
              <a:rPr lang="en-US" altLang="zh-CN" sz="24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a:t>
            </a:r>
            <a:r>
              <a:rPr lang="zh-CN" altLang="en-US" sz="24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很多人吸食毒品是心理堤防坍塌的直接</a:t>
            </a:r>
            <a:r>
              <a:rPr lang="zh-CN" altLang="en-US" sz="24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结果。好奇心</a:t>
            </a:r>
            <a:r>
              <a:rPr lang="zh-CN" altLang="en-US" sz="24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和冒险心往往成为毒品侵蚀的</a:t>
            </a:r>
            <a:r>
              <a:rPr lang="zh-CN" altLang="en-US" sz="24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温床。求新</a:t>
            </a:r>
            <a:r>
              <a:rPr lang="zh-CN" altLang="en-US" sz="24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、好奇是人的天性</a:t>
            </a:r>
            <a:r>
              <a:rPr lang="en-US" altLang="zh-CN" sz="24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a:t>
            </a:r>
            <a:r>
              <a:rPr lang="zh-CN" altLang="en-US" sz="24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正确把握它们</a:t>
            </a:r>
            <a:r>
              <a:rPr lang="en-US" altLang="zh-CN" sz="24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a:t>
            </a:r>
            <a:r>
              <a:rPr lang="zh-CN" altLang="en-US" sz="24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能给你的创造带来</a:t>
            </a:r>
            <a:r>
              <a:rPr lang="zh-CN" altLang="en-US" sz="24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动力；把握</a:t>
            </a:r>
            <a:r>
              <a:rPr lang="zh-CN" altLang="en-US" sz="24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不好</a:t>
            </a:r>
            <a:r>
              <a:rPr lang="en-US" altLang="zh-CN" sz="24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a:t>
            </a:r>
            <a:r>
              <a:rPr lang="zh-CN" altLang="en-US" sz="24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则可能带来</a:t>
            </a:r>
            <a:r>
              <a:rPr lang="zh-CN" altLang="en-US" sz="24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灾难。因此</a:t>
            </a:r>
            <a:r>
              <a:rPr lang="zh-CN" altLang="en-US" sz="24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要提高自己的自控能力</a:t>
            </a:r>
            <a:r>
              <a:rPr lang="en-US" altLang="zh-CN" sz="24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a:t>
            </a:r>
            <a:r>
              <a:rPr lang="zh-CN" altLang="en-US" sz="24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千万不要去尝试吸毒的</a:t>
            </a:r>
            <a:r>
              <a:rPr lang="zh-CN" altLang="en-US" sz="24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滋味。</a:t>
            </a:r>
            <a:endParaRPr lang="en-US" altLang="zh-CN" sz="24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1" name="TextBox 8"/>
          <p:cNvSpPr txBox="1"/>
          <p:nvPr/>
        </p:nvSpPr>
        <p:spPr>
          <a:xfrm>
            <a:off x="4916488" y="411163"/>
            <a:ext cx="3244850" cy="492125"/>
          </a:xfrm>
          <a:prstGeom prst="rect">
            <a:avLst/>
          </a:prstGeom>
          <a:noFill/>
        </p:spPr>
        <p:txBody>
          <a:bodyPr lIns="0" tIns="0" rIns="0" bIns="0" anchor="ctr">
            <a:spAutoFit/>
          </a:bodyPr>
          <a:lstStyle/>
          <a:p>
            <a:pPr algn="ctr">
              <a:defRPr/>
            </a:pPr>
            <a:r>
              <a:rPr lang="zh-CN" altLang="en-US" sz="32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永远不尝第一口</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pic>
        <p:nvPicPr>
          <p:cNvPr id="4100" name="Picture 4" descr="https://timgsa.baidu.com/timg?image&amp;quality=80&amp;size=b9999_10000&amp;sec=1555348889755&amp;di=2a0a803bfa426f4580a8dfb7d9836b2d&amp;imgtype=0&amp;src=http%3A%2F%2Fb.hiphotos.baidu.com%2Fexp%2Fw%3D500%2Fsign%3D65008551e2f81a4c2632ecc9e72a6029%2F0df431adcbef76092205aeba27dda3cc7cd99e8c.jpg"/>
          <p:cNvPicPr>
            <a:picLocks noChangeAspect="1" noChangeArrowheads="1"/>
          </p:cNvPicPr>
          <p:nvPr/>
        </p:nvPicPr>
        <p:blipFill>
          <a:blip r:embed="rId3"/>
          <a:srcRect/>
          <a:stretch>
            <a:fillRect/>
          </a:stretch>
        </p:blipFill>
        <p:spPr bwMode="auto">
          <a:xfrm>
            <a:off x="6559550" y="1816100"/>
            <a:ext cx="6051550" cy="403225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100"/>
                                        </p:tgtEl>
                                        <p:attrNameLst>
                                          <p:attrName>style.visibility</p:attrName>
                                        </p:attrNameLst>
                                      </p:cBhvr>
                                      <p:to>
                                        <p:strVal val="visible"/>
                                      </p:to>
                                    </p:set>
                                    <p:anim calcmode="lin" valueType="num">
                                      <p:cBhvr additive="base">
                                        <p:cTn id="11" dur="500" fill="hold"/>
                                        <p:tgtEl>
                                          <p:spTgt spid="4100"/>
                                        </p:tgtEl>
                                        <p:attrNameLst>
                                          <p:attrName>ppt_x</p:attrName>
                                        </p:attrNameLst>
                                      </p:cBhvr>
                                      <p:tavLst>
                                        <p:tav tm="0">
                                          <p:val>
                                            <p:strVal val="#ppt_x"/>
                                          </p:val>
                                        </p:tav>
                                        <p:tav tm="100000">
                                          <p:val>
                                            <p:strVal val="#ppt_x"/>
                                          </p:val>
                                        </p:tav>
                                      </p:tavLst>
                                    </p:anim>
                                    <p:anim calcmode="lin" valueType="num">
                                      <p:cBhvr additive="base">
                                        <p:cTn id="12" dur="500" fill="hold"/>
                                        <p:tgtEl>
                                          <p:spTgt spid="410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Oval 25"/>
          <p:cNvSpPr/>
          <p:nvPr/>
        </p:nvSpPr>
        <p:spPr>
          <a:xfrm>
            <a:off x="4429125" y="1960563"/>
            <a:ext cx="4102100" cy="4102100"/>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lnSpc>
                <a:spcPct val="120000"/>
              </a:lnSpc>
              <a:spcBef>
                <a:spcPts val="0"/>
              </a:spcBef>
              <a:spcAft>
                <a:spcPts val="0"/>
              </a:spcAft>
              <a:defRPr/>
            </a:pPr>
            <a:endParaRPr lang="en-AU"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9" name="Group 28"/>
          <p:cNvGrpSpPr>
            <a:grpSpLocks/>
          </p:cNvGrpSpPr>
          <p:nvPr/>
        </p:nvGrpSpPr>
        <p:grpSpPr bwMode="auto">
          <a:xfrm>
            <a:off x="7645400" y="2208213"/>
            <a:ext cx="903288" cy="904875"/>
            <a:chOff x="8197836" y="1898395"/>
            <a:chExt cx="1017919" cy="1017922"/>
          </a:xfrm>
        </p:grpSpPr>
        <p:sp>
          <p:nvSpPr>
            <p:cNvPr id="27" name="Shape 255"/>
            <p:cNvSpPr/>
            <p:nvPr/>
          </p:nvSpPr>
          <p:spPr>
            <a:xfrm>
              <a:off x="8197836" y="1898395"/>
              <a:ext cx="1017919" cy="101792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3"/>
            </a:solidFill>
            <a:ln w="76200" cap="flat">
              <a:solidFill>
                <a:schemeClr val="bg1"/>
              </a:solidFill>
              <a:miter lim="400000"/>
            </a:ln>
            <a:effectLst/>
          </p:spPr>
          <p:txBody>
            <a:bodyPr lIns="40181" tIns="40181" rIns="40181" bIns="40181" anchor="ct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Shape 256"/>
            <p:cNvSpPr/>
            <p:nvPr/>
          </p:nvSpPr>
          <p:spPr>
            <a:xfrm>
              <a:off x="8505537" y="2180556"/>
              <a:ext cx="402517" cy="453600"/>
            </a:xfrm>
            <a:custGeom>
              <a:avLst/>
              <a:gdLst/>
              <a:ahLst/>
              <a:cxnLst>
                <a:cxn ang="0">
                  <a:pos x="wd2" y="hd2"/>
                </a:cxn>
                <a:cxn ang="5400000">
                  <a:pos x="wd2" y="hd2"/>
                </a:cxn>
                <a:cxn ang="10800000">
                  <a:pos x="wd2" y="hd2"/>
                </a:cxn>
                <a:cxn ang="16200000">
                  <a:pos x="wd2" y="hd2"/>
                </a:cxn>
              </a:cxnLst>
              <a:rect l="0" t="0" r="r" b="b"/>
              <a:pathLst>
                <a:path w="21600" h="20960" extrusionOk="0">
                  <a:moveTo>
                    <a:pt x="4050" y="7519"/>
                  </a:moveTo>
                  <a:cubicBezTo>
                    <a:pt x="3162" y="7519"/>
                    <a:pt x="0" y="7985"/>
                    <a:pt x="0" y="11155"/>
                  </a:cubicBezTo>
                  <a:lnTo>
                    <a:pt x="0" y="16801"/>
                  </a:lnTo>
                  <a:cubicBezTo>
                    <a:pt x="0" y="19969"/>
                    <a:pt x="3162" y="20318"/>
                    <a:pt x="4050" y="20318"/>
                  </a:cubicBezTo>
                  <a:cubicBezTo>
                    <a:pt x="4937" y="20318"/>
                    <a:pt x="2700" y="19652"/>
                    <a:pt x="2700" y="17687"/>
                  </a:cubicBezTo>
                  <a:lnTo>
                    <a:pt x="2700" y="10266"/>
                  </a:lnTo>
                  <a:cubicBezTo>
                    <a:pt x="2700" y="8207"/>
                    <a:pt x="4937" y="7519"/>
                    <a:pt x="4050" y="7519"/>
                  </a:cubicBezTo>
                  <a:close/>
                  <a:moveTo>
                    <a:pt x="15725" y="7408"/>
                  </a:moveTo>
                  <a:cubicBezTo>
                    <a:pt x="15545" y="6995"/>
                    <a:pt x="20503" y="3177"/>
                    <a:pt x="17612" y="83"/>
                  </a:cubicBezTo>
                  <a:cubicBezTo>
                    <a:pt x="16936" y="-640"/>
                    <a:pt x="14641" y="3547"/>
                    <a:pt x="11382" y="5443"/>
                  </a:cubicBezTo>
                  <a:cubicBezTo>
                    <a:pt x="9584" y="6488"/>
                    <a:pt x="5400" y="8715"/>
                    <a:pt x="5400" y="9946"/>
                  </a:cubicBezTo>
                  <a:lnTo>
                    <a:pt x="5400" y="17913"/>
                  </a:lnTo>
                  <a:cubicBezTo>
                    <a:pt x="5400" y="19393"/>
                    <a:pt x="12034" y="20960"/>
                    <a:pt x="17075" y="20960"/>
                  </a:cubicBezTo>
                  <a:cubicBezTo>
                    <a:pt x="18923" y="20960"/>
                    <a:pt x="21600" y="10974"/>
                    <a:pt x="21600" y="9388"/>
                  </a:cubicBezTo>
                  <a:cubicBezTo>
                    <a:pt x="21600" y="7795"/>
                    <a:pt x="15902" y="7823"/>
                    <a:pt x="15725" y="7408"/>
                  </a:cubicBezTo>
                  <a:close/>
                </a:path>
              </a:pathLst>
            </a:custGeom>
            <a:solidFill>
              <a:srgbClr val="FFFFFF"/>
            </a:solidFill>
            <a:ln w="12700" cap="flat">
              <a:noFill/>
              <a:miter lim="400000"/>
            </a:ln>
            <a:effectLst/>
          </p:spPr>
          <p:txBody>
            <a:bodyPr lIns="46041" tIns="46041" rIns="46041" bIns="46041" anchor="ct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Group 30"/>
          <p:cNvGrpSpPr>
            <a:grpSpLocks/>
          </p:cNvGrpSpPr>
          <p:nvPr/>
        </p:nvGrpSpPr>
        <p:grpSpPr bwMode="auto">
          <a:xfrm>
            <a:off x="4391025" y="2211388"/>
            <a:ext cx="903288" cy="904875"/>
            <a:chOff x="8197836" y="1898395"/>
            <a:chExt cx="1017919" cy="1017922"/>
          </a:xfrm>
        </p:grpSpPr>
        <p:sp>
          <p:nvSpPr>
            <p:cNvPr id="32" name="Shape 255"/>
            <p:cNvSpPr/>
            <p:nvPr/>
          </p:nvSpPr>
          <p:spPr>
            <a:xfrm>
              <a:off x="8197836" y="1898395"/>
              <a:ext cx="1017919" cy="101792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2"/>
            </a:solidFill>
            <a:ln w="76200" cap="flat">
              <a:solidFill>
                <a:schemeClr val="bg1"/>
              </a:solidFill>
              <a:miter lim="400000"/>
            </a:ln>
            <a:effectLst/>
          </p:spPr>
          <p:txBody>
            <a:bodyPr lIns="40181" tIns="40181" rIns="40181" bIns="40181" anchor="ct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Shape 256"/>
            <p:cNvSpPr/>
            <p:nvPr/>
          </p:nvSpPr>
          <p:spPr>
            <a:xfrm flipH="1">
              <a:off x="8505537" y="2180556"/>
              <a:ext cx="402517" cy="453600"/>
            </a:xfrm>
            <a:custGeom>
              <a:avLst/>
              <a:gdLst/>
              <a:ahLst/>
              <a:cxnLst>
                <a:cxn ang="0">
                  <a:pos x="wd2" y="hd2"/>
                </a:cxn>
                <a:cxn ang="5400000">
                  <a:pos x="wd2" y="hd2"/>
                </a:cxn>
                <a:cxn ang="10800000">
                  <a:pos x="wd2" y="hd2"/>
                </a:cxn>
                <a:cxn ang="16200000">
                  <a:pos x="wd2" y="hd2"/>
                </a:cxn>
              </a:cxnLst>
              <a:rect l="0" t="0" r="r" b="b"/>
              <a:pathLst>
                <a:path w="21600" h="20960" extrusionOk="0">
                  <a:moveTo>
                    <a:pt x="4050" y="7519"/>
                  </a:moveTo>
                  <a:cubicBezTo>
                    <a:pt x="3162" y="7519"/>
                    <a:pt x="0" y="7985"/>
                    <a:pt x="0" y="11155"/>
                  </a:cubicBezTo>
                  <a:lnTo>
                    <a:pt x="0" y="16801"/>
                  </a:lnTo>
                  <a:cubicBezTo>
                    <a:pt x="0" y="19969"/>
                    <a:pt x="3162" y="20318"/>
                    <a:pt x="4050" y="20318"/>
                  </a:cubicBezTo>
                  <a:cubicBezTo>
                    <a:pt x="4937" y="20318"/>
                    <a:pt x="2700" y="19652"/>
                    <a:pt x="2700" y="17687"/>
                  </a:cubicBezTo>
                  <a:lnTo>
                    <a:pt x="2700" y="10266"/>
                  </a:lnTo>
                  <a:cubicBezTo>
                    <a:pt x="2700" y="8207"/>
                    <a:pt x="4937" y="7519"/>
                    <a:pt x="4050" y="7519"/>
                  </a:cubicBezTo>
                  <a:close/>
                  <a:moveTo>
                    <a:pt x="15725" y="7408"/>
                  </a:moveTo>
                  <a:cubicBezTo>
                    <a:pt x="15545" y="6995"/>
                    <a:pt x="20503" y="3177"/>
                    <a:pt x="17612" y="83"/>
                  </a:cubicBezTo>
                  <a:cubicBezTo>
                    <a:pt x="16936" y="-640"/>
                    <a:pt x="14641" y="3547"/>
                    <a:pt x="11382" y="5443"/>
                  </a:cubicBezTo>
                  <a:cubicBezTo>
                    <a:pt x="9584" y="6488"/>
                    <a:pt x="5400" y="8715"/>
                    <a:pt x="5400" y="9946"/>
                  </a:cubicBezTo>
                  <a:lnTo>
                    <a:pt x="5400" y="17913"/>
                  </a:lnTo>
                  <a:cubicBezTo>
                    <a:pt x="5400" y="19393"/>
                    <a:pt x="12034" y="20960"/>
                    <a:pt x="17075" y="20960"/>
                  </a:cubicBezTo>
                  <a:cubicBezTo>
                    <a:pt x="18923" y="20960"/>
                    <a:pt x="21600" y="10974"/>
                    <a:pt x="21600" y="9388"/>
                  </a:cubicBezTo>
                  <a:cubicBezTo>
                    <a:pt x="21600" y="7795"/>
                    <a:pt x="15902" y="7823"/>
                    <a:pt x="15725" y="7408"/>
                  </a:cubicBezTo>
                  <a:close/>
                </a:path>
              </a:pathLst>
            </a:custGeom>
            <a:solidFill>
              <a:srgbClr val="FFFFFF"/>
            </a:solidFill>
            <a:ln w="12700" cap="flat">
              <a:noFill/>
              <a:miter lim="400000"/>
            </a:ln>
            <a:effectLst/>
          </p:spPr>
          <p:txBody>
            <a:bodyPr lIns="46041" tIns="46041" rIns="46041" bIns="46041" anchor="ct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39"/>
          <p:cNvGrpSpPr>
            <a:grpSpLocks/>
          </p:cNvGrpSpPr>
          <p:nvPr/>
        </p:nvGrpSpPr>
        <p:grpSpPr bwMode="auto">
          <a:xfrm>
            <a:off x="7640638" y="4900613"/>
            <a:ext cx="904875" cy="904875"/>
            <a:chOff x="8197836" y="1898395"/>
            <a:chExt cx="1017919" cy="1017922"/>
          </a:xfrm>
        </p:grpSpPr>
        <p:sp>
          <p:nvSpPr>
            <p:cNvPr id="41" name="Shape 255"/>
            <p:cNvSpPr/>
            <p:nvPr/>
          </p:nvSpPr>
          <p:spPr>
            <a:xfrm>
              <a:off x="8197836" y="1898395"/>
              <a:ext cx="1017919" cy="101792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5"/>
            </a:solidFill>
            <a:ln w="76200" cap="flat">
              <a:solidFill>
                <a:schemeClr val="bg1"/>
              </a:solidFill>
              <a:miter lim="400000"/>
            </a:ln>
            <a:effectLst/>
          </p:spPr>
          <p:txBody>
            <a:bodyPr lIns="40181" tIns="40181" rIns="40181" bIns="40181" anchor="ct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Shape 256"/>
            <p:cNvSpPr/>
            <p:nvPr/>
          </p:nvSpPr>
          <p:spPr>
            <a:xfrm>
              <a:off x="8504998" y="2180556"/>
              <a:ext cx="403596" cy="453600"/>
            </a:xfrm>
            <a:custGeom>
              <a:avLst/>
              <a:gdLst/>
              <a:ahLst/>
              <a:cxnLst>
                <a:cxn ang="0">
                  <a:pos x="wd2" y="hd2"/>
                </a:cxn>
                <a:cxn ang="5400000">
                  <a:pos x="wd2" y="hd2"/>
                </a:cxn>
                <a:cxn ang="10800000">
                  <a:pos x="wd2" y="hd2"/>
                </a:cxn>
                <a:cxn ang="16200000">
                  <a:pos x="wd2" y="hd2"/>
                </a:cxn>
              </a:cxnLst>
              <a:rect l="0" t="0" r="r" b="b"/>
              <a:pathLst>
                <a:path w="21600" h="20960" extrusionOk="0">
                  <a:moveTo>
                    <a:pt x="4050" y="7519"/>
                  </a:moveTo>
                  <a:cubicBezTo>
                    <a:pt x="3162" y="7519"/>
                    <a:pt x="0" y="7985"/>
                    <a:pt x="0" y="11155"/>
                  </a:cubicBezTo>
                  <a:lnTo>
                    <a:pt x="0" y="16801"/>
                  </a:lnTo>
                  <a:cubicBezTo>
                    <a:pt x="0" y="19969"/>
                    <a:pt x="3162" y="20318"/>
                    <a:pt x="4050" y="20318"/>
                  </a:cubicBezTo>
                  <a:cubicBezTo>
                    <a:pt x="4937" y="20318"/>
                    <a:pt x="2700" y="19652"/>
                    <a:pt x="2700" y="17687"/>
                  </a:cubicBezTo>
                  <a:lnTo>
                    <a:pt x="2700" y="10266"/>
                  </a:lnTo>
                  <a:cubicBezTo>
                    <a:pt x="2700" y="8207"/>
                    <a:pt x="4937" y="7519"/>
                    <a:pt x="4050" y="7519"/>
                  </a:cubicBezTo>
                  <a:close/>
                  <a:moveTo>
                    <a:pt x="15725" y="7408"/>
                  </a:moveTo>
                  <a:cubicBezTo>
                    <a:pt x="15545" y="6995"/>
                    <a:pt x="20503" y="3177"/>
                    <a:pt x="17612" y="83"/>
                  </a:cubicBezTo>
                  <a:cubicBezTo>
                    <a:pt x="16936" y="-640"/>
                    <a:pt x="14641" y="3547"/>
                    <a:pt x="11382" y="5443"/>
                  </a:cubicBezTo>
                  <a:cubicBezTo>
                    <a:pt x="9584" y="6488"/>
                    <a:pt x="5400" y="8715"/>
                    <a:pt x="5400" y="9946"/>
                  </a:cubicBezTo>
                  <a:lnTo>
                    <a:pt x="5400" y="17913"/>
                  </a:lnTo>
                  <a:cubicBezTo>
                    <a:pt x="5400" y="19393"/>
                    <a:pt x="12034" y="20960"/>
                    <a:pt x="17075" y="20960"/>
                  </a:cubicBezTo>
                  <a:cubicBezTo>
                    <a:pt x="18923" y="20960"/>
                    <a:pt x="21600" y="10974"/>
                    <a:pt x="21600" y="9388"/>
                  </a:cubicBezTo>
                  <a:cubicBezTo>
                    <a:pt x="21600" y="7795"/>
                    <a:pt x="15902" y="7823"/>
                    <a:pt x="15725" y="7408"/>
                  </a:cubicBezTo>
                  <a:close/>
                </a:path>
              </a:pathLst>
            </a:custGeom>
            <a:solidFill>
              <a:srgbClr val="FFFFFF"/>
            </a:solidFill>
            <a:ln w="12700" cap="flat">
              <a:noFill/>
              <a:miter lim="400000"/>
            </a:ln>
            <a:effectLst/>
          </p:spPr>
          <p:txBody>
            <a:bodyPr lIns="46041" tIns="46041" rIns="46041" bIns="46041" anchor="ct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a:grpSpLocks/>
          </p:cNvGrpSpPr>
          <p:nvPr/>
        </p:nvGrpSpPr>
        <p:grpSpPr bwMode="auto">
          <a:xfrm>
            <a:off x="4422775" y="4905375"/>
            <a:ext cx="904875" cy="903288"/>
            <a:chOff x="8197836" y="1898395"/>
            <a:chExt cx="1017919" cy="1017922"/>
          </a:xfrm>
        </p:grpSpPr>
        <p:sp>
          <p:nvSpPr>
            <p:cNvPr id="44" name="Shape 255"/>
            <p:cNvSpPr/>
            <p:nvPr/>
          </p:nvSpPr>
          <p:spPr>
            <a:xfrm>
              <a:off x="8197836" y="1898395"/>
              <a:ext cx="1017919" cy="101792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4"/>
            </a:solidFill>
            <a:ln w="76200" cap="flat">
              <a:solidFill>
                <a:schemeClr val="bg1"/>
              </a:solidFill>
              <a:miter lim="400000"/>
            </a:ln>
            <a:effectLst/>
          </p:spPr>
          <p:txBody>
            <a:bodyPr lIns="40181" tIns="40181" rIns="40181" bIns="40181" anchor="ct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Shape 256"/>
            <p:cNvSpPr/>
            <p:nvPr/>
          </p:nvSpPr>
          <p:spPr>
            <a:xfrm flipH="1">
              <a:off x="8504998" y="2181052"/>
              <a:ext cx="403596" cy="452609"/>
            </a:xfrm>
            <a:custGeom>
              <a:avLst/>
              <a:gdLst/>
              <a:ahLst/>
              <a:cxnLst>
                <a:cxn ang="0">
                  <a:pos x="wd2" y="hd2"/>
                </a:cxn>
                <a:cxn ang="5400000">
                  <a:pos x="wd2" y="hd2"/>
                </a:cxn>
                <a:cxn ang="10800000">
                  <a:pos x="wd2" y="hd2"/>
                </a:cxn>
                <a:cxn ang="16200000">
                  <a:pos x="wd2" y="hd2"/>
                </a:cxn>
              </a:cxnLst>
              <a:rect l="0" t="0" r="r" b="b"/>
              <a:pathLst>
                <a:path w="21600" h="20960" extrusionOk="0">
                  <a:moveTo>
                    <a:pt x="4050" y="7519"/>
                  </a:moveTo>
                  <a:cubicBezTo>
                    <a:pt x="3162" y="7519"/>
                    <a:pt x="0" y="7985"/>
                    <a:pt x="0" y="11155"/>
                  </a:cubicBezTo>
                  <a:lnTo>
                    <a:pt x="0" y="16801"/>
                  </a:lnTo>
                  <a:cubicBezTo>
                    <a:pt x="0" y="19969"/>
                    <a:pt x="3162" y="20318"/>
                    <a:pt x="4050" y="20318"/>
                  </a:cubicBezTo>
                  <a:cubicBezTo>
                    <a:pt x="4937" y="20318"/>
                    <a:pt x="2700" y="19652"/>
                    <a:pt x="2700" y="17687"/>
                  </a:cubicBezTo>
                  <a:lnTo>
                    <a:pt x="2700" y="10266"/>
                  </a:lnTo>
                  <a:cubicBezTo>
                    <a:pt x="2700" y="8207"/>
                    <a:pt x="4937" y="7519"/>
                    <a:pt x="4050" y="7519"/>
                  </a:cubicBezTo>
                  <a:close/>
                  <a:moveTo>
                    <a:pt x="15725" y="7408"/>
                  </a:moveTo>
                  <a:cubicBezTo>
                    <a:pt x="15545" y="6995"/>
                    <a:pt x="20503" y="3177"/>
                    <a:pt x="17612" y="83"/>
                  </a:cubicBezTo>
                  <a:cubicBezTo>
                    <a:pt x="16936" y="-640"/>
                    <a:pt x="14641" y="3547"/>
                    <a:pt x="11382" y="5443"/>
                  </a:cubicBezTo>
                  <a:cubicBezTo>
                    <a:pt x="9584" y="6488"/>
                    <a:pt x="5400" y="8715"/>
                    <a:pt x="5400" y="9946"/>
                  </a:cubicBezTo>
                  <a:lnTo>
                    <a:pt x="5400" y="17913"/>
                  </a:lnTo>
                  <a:cubicBezTo>
                    <a:pt x="5400" y="19393"/>
                    <a:pt x="12034" y="20960"/>
                    <a:pt x="17075" y="20960"/>
                  </a:cubicBezTo>
                  <a:cubicBezTo>
                    <a:pt x="18923" y="20960"/>
                    <a:pt x="21600" y="10974"/>
                    <a:pt x="21600" y="9388"/>
                  </a:cubicBezTo>
                  <a:cubicBezTo>
                    <a:pt x="21600" y="7795"/>
                    <a:pt x="15902" y="7823"/>
                    <a:pt x="15725" y="7408"/>
                  </a:cubicBezTo>
                  <a:close/>
                </a:path>
              </a:pathLst>
            </a:custGeom>
            <a:solidFill>
              <a:srgbClr val="FFFFFF"/>
            </a:solidFill>
            <a:ln w="12700" cap="flat">
              <a:noFill/>
              <a:miter lim="400000"/>
            </a:ln>
            <a:effectLst/>
          </p:spPr>
          <p:txBody>
            <a:bodyPr lIns="46041" tIns="46041" rIns="46041" bIns="46041" anchor="ct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1" name="Text Placeholder 8"/>
          <p:cNvSpPr txBox="1">
            <a:spLocks/>
          </p:cNvSpPr>
          <p:nvPr/>
        </p:nvSpPr>
        <p:spPr>
          <a:xfrm>
            <a:off x="1042988" y="1989138"/>
            <a:ext cx="2986087" cy="671512"/>
          </a:xfrm>
          <a:prstGeom prst="rect">
            <a:avLst/>
          </a:prstGeom>
        </p:spPr>
        <p:txBody>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auto">
              <a:lnSpc>
                <a:spcPct val="150000"/>
              </a:lnSpc>
              <a:spcBef>
                <a:spcPts val="0"/>
              </a:spcBef>
              <a:spcAft>
                <a:spcPts val="0"/>
              </a:spcAft>
              <a:buFont typeface="Arial" panose="020B0604020202020204" pitchFamily="34" charset="0"/>
              <a:buNone/>
              <a:defRPr/>
            </a:pPr>
            <a:r>
              <a:rPr lang="zh-CN" altLang="en-US" sz="2400" b="1" dirty="0">
                <a:solidFill>
                  <a:schemeClr val="bg2">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正确面对困难和</a:t>
            </a:r>
            <a:r>
              <a:rPr lang="zh-CN" altLang="en-US" sz="2400" b="1" dirty="0" smtClean="0">
                <a:solidFill>
                  <a:schemeClr val="bg2">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挫折千万</a:t>
            </a:r>
            <a:r>
              <a:rPr lang="zh-CN" altLang="en-US" sz="2400" b="1" dirty="0">
                <a:solidFill>
                  <a:schemeClr val="bg2">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不能借毒消愁</a:t>
            </a:r>
            <a:endParaRPr lang="en-AU" sz="2400" b="1" dirty="0">
              <a:solidFill>
                <a:schemeClr val="bg2">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3" name="Text Placeholder 8"/>
          <p:cNvSpPr txBox="1">
            <a:spLocks/>
          </p:cNvSpPr>
          <p:nvPr/>
        </p:nvSpPr>
        <p:spPr>
          <a:xfrm>
            <a:off x="8756650" y="2317750"/>
            <a:ext cx="3576638" cy="252413"/>
          </a:xfrm>
          <a:prstGeom prst="rect">
            <a:avLst/>
          </a:prstGeom>
        </p:spPr>
        <p:txBody>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20000"/>
              </a:lnSpc>
              <a:spcBef>
                <a:spcPts val="0"/>
              </a:spcBef>
              <a:spcAft>
                <a:spcPts val="0"/>
              </a:spcAft>
              <a:buFont typeface="Arial" panose="020B0604020202020204" pitchFamily="34" charset="0"/>
              <a:buNone/>
              <a:defRPr/>
            </a:pPr>
            <a:r>
              <a:rPr lang="zh-CN" altLang="en-US" sz="2400" b="1" dirty="0">
                <a:solidFill>
                  <a:schemeClr val="bg2">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保持健康向上的生活方式</a:t>
            </a:r>
            <a:endParaRPr lang="en-AU" sz="2400" b="1" dirty="0">
              <a:solidFill>
                <a:schemeClr val="bg2">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5" name="Text Placeholder 8"/>
          <p:cNvSpPr txBox="1">
            <a:spLocks/>
          </p:cNvSpPr>
          <p:nvPr/>
        </p:nvSpPr>
        <p:spPr>
          <a:xfrm>
            <a:off x="2327275" y="5189538"/>
            <a:ext cx="1770063" cy="298450"/>
          </a:xfrm>
          <a:prstGeom prst="rect">
            <a:avLst/>
          </a:prstGeom>
        </p:spPr>
        <p:txBody>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fontAlgn="auto">
              <a:lnSpc>
                <a:spcPct val="120000"/>
              </a:lnSpc>
              <a:spcBef>
                <a:spcPts val="0"/>
              </a:spcBef>
              <a:spcAft>
                <a:spcPts val="0"/>
              </a:spcAft>
              <a:buFont typeface="Arial" panose="020B0604020202020204" pitchFamily="34" charset="0"/>
              <a:buNone/>
              <a:defRPr/>
            </a:pPr>
            <a:r>
              <a:rPr lang="zh-CN" altLang="en-US" sz="2400" b="1" dirty="0">
                <a:solidFill>
                  <a:schemeClr val="bg2">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慎重交友</a:t>
            </a:r>
            <a:endParaRPr lang="en-AU" sz="2400" b="1" dirty="0">
              <a:solidFill>
                <a:schemeClr val="bg2">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4" name="Text Placeholder 8"/>
          <p:cNvSpPr txBox="1">
            <a:spLocks/>
          </p:cNvSpPr>
          <p:nvPr/>
        </p:nvSpPr>
        <p:spPr>
          <a:xfrm>
            <a:off x="8756650" y="5145088"/>
            <a:ext cx="3721100" cy="588962"/>
          </a:xfrm>
          <a:prstGeom prst="rect">
            <a:avLst/>
          </a:prstGeom>
        </p:spPr>
        <p:txBody>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20000"/>
              </a:lnSpc>
              <a:spcBef>
                <a:spcPts val="0"/>
              </a:spcBef>
              <a:spcAft>
                <a:spcPts val="0"/>
              </a:spcAft>
              <a:buFont typeface="Arial" panose="020B0604020202020204" pitchFamily="34" charset="0"/>
              <a:buNone/>
              <a:defRPr/>
            </a:pPr>
            <a:r>
              <a:rPr lang="zh-CN" altLang="en-US" sz="2400" b="1" dirty="0">
                <a:solidFill>
                  <a:schemeClr val="bg2">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远离不健康的娱乐场所</a:t>
            </a:r>
            <a:endParaRPr lang="en-AU" sz="2400" b="1" dirty="0">
              <a:solidFill>
                <a:schemeClr val="bg2">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6" name="TextBox 8"/>
          <p:cNvSpPr txBox="1"/>
          <p:nvPr/>
        </p:nvSpPr>
        <p:spPr>
          <a:xfrm>
            <a:off x="5294313" y="327025"/>
            <a:ext cx="2311400" cy="492125"/>
          </a:xfrm>
          <a:prstGeom prst="rect">
            <a:avLst/>
          </a:prstGeom>
          <a:noFill/>
        </p:spPr>
        <p:txBody>
          <a:bodyPr lIns="0" tIns="0" rIns="0" bIns="0" anchor="ctr">
            <a:spAutoFit/>
          </a:bodyPr>
          <a:lstStyle/>
          <a:p>
            <a:pPr algn="ctr">
              <a:defRPr/>
            </a:pPr>
            <a:r>
              <a:rPr lang="zh-CN" altLang="en-US" sz="32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个人生活</a:t>
            </a:r>
            <a:endParaRPr lang="zh-CN" altLang="en-US" sz="32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pic>
        <p:nvPicPr>
          <p:cNvPr id="3" name="图片 2"/>
          <p:cNvPicPr>
            <a:picLocks noChangeAspect="1"/>
          </p:cNvPicPr>
          <p:nvPr/>
        </p:nvPicPr>
        <p:blipFill>
          <a:blip r:embed="rId3"/>
          <a:srcRect/>
          <a:stretch>
            <a:fillRect/>
          </a:stretch>
        </p:blipFill>
        <p:spPr bwMode="auto">
          <a:xfrm>
            <a:off x="4514850" y="1762125"/>
            <a:ext cx="3971925" cy="3971925"/>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49" presetClass="entr" presetSubtype="0" decel="100000" fill="hold" nodeType="afterEffect">
                                  <p:stCondLst>
                                    <p:cond delay="0"/>
                                  </p:stCondLst>
                                  <p:childTnLst>
                                    <p:set>
                                      <p:cBhvr>
                                        <p:cTn id="17" dur="1" fill="hold">
                                          <p:stCondLst>
                                            <p:cond delay="0"/>
                                          </p:stCondLst>
                                        </p:cTn>
                                        <p:tgtEl>
                                          <p:spTgt spid="31"/>
                                        </p:tgtEl>
                                        <p:attrNameLst>
                                          <p:attrName>style.visibility</p:attrName>
                                        </p:attrNameLst>
                                      </p:cBhvr>
                                      <p:to>
                                        <p:strVal val="visible"/>
                                      </p:to>
                                    </p:set>
                                    <p:anim calcmode="lin" valueType="num">
                                      <p:cBhvr>
                                        <p:cTn id="18" dur="500" fill="hold"/>
                                        <p:tgtEl>
                                          <p:spTgt spid="31"/>
                                        </p:tgtEl>
                                        <p:attrNameLst>
                                          <p:attrName>ppt_w</p:attrName>
                                        </p:attrNameLst>
                                      </p:cBhvr>
                                      <p:tavLst>
                                        <p:tav tm="0">
                                          <p:val>
                                            <p:fltVal val="0"/>
                                          </p:val>
                                        </p:tav>
                                        <p:tav tm="100000">
                                          <p:val>
                                            <p:strVal val="#ppt_w"/>
                                          </p:val>
                                        </p:tav>
                                      </p:tavLst>
                                    </p:anim>
                                    <p:anim calcmode="lin" valueType="num">
                                      <p:cBhvr>
                                        <p:cTn id="19" dur="500" fill="hold"/>
                                        <p:tgtEl>
                                          <p:spTgt spid="31"/>
                                        </p:tgtEl>
                                        <p:attrNameLst>
                                          <p:attrName>ppt_h</p:attrName>
                                        </p:attrNameLst>
                                      </p:cBhvr>
                                      <p:tavLst>
                                        <p:tav tm="0">
                                          <p:val>
                                            <p:fltVal val="0"/>
                                          </p:val>
                                        </p:tav>
                                        <p:tav tm="100000">
                                          <p:val>
                                            <p:strVal val="#ppt_h"/>
                                          </p:val>
                                        </p:tav>
                                      </p:tavLst>
                                    </p:anim>
                                    <p:anim calcmode="lin" valueType="num">
                                      <p:cBhvr>
                                        <p:cTn id="20" dur="500" fill="hold"/>
                                        <p:tgtEl>
                                          <p:spTgt spid="31"/>
                                        </p:tgtEl>
                                        <p:attrNameLst>
                                          <p:attrName>style.rotation</p:attrName>
                                        </p:attrNameLst>
                                      </p:cBhvr>
                                      <p:tavLst>
                                        <p:tav tm="0">
                                          <p:val>
                                            <p:fltVal val="360"/>
                                          </p:val>
                                        </p:tav>
                                        <p:tav tm="100000">
                                          <p:val>
                                            <p:fltVal val="0"/>
                                          </p:val>
                                        </p:tav>
                                      </p:tavLst>
                                    </p:anim>
                                    <p:animEffect transition="in" filter="fade">
                                      <p:cBhvr>
                                        <p:cTn id="21" dur="500"/>
                                        <p:tgtEl>
                                          <p:spTgt spid="31"/>
                                        </p:tgtEl>
                                      </p:cBhvr>
                                    </p:animEffect>
                                  </p:childTnLst>
                                </p:cTn>
                              </p:par>
                            </p:childTnLst>
                          </p:cTn>
                        </p:par>
                        <p:par>
                          <p:cTn id="22" fill="hold">
                            <p:stCondLst>
                              <p:cond delay="1500"/>
                            </p:stCondLst>
                            <p:childTnLst>
                              <p:par>
                                <p:cTn id="23" presetID="49" presetClass="entr" presetSubtype="0" decel="100000" fill="hold" nodeType="after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p:cTn id="25" dur="500" fill="hold"/>
                                        <p:tgtEl>
                                          <p:spTgt spid="29"/>
                                        </p:tgtEl>
                                        <p:attrNameLst>
                                          <p:attrName>ppt_w</p:attrName>
                                        </p:attrNameLst>
                                      </p:cBhvr>
                                      <p:tavLst>
                                        <p:tav tm="0">
                                          <p:val>
                                            <p:fltVal val="0"/>
                                          </p:val>
                                        </p:tav>
                                        <p:tav tm="100000">
                                          <p:val>
                                            <p:strVal val="#ppt_w"/>
                                          </p:val>
                                        </p:tav>
                                      </p:tavLst>
                                    </p:anim>
                                    <p:anim calcmode="lin" valueType="num">
                                      <p:cBhvr>
                                        <p:cTn id="26" dur="500" fill="hold"/>
                                        <p:tgtEl>
                                          <p:spTgt spid="29"/>
                                        </p:tgtEl>
                                        <p:attrNameLst>
                                          <p:attrName>ppt_h</p:attrName>
                                        </p:attrNameLst>
                                      </p:cBhvr>
                                      <p:tavLst>
                                        <p:tav tm="0">
                                          <p:val>
                                            <p:fltVal val="0"/>
                                          </p:val>
                                        </p:tav>
                                        <p:tav tm="100000">
                                          <p:val>
                                            <p:strVal val="#ppt_h"/>
                                          </p:val>
                                        </p:tav>
                                      </p:tavLst>
                                    </p:anim>
                                    <p:anim calcmode="lin" valueType="num">
                                      <p:cBhvr>
                                        <p:cTn id="27" dur="500" fill="hold"/>
                                        <p:tgtEl>
                                          <p:spTgt spid="29"/>
                                        </p:tgtEl>
                                        <p:attrNameLst>
                                          <p:attrName>style.rotation</p:attrName>
                                        </p:attrNameLst>
                                      </p:cBhvr>
                                      <p:tavLst>
                                        <p:tav tm="0">
                                          <p:val>
                                            <p:fltVal val="360"/>
                                          </p:val>
                                        </p:tav>
                                        <p:tav tm="100000">
                                          <p:val>
                                            <p:fltVal val="0"/>
                                          </p:val>
                                        </p:tav>
                                      </p:tavLst>
                                    </p:anim>
                                    <p:animEffect transition="in" filter="fade">
                                      <p:cBhvr>
                                        <p:cTn id="28" dur="500"/>
                                        <p:tgtEl>
                                          <p:spTgt spid="29"/>
                                        </p:tgtEl>
                                      </p:cBhvr>
                                    </p:animEffect>
                                  </p:childTnLst>
                                </p:cTn>
                              </p:par>
                            </p:childTnLst>
                          </p:cTn>
                        </p:par>
                        <p:par>
                          <p:cTn id="29" fill="hold">
                            <p:stCondLst>
                              <p:cond delay="2000"/>
                            </p:stCondLst>
                            <p:childTnLst>
                              <p:par>
                                <p:cTn id="30" presetID="49" presetClass="entr" presetSubtype="0" decel="100000" fill="hold" nodeType="afterEffect">
                                  <p:stCondLst>
                                    <p:cond delay="0"/>
                                  </p:stCondLst>
                                  <p:childTnLst>
                                    <p:set>
                                      <p:cBhvr>
                                        <p:cTn id="31" dur="1" fill="hold">
                                          <p:stCondLst>
                                            <p:cond delay="0"/>
                                          </p:stCondLst>
                                        </p:cTn>
                                        <p:tgtEl>
                                          <p:spTgt spid="43"/>
                                        </p:tgtEl>
                                        <p:attrNameLst>
                                          <p:attrName>style.visibility</p:attrName>
                                        </p:attrNameLst>
                                      </p:cBhvr>
                                      <p:to>
                                        <p:strVal val="visible"/>
                                      </p:to>
                                    </p:set>
                                    <p:anim calcmode="lin" valueType="num">
                                      <p:cBhvr>
                                        <p:cTn id="32" dur="500" fill="hold"/>
                                        <p:tgtEl>
                                          <p:spTgt spid="43"/>
                                        </p:tgtEl>
                                        <p:attrNameLst>
                                          <p:attrName>ppt_w</p:attrName>
                                        </p:attrNameLst>
                                      </p:cBhvr>
                                      <p:tavLst>
                                        <p:tav tm="0">
                                          <p:val>
                                            <p:fltVal val="0"/>
                                          </p:val>
                                        </p:tav>
                                        <p:tav tm="100000">
                                          <p:val>
                                            <p:strVal val="#ppt_w"/>
                                          </p:val>
                                        </p:tav>
                                      </p:tavLst>
                                    </p:anim>
                                    <p:anim calcmode="lin" valueType="num">
                                      <p:cBhvr>
                                        <p:cTn id="33" dur="500" fill="hold"/>
                                        <p:tgtEl>
                                          <p:spTgt spid="43"/>
                                        </p:tgtEl>
                                        <p:attrNameLst>
                                          <p:attrName>ppt_h</p:attrName>
                                        </p:attrNameLst>
                                      </p:cBhvr>
                                      <p:tavLst>
                                        <p:tav tm="0">
                                          <p:val>
                                            <p:fltVal val="0"/>
                                          </p:val>
                                        </p:tav>
                                        <p:tav tm="100000">
                                          <p:val>
                                            <p:strVal val="#ppt_h"/>
                                          </p:val>
                                        </p:tav>
                                      </p:tavLst>
                                    </p:anim>
                                    <p:anim calcmode="lin" valueType="num">
                                      <p:cBhvr>
                                        <p:cTn id="34" dur="500" fill="hold"/>
                                        <p:tgtEl>
                                          <p:spTgt spid="43"/>
                                        </p:tgtEl>
                                        <p:attrNameLst>
                                          <p:attrName>style.rotation</p:attrName>
                                        </p:attrNameLst>
                                      </p:cBhvr>
                                      <p:tavLst>
                                        <p:tav tm="0">
                                          <p:val>
                                            <p:fltVal val="360"/>
                                          </p:val>
                                        </p:tav>
                                        <p:tav tm="100000">
                                          <p:val>
                                            <p:fltVal val="0"/>
                                          </p:val>
                                        </p:tav>
                                      </p:tavLst>
                                    </p:anim>
                                    <p:animEffect transition="in" filter="fade">
                                      <p:cBhvr>
                                        <p:cTn id="35" dur="500"/>
                                        <p:tgtEl>
                                          <p:spTgt spid="43"/>
                                        </p:tgtEl>
                                      </p:cBhvr>
                                    </p:animEffect>
                                  </p:childTnLst>
                                </p:cTn>
                              </p:par>
                            </p:childTnLst>
                          </p:cTn>
                        </p:par>
                        <p:par>
                          <p:cTn id="36" fill="hold">
                            <p:stCondLst>
                              <p:cond delay="2500"/>
                            </p:stCondLst>
                            <p:childTnLst>
                              <p:par>
                                <p:cTn id="37" presetID="49" presetClass="entr" presetSubtype="0" decel="100000" fill="hold" nodeType="afterEffect">
                                  <p:stCondLst>
                                    <p:cond delay="0"/>
                                  </p:stCondLst>
                                  <p:childTnLst>
                                    <p:set>
                                      <p:cBhvr>
                                        <p:cTn id="38" dur="1" fill="hold">
                                          <p:stCondLst>
                                            <p:cond delay="0"/>
                                          </p:stCondLst>
                                        </p:cTn>
                                        <p:tgtEl>
                                          <p:spTgt spid="40"/>
                                        </p:tgtEl>
                                        <p:attrNameLst>
                                          <p:attrName>style.visibility</p:attrName>
                                        </p:attrNameLst>
                                      </p:cBhvr>
                                      <p:to>
                                        <p:strVal val="visible"/>
                                      </p:to>
                                    </p:set>
                                    <p:anim calcmode="lin" valueType="num">
                                      <p:cBhvr>
                                        <p:cTn id="39" dur="500" fill="hold"/>
                                        <p:tgtEl>
                                          <p:spTgt spid="40"/>
                                        </p:tgtEl>
                                        <p:attrNameLst>
                                          <p:attrName>ppt_w</p:attrName>
                                        </p:attrNameLst>
                                      </p:cBhvr>
                                      <p:tavLst>
                                        <p:tav tm="0">
                                          <p:val>
                                            <p:fltVal val="0"/>
                                          </p:val>
                                        </p:tav>
                                        <p:tav tm="100000">
                                          <p:val>
                                            <p:strVal val="#ppt_w"/>
                                          </p:val>
                                        </p:tav>
                                      </p:tavLst>
                                    </p:anim>
                                    <p:anim calcmode="lin" valueType="num">
                                      <p:cBhvr>
                                        <p:cTn id="40" dur="500" fill="hold"/>
                                        <p:tgtEl>
                                          <p:spTgt spid="40"/>
                                        </p:tgtEl>
                                        <p:attrNameLst>
                                          <p:attrName>ppt_h</p:attrName>
                                        </p:attrNameLst>
                                      </p:cBhvr>
                                      <p:tavLst>
                                        <p:tav tm="0">
                                          <p:val>
                                            <p:fltVal val="0"/>
                                          </p:val>
                                        </p:tav>
                                        <p:tav tm="100000">
                                          <p:val>
                                            <p:strVal val="#ppt_h"/>
                                          </p:val>
                                        </p:tav>
                                      </p:tavLst>
                                    </p:anim>
                                    <p:anim calcmode="lin" valueType="num">
                                      <p:cBhvr>
                                        <p:cTn id="41" dur="500" fill="hold"/>
                                        <p:tgtEl>
                                          <p:spTgt spid="40"/>
                                        </p:tgtEl>
                                        <p:attrNameLst>
                                          <p:attrName>style.rotation</p:attrName>
                                        </p:attrNameLst>
                                      </p:cBhvr>
                                      <p:tavLst>
                                        <p:tav tm="0">
                                          <p:val>
                                            <p:fltVal val="360"/>
                                          </p:val>
                                        </p:tav>
                                        <p:tav tm="100000">
                                          <p:val>
                                            <p:fltVal val="0"/>
                                          </p:val>
                                        </p:tav>
                                      </p:tavLst>
                                    </p:anim>
                                    <p:animEffect transition="in" filter="fade">
                                      <p:cBhvr>
                                        <p:cTn id="42" dur="500"/>
                                        <p:tgtEl>
                                          <p:spTgt spid="40"/>
                                        </p:tgtEl>
                                      </p:cBhvr>
                                    </p:animEffect>
                                  </p:childTnLst>
                                </p:cTn>
                              </p:par>
                            </p:childTnLst>
                          </p:cTn>
                        </p:par>
                        <p:par>
                          <p:cTn id="43" fill="hold">
                            <p:stCondLst>
                              <p:cond delay="3000"/>
                            </p:stCondLst>
                            <p:childTnLst>
                              <p:par>
                                <p:cTn id="44" presetID="53" presetClass="entr" presetSubtype="16" fill="hold" grpId="0" nodeType="afterEffect">
                                  <p:stCondLst>
                                    <p:cond delay="0"/>
                                  </p:stCondLst>
                                  <p:childTnLst>
                                    <p:set>
                                      <p:cBhvr>
                                        <p:cTn id="45" dur="1" fill="hold">
                                          <p:stCondLst>
                                            <p:cond delay="0"/>
                                          </p:stCondLst>
                                        </p:cTn>
                                        <p:tgtEl>
                                          <p:spTgt spid="21">
                                            <p:txEl>
                                              <p:pRg st="0" end="0"/>
                                            </p:txEl>
                                          </p:spTgt>
                                        </p:tgtEl>
                                        <p:attrNameLst>
                                          <p:attrName>style.visibility</p:attrName>
                                        </p:attrNameLst>
                                      </p:cBhvr>
                                      <p:to>
                                        <p:strVal val="visible"/>
                                      </p:to>
                                    </p:set>
                                    <p:anim calcmode="lin" valueType="num">
                                      <p:cBhvr>
                                        <p:cTn id="46" dur="500" fill="hold"/>
                                        <p:tgtEl>
                                          <p:spTgt spid="21">
                                            <p:txEl>
                                              <p:pRg st="0" end="0"/>
                                            </p:txEl>
                                          </p:spTgt>
                                        </p:tgtEl>
                                        <p:attrNameLst>
                                          <p:attrName>ppt_w</p:attrName>
                                        </p:attrNameLst>
                                      </p:cBhvr>
                                      <p:tavLst>
                                        <p:tav tm="0">
                                          <p:val>
                                            <p:fltVal val="0"/>
                                          </p:val>
                                        </p:tav>
                                        <p:tav tm="100000">
                                          <p:val>
                                            <p:strVal val="#ppt_w"/>
                                          </p:val>
                                        </p:tav>
                                      </p:tavLst>
                                    </p:anim>
                                    <p:anim calcmode="lin" valueType="num">
                                      <p:cBhvr>
                                        <p:cTn id="47" dur="500" fill="hold"/>
                                        <p:tgtEl>
                                          <p:spTgt spid="21">
                                            <p:txEl>
                                              <p:pRg st="0" end="0"/>
                                            </p:txEl>
                                          </p:spTgt>
                                        </p:tgtEl>
                                        <p:attrNameLst>
                                          <p:attrName>ppt_h</p:attrName>
                                        </p:attrNameLst>
                                      </p:cBhvr>
                                      <p:tavLst>
                                        <p:tav tm="0">
                                          <p:val>
                                            <p:fltVal val="0"/>
                                          </p:val>
                                        </p:tav>
                                        <p:tav tm="100000">
                                          <p:val>
                                            <p:strVal val="#ppt_h"/>
                                          </p:val>
                                        </p:tav>
                                      </p:tavLst>
                                    </p:anim>
                                    <p:animEffect transition="in" filter="fade">
                                      <p:cBhvr>
                                        <p:cTn id="48" dur="500"/>
                                        <p:tgtEl>
                                          <p:spTgt spid="21">
                                            <p:txEl>
                                              <p:pRg st="0" end="0"/>
                                            </p:txEl>
                                          </p:spTgt>
                                        </p:tgtEl>
                                      </p:cBhvr>
                                    </p:animEffect>
                                  </p:childTnLst>
                                </p:cTn>
                              </p:par>
                            </p:childTnLst>
                          </p:cTn>
                        </p:par>
                        <p:par>
                          <p:cTn id="49" fill="hold">
                            <p:stCondLst>
                              <p:cond delay="3500"/>
                            </p:stCondLst>
                            <p:childTnLst>
                              <p:par>
                                <p:cTn id="50" presetID="53" presetClass="entr" presetSubtype="16" fill="hold" grpId="0" nodeType="afterEffect">
                                  <p:stCondLst>
                                    <p:cond delay="0"/>
                                  </p:stCondLst>
                                  <p:childTnLst>
                                    <p:set>
                                      <p:cBhvr>
                                        <p:cTn id="51" dur="1" fill="hold">
                                          <p:stCondLst>
                                            <p:cond delay="0"/>
                                          </p:stCondLst>
                                        </p:cTn>
                                        <p:tgtEl>
                                          <p:spTgt spid="23">
                                            <p:txEl>
                                              <p:pRg st="0" end="0"/>
                                            </p:txEl>
                                          </p:spTgt>
                                        </p:tgtEl>
                                        <p:attrNameLst>
                                          <p:attrName>style.visibility</p:attrName>
                                        </p:attrNameLst>
                                      </p:cBhvr>
                                      <p:to>
                                        <p:strVal val="visible"/>
                                      </p:to>
                                    </p:set>
                                    <p:anim calcmode="lin" valueType="num">
                                      <p:cBhvr>
                                        <p:cTn id="52"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53"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54" dur="500"/>
                                        <p:tgtEl>
                                          <p:spTgt spid="23">
                                            <p:txEl>
                                              <p:pRg st="0" end="0"/>
                                            </p:txEl>
                                          </p:spTgt>
                                        </p:tgtEl>
                                      </p:cBhvr>
                                    </p:animEffect>
                                  </p:childTnLst>
                                </p:cTn>
                              </p:par>
                            </p:childTnLst>
                          </p:cTn>
                        </p:par>
                        <p:par>
                          <p:cTn id="55" fill="hold">
                            <p:stCondLst>
                              <p:cond delay="4000"/>
                            </p:stCondLst>
                            <p:childTnLst>
                              <p:par>
                                <p:cTn id="56" presetID="53" presetClass="entr" presetSubtype="16" fill="hold" grpId="0" nodeType="afterEffect">
                                  <p:stCondLst>
                                    <p:cond delay="0"/>
                                  </p:stCondLst>
                                  <p:childTnLst>
                                    <p:set>
                                      <p:cBhvr>
                                        <p:cTn id="57" dur="1" fill="hold">
                                          <p:stCondLst>
                                            <p:cond delay="0"/>
                                          </p:stCondLst>
                                        </p:cTn>
                                        <p:tgtEl>
                                          <p:spTgt spid="25">
                                            <p:txEl>
                                              <p:pRg st="0" end="0"/>
                                            </p:txEl>
                                          </p:spTgt>
                                        </p:tgtEl>
                                        <p:attrNameLst>
                                          <p:attrName>style.visibility</p:attrName>
                                        </p:attrNameLst>
                                      </p:cBhvr>
                                      <p:to>
                                        <p:strVal val="visible"/>
                                      </p:to>
                                    </p:set>
                                    <p:anim calcmode="lin" valueType="num">
                                      <p:cBhvr>
                                        <p:cTn id="58"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59"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60" dur="500"/>
                                        <p:tgtEl>
                                          <p:spTgt spid="25">
                                            <p:txEl>
                                              <p:pRg st="0" end="0"/>
                                            </p:txEl>
                                          </p:spTgt>
                                        </p:tgtEl>
                                      </p:cBhvr>
                                    </p:animEffect>
                                  </p:childTnLst>
                                </p:cTn>
                              </p:par>
                            </p:childTnLst>
                          </p:cTn>
                        </p:par>
                        <p:par>
                          <p:cTn id="61" fill="hold">
                            <p:stCondLst>
                              <p:cond delay="4500"/>
                            </p:stCondLst>
                            <p:childTnLst>
                              <p:par>
                                <p:cTn id="62" presetID="53" presetClass="entr" presetSubtype="16" fill="hold" grpId="0" nodeType="afterEffect">
                                  <p:stCondLst>
                                    <p:cond delay="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p:cTn id="64"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1" grpId="0" build="p"/>
      <p:bldP spid="23" grpId="0" build="p"/>
      <p:bldP spid="25" grpId="0" build="p"/>
      <p:bldP spid="34"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AutoShape 2"/>
          <p:cNvSpPr>
            <a:spLocks noChangeArrowheads="1"/>
          </p:cNvSpPr>
          <p:nvPr/>
        </p:nvSpPr>
        <p:spPr bwMode="auto">
          <a:xfrm>
            <a:off x="0" y="0"/>
            <a:ext cx="12858750" cy="7232650"/>
          </a:xfrm>
          <a:prstGeom prst="roundRect">
            <a:avLst>
              <a:gd name="adj" fmla="val 0"/>
            </a:avLst>
          </a:prstGeom>
          <a:blipFill dpi="0" rotWithShape="1">
            <a:blip r:embed="rId3"/>
            <a:srcRect/>
            <a:stretch>
              <a:fillRect/>
            </a:stretch>
          </a:blipFill>
          <a:ln w="9525">
            <a:noFill/>
            <a:round/>
            <a:headEnd/>
            <a:tailEnd/>
          </a:ln>
        </p:spPr>
        <p:txBody>
          <a:bodyPr wrap="none" anchor="ctr"/>
          <a:lstStyle/>
          <a:p>
            <a:endParaRPr lang="zh-CN" altLang="en-US"/>
          </a:p>
        </p:txBody>
      </p:sp>
      <p:sp>
        <p:nvSpPr>
          <p:cNvPr id="13" name="矩形 12"/>
          <p:cNvSpPr/>
          <p:nvPr/>
        </p:nvSpPr>
        <p:spPr>
          <a:xfrm>
            <a:off x="0" y="4065588"/>
            <a:ext cx="12858750" cy="2784475"/>
          </a:xfrm>
          <a:prstGeom prst="rect">
            <a:avLst/>
          </a:prstGeom>
          <a:solidFill>
            <a:schemeClr val="accent1">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矩形 259"/>
          <p:cNvSpPr>
            <a:spLocks noChangeArrowheads="1"/>
          </p:cNvSpPr>
          <p:nvPr/>
        </p:nvSpPr>
        <p:spPr bwMode="auto">
          <a:xfrm>
            <a:off x="4783138" y="5056188"/>
            <a:ext cx="7870825" cy="1625600"/>
          </a:xfrm>
          <a:prstGeom prst="rect">
            <a:avLst/>
          </a:prstGeom>
          <a:noFill/>
          <a:ln w="9525">
            <a:noFill/>
            <a:miter lim="800000"/>
            <a:headEnd/>
            <a:tailEnd/>
          </a:ln>
        </p:spPr>
        <p:txBody>
          <a:bodyPr lIns="0" tIns="0" rIns="0" bIns="0">
            <a:spAutoFit/>
          </a:bodyPr>
          <a:lstStyle/>
          <a:p>
            <a:pPr>
              <a:spcBef>
                <a:spcPct val="20000"/>
              </a:spcBef>
              <a:buFont typeface="Arial" charset="0"/>
              <a:buNone/>
            </a:pPr>
            <a:r>
              <a:rPr lang="zh-CN" altLang="en-US" sz="7200">
                <a:solidFill>
                  <a:schemeClr val="bg1"/>
                </a:solidFill>
                <a:latin typeface="微软雅黑" pitchFamily="34" charset="-122"/>
                <a:ea typeface="微软雅黑" pitchFamily="34" charset="-122"/>
                <a:cs typeface="Arial" charset="0"/>
                <a:sym typeface="Calibri" pitchFamily="34" charset="0"/>
              </a:rPr>
              <a:t>感谢聆听</a:t>
            </a:r>
            <a:endParaRPr lang="en-US" altLang="zh-CN" sz="7200">
              <a:solidFill>
                <a:schemeClr val="bg1"/>
              </a:solidFill>
              <a:latin typeface="微软雅黑" pitchFamily="34" charset="-122"/>
              <a:ea typeface="微软雅黑" pitchFamily="34" charset="-122"/>
              <a:cs typeface="Arial" charset="0"/>
              <a:sym typeface="Calibri" pitchFamily="34" charset="0"/>
            </a:endParaRPr>
          </a:p>
          <a:p>
            <a:pPr>
              <a:spcBef>
                <a:spcPct val="20000"/>
              </a:spcBef>
              <a:buFont typeface="Arial" charset="0"/>
              <a:buNone/>
            </a:pPr>
            <a:endParaRPr lang="en-US" altLang="zh-CN" sz="800" b="1">
              <a:solidFill>
                <a:schemeClr val="bg1"/>
              </a:solidFill>
              <a:latin typeface="微软雅黑" pitchFamily="34" charset="-122"/>
              <a:ea typeface="微软雅黑" pitchFamily="34" charset="-122"/>
              <a:cs typeface="Arial" charset="0"/>
              <a:sym typeface="Calibri" pitchFamily="34" charset="0"/>
            </a:endParaRPr>
          </a:p>
          <a:p>
            <a:pPr>
              <a:spcBef>
                <a:spcPct val="20000"/>
              </a:spcBef>
              <a:buFont typeface="Arial" charset="0"/>
              <a:buNone/>
            </a:pPr>
            <a:r>
              <a:rPr lang="zh-CN" altLang="en-US" sz="2000" b="1">
                <a:solidFill>
                  <a:schemeClr val="bg1"/>
                </a:solidFill>
                <a:latin typeface="微软雅黑" pitchFamily="34" charset="-122"/>
                <a:ea typeface="微软雅黑" pitchFamily="34" charset="-122"/>
                <a:cs typeface="Arial" charset="0"/>
                <a:sym typeface="Calibri" pitchFamily="34" charset="0"/>
              </a:rPr>
              <a:t>                                   </a:t>
            </a:r>
            <a:r>
              <a:rPr lang="en-US" altLang="zh-CN" sz="2000" b="1">
                <a:solidFill>
                  <a:schemeClr val="bg1"/>
                </a:solidFill>
                <a:latin typeface="微软雅黑" pitchFamily="34" charset="-122"/>
                <a:ea typeface="微软雅黑" pitchFamily="34" charset="-122"/>
                <a:cs typeface="Arial" charset="0"/>
                <a:sym typeface="Calibri" pitchFamily="34" charset="0"/>
              </a:rPr>
              <a:t>                </a:t>
            </a:r>
            <a:r>
              <a:rPr lang="zh-CN" altLang="en-US" sz="2000" b="1">
                <a:solidFill>
                  <a:schemeClr val="bg1"/>
                </a:solidFill>
                <a:latin typeface="微软雅黑" pitchFamily="34" charset="-122"/>
                <a:ea typeface="微软雅黑" pitchFamily="34" charset="-122"/>
                <a:cs typeface="Arial" charset="0"/>
                <a:sym typeface="Calibri" pitchFamily="34" charset="0"/>
              </a:rPr>
              <a:t>益阳市广播电视台后勤安保部</a:t>
            </a:r>
          </a:p>
        </p:txBody>
      </p:sp>
      <p:sp>
        <p:nvSpPr>
          <p:cNvPr id="18" name="矩形 259"/>
          <p:cNvSpPr>
            <a:spLocks noChangeArrowheads="1"/>
          </p:cNvSpPr>
          <p:nvPr/>
        </p:nvSpPr>
        <p:spPr bwMode="auto">
          <a:xfrm>
            <a:off x="4806950" y="4398963"/>
            <a:ext cx="5476875" cy="430212"/>
          </a:xfrm>
          <a:prstGeom prst="rect">
            <a:avLst/>
          </a:prstGeom>
          <a:noFill/>
          <a:ln w="9525">
            <a:noFill/>
            <a:miter lim="800000"/>
            <a:headEnd/>
            <a:tailEnd/>
          </a:ln>
        </p:spPr>
        <p:txBody>
          <a:bodyPr lIns="0" tIns="0" rIns="0" bIns="0">
            <a:spAutoFit/>
          </a:bodyPr>
          <a:lstStyle/>
          <a:p>
            <a:pPr>
              <a:spcBef>
                <a:spcPct val="20000"/>
              </a:spcBef>
              <a:buFont typeface="Arial" charset="0"/>
              <a:buNone/>
            </a:pPr>
            <a:r>
              <a:rPr lang="en-US" altLang="zh-CN" sz="2800">
                <a:solidFill>
                  <a:schemeClr val="bg1"/>
                </a:solidFill>
                <a:latin typeface="微软雅黑" pitchFamily="34" charset="-122"/>
                <a:ea typeface="微软雅黑" pitchFamily="34" charset="-122"/>
                <a:cs typeface="Arial" charset="0"/>
                <a:sym typeface="Calibri" pitchFamily="34" charset="0"/>
              </a:rPr>
              <a:t>THANK YOU</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1000"/>
                                        <p:tgtEl>
                                          <p:spTgt spid="4098"/>
                                        </p:tgtEl>
                                      </p:cBhvr>
                                    </p:animEffect>
                                    <p:anim calcmode="lin" valueType="num">
                                      <p:cBhvr>
                                        <p:cTn id="8" dur="1000" fill="hold"/>
                                        <p:tgtEl>
                                          <p:spTgt spid="4098"/>
                                        </p:tgtEl>
                                        <p:attrNameLst>
                                          <p:attrName>ppt_x</p:attrName>
                                        </p:attrNameLst>
                                      </p:cBhvr>
                                      <p:tavLst>
                                        <p:tav tm="0">
                                          <p:val>
                                            <p:strVal val="#ppt_x"/>
                                          </p:val>
                                        </p:tav>
                                        <p:tav tm="100000">
                                          <p:val>
                                            <p:strVal val="#ppt_x"/>
                                          </p:val>
                                        </p:tav>
                                      </p:tavLst>
                                    </p:anim>
                                    <p:anim calcmode="lin" valueType="num">
                                      <p:cBhvr>
                                        <p:cTn id="9" dur="1000" fill="hold"/>
                                        <p:tgtEl>
                                          <p:spTgt spid="409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barn(inVertical)">
                                      <p:cBhvr>
                                        <p:cTn id="14" dur="500"/>
                                        <p:tgtEl>
                                          <p:spTgt spid="13"/>
                                        </p:tgtEl>
                                      </p:cBhvr>
                                    </p:animEffect>
                                  </p:childTnLst>
                                </p:cTn>
                              </p:par>
                            </p:childTnLst>
                          </p:cTn>
                        </p:par>
                        <p:par>
                          <p:cTn id="15" fill="hold">
                            <p:stCondLst>
                              <p:cond delay="5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18"/>
                                        </p:tgtEl>
                                        <p:attrNameLst>
                                          <p:attrName>style.visibility</p:attrName>
                                        </p:attrNameLst>
                                      </p:cBhvr>
                                      <p:to>
                                        <p:strVal val="visible"/>
                                      </p:to>
                                    </p:set>
                                    <p:anim calcmode="lin" valueType="num">
                                      <p:cBhvr>
                                        <p:cTn id="18"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18"/>
                                        </p:tgtEl>
                                        <p:attrNameLst>
                                          <p:attrName>ppt_y</p:attrName>
                                        </p:attrNameLst>
                                      </p:cBhvr>
                                      <p:tavLst>
                                        <p:tav tm="0">
                                          <p:val>
                                            <p:strVal val="#ppt_y"/>
                                          </p:val>
                                        </p:tav>
                                        <p:tav tm="100000">
                                          <p:val>
                                            <p:strVal val="#ppt_y"/>
                                          </p:val>
                                        </p:tav>
                                      </p:tavLst>
                                    </p:anim>
                                    <p:anim calcmode="lin" valueType="num">
                                      <p:cBhvr>
                                        <p:cTn id="20"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18"/>
                                        </p:tgtEl>
                                      </p:cBhvr>
                                    </p:animEffect>
                                  </p:childTnLst>
                                </p:cTn>
                              </p:par>
                            </p:childTnLst>
                          </p:cTn>
                        </p:par>
                        <p:par>
                          <p:cTn id="23" fill="hold">
                            <p:stCondLst>
                              <p:cond delay="1350"/>
                            </p:stCondLst>
                            <p:childTnLst>
                              <p:par>
                                <p:cTn id="24" presetID="26" presetClass="emph" presetSubtype="0" fill="hold" grpId="1" nodeType="afterEffect">
                                  <p:stCondLst>
                                    <p:cond delay="0"/>
                                  </p:stCondLst>
                                  <p:iterate type="lt">
                                    <p:tmPct val="0"/>
                                  </p:iterate>
                                  <p:childTnLst>
                                    <p:animEffect transition="out" filter="fade">
                                      <p:cBhvr>
                                        <p:cTn id="25" dur="500" tmFilter="0, 0; .2, .5; .8, .5; 1, 0"/>
                                        <p:tgtEl>
                                          <p:spTgt spid="18"/>
                                        </p:tgtEl>
                                      </p:cBhvr>
                                    </p:animEffect>
                                    <p:animScale>
                                      <p:cBhvr>
                                        <p:cTn id="26" dur="250" autoRev="1" fill="hold"/>
                                        <p:tgtEl>
                                          <p:spTgt spid="18"/>
                                        </p:tgtEl>
                                      </p:cBhvr>
                                      <p:by x="105000" y="105000"/>
                                    </p:animScale>
                                  </p:childTnLst>
                                </p:cTn>
                              </p:par>
                            </p:childTnLst>
                          </p:cTn>
                        </p:par>
                        <p:par>
                          <p:cTn id="27" fill="hold">
                            <p:stCondLst>
                              <p:cond delay="185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15"/>
                                        </p:tgtEl>
                                        <p:attrNameLst>
                                          <p:attrName>style.visibility</p:attrName>
                                        </p:attrNameLst>
                                      </p:cBhvr>
                                      <p:to>
                                        <p:strVal val="visible"/>
                                      </p:to>
                                    </p:set>
                                    <p:anim calcmode="lin" valueType="num">
                                      <p:cBhvr>
                                        <p:cTn id="30"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15"/>
                                        </p:tgtEl>
                                        <p:attrNameLst>
                                          <p:attrName>ppt_y</p:attrName>
                                        </p:attrNameLst>
                                      </p:cBhvr>
                                      <p:tavLst>
                                        <p:tav tm="0">
                                          <p:val>
                                            <p:strVal val="#ppt_y"/>
                                          </p:val>
                                        </p:tav>
                                        <p:tav tm="100000">
                                          <p:val>
                                            <p:strVal val="#ppt_y"/>
                                          </p:val>
                                        </p:tav>
                                      </p:tavLst>
                                    </p:anim>
                                    <p:anim calcmode="lin" valueType="num">
                                      <p:cBhvr>
                                        <p:cTn id="32"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15"/>
                                        </p:tgtEl>
                                      </p:cBhvr>
                                    </p:animEffect>
                                  </p:childTnLst>
                                </p:cTn>
                              </p:par>
                            </p:childTnLst>
                          </p:cTn>
                        </p:par>
                        <p:par>
                          <p:cTn id="35" fill="hold">
                            <p:stCondLst>
                              <p:cond delay="3150"/>
                            </p:stCondLst>
                            <p:childTnLst>
                              <p:par>
                                <p:cTn id="36" presetID="26" presetClass="emph" presetSubtype="0" fill="hold" grpId="1" nodeType="afterEffect">
                                  <p:stCondLst>
                                    <p:cond delay="0"/>
                                  </p:stCondLst>
                                  <p:iterate type="lt">
                                    <p:tmPct val="0"/>
                                  </p:iterate>
                                  <p:childTnLst>
                                    <p:animEffect transition="out" filter="fade">
                                      <p:cBhvr>
                                        <p:cTn id="37" dur="500" tmFilter="0, 0; .2, .5; .8, .5; 1, 0"/>
                                        <p:tgtEl>
                                          <p:spTgt spid="15"/>
                                        </p:tgtEl>
                                      </p:cBhvr>
                                    </p:animEffect>
                                    <p:animScale>
                                      <p:cBhvr>
                                        <p:cTn id="38" dur="250" autoRev="1" fill="hold"/>
                                        <p:tgtEl>
                                          <p:spTgt spid="1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animBg="1"/>
      <p:bldP spid="13" grpId="0" animBg="1"/>
      <p:bldP spid="15" grpId="0"/>
      <p:bldP spid="15" grpId="1"/>
      <p:bldP spid="18" grpId="0"/>
      <p:bldP spid="18"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0" y="0"/>
            <a:ext cx="8070850" cy="4597400"/>
          </a:xfrm>
          <a:custGeom>
            <a:avLst/>
            <a:gdLst>
              <a:gd name="T0" fmla="*/ 8071119 w 10000"/>
              <a:gd name="T1" fmla="*/ 0 h 13164"/>
              <a:gd name="T2" fmla="*/ 0 w 10000"/>
              <a:gd name="T3" fmla="*/ 0 h 13164"/>
              <a:gd name="T4" fmla="*/ 12914 w 10000"/>
              <a:gd name="T5" fmla="*/ 4596697 h 13164"/>
              <a:gd name="T6" fmla="*/ 8071119 w 10000"/>
              <a:gd name="T7" fmla="*/ 0 h 1316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000" h="13164">
                <a:moveTo>
                  <a:pt x="10000" y="0"/>
                </a:moveTo>
                <a:lnTo>
                  <a:pt x="0" y="0"/>
                </a:lnTo>
                <a:cubicBezTo>
                  <a:pt x="5" y="4388"/>
                  <a:pt x="11" y="8776"/>
                  <a:pt x="16" y="13164"/>
                </a:cubicBezTo>
                <a:lnTo>
                  <a:pt x="10000" y="0"/>
                </a:lnTo>
                <a:close/>
              </a:path>
            </a:pathLst>
          </a:custGeom>
          <a:solidFill>
            <a:schemeClr val="accent1"/>
          </a:solidFill>
          <a:ln w="9525">
            <a:noFill/>
            <a:round/>
            <a:headEnd/>
            <a:tailEnd/>
          </a:ln>
        </p:spPr>
        <p:txBody>
          <a:bodyPr lIns="128573" tIns="64286" rIns="128573" bIns="64286"/>
          <a:lstStyle/>
          <a:p>
            <a:endParaRPr lang="zh-CN" altLang="en-US"/>
          </a:p>
        </p:txBody>
      </p:sp>
      <p:sp>
        <p:nvSpPr>
          <p:cNvPr id="10" name="任意多边形 9"/>
          <p:cNvSpPr>
            <a:spLocks/>
          </p:cNvSpPr>
          <p:nvPr/>
        </p:nvSpPr>
        <p:spPr bwMode="auto">
          <a:xfrm>
            <a:off x="0" y="0"/>
            <a:ext cx="6303963" cy="7232650"/>
          </a:xfrm>
          <a:custGeom>
            <a:avLst/>
            <a:gdLst>
              <a:gd name="T0" fmla="*/ 0 w 6303578"/>
              <a:gd name="T1" fmla="*/ 5939796 h 7232650"/>
              <a:gd name="T2" fmla="*/ 707825 w 6303578"/>
              <a:gd name="T3" fmla="*/ 7232253 h 7232650"/>
              <a:gd name="T4" fmla="*/ 0 w 6303578"/>
              <a:gd name="T5" fmla="*/ 7232253 h 7232650"/>
              <a:gd name="T6" fmla="*/ 0 w 6303578"/>
              <a:gd name="T7" fmla="*/ 0 h 7232650"/>
              <a:gd name="T8" fmla="*/ 2087638 w 6303578"/>
              <a:gd name="T9" fmla="*/ 0 h 7232650"/>
              <a:gd name="T10" fmla="*/ 6303232 w 6303578"/>
              <a:gd name="T11" fmla="*/ 7232253 h 7232650"/>
              <a:gd name="T12" fmla="*/ 707826 w 6303578"/>
              <a:gd name="T13" fmla="*/ 7232253 h 7232650"/>
              <a:gd name="T14" fmla="*/ 0 w 6303578"/>
              <a:gd name="T15" fmla="*/ 5939796 h 723265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303578" h="7232650">
                <a:moveTo>
                  <a:pt x="0" y="5940123"/>
                </a:moveTo>
                <a:lnTo>
                  <a:pt x="707864" y="7232650"/>
                </a:lnTo>
                <a:lnTo>
                  <a:pt x="0" y="7232650"/>
                </a:lnTo>
                <a:close/>
                <a:moveTo>
                  <a:pt x="0" y="0"/>
                </a:moveTo>
                <a:lnTo>
                  <a:pt x="2087752" y="0"/>
                </a:lnTo>
                <a:lnTo>
                  <a:pt x="6303578" y="7232650"/>
                </a:lnTo>
                <a:lnTo>
                  <a:pt x="707865" y="7232650"/>
                </a:lnTo>
                <a:lnTo>
                  <a:pt x="0" y="5940123"/>
                </a:lnTo>
                <a:close/>
              </a:path>
            </a:pathLst>
          </a:custGeom>
          <a:solidFill>
            <a:schemeClr val="accent2"/>
          </a:solidFill>
          <a:ln w="9525">
            <a:noFill/>
            <a:round/>
            <a:headEnd/>
            <a:tailEnd/>
          </a:ln>
        </p:spPr>
        <p:txBody>
          <a:bodyPr lIns="128573" tIns="64286" rIns="128573" bIns="64286"/>
          <a:lstStyle/>
          <a:p>
            <a:endParaRPr lang="zh-CN" altLang="en-US"/>
          </a:p>
        </p:txBody>
      </p:sp>
      <p:sp>
        <p:nvSpPr>
          <p:cNvPr id="11" name="MH_Number_1"/>
          <p:cNvSpPr/>
          <p:nvPr>
            <p:custDataLst>
              <p:tags r:id="rId1"/>
            </p:custDataLst>
          </p:nvPr>
        </p:nvSpPr>
        <p:spPr>
          <a:xfrm>
            <a:off x="6346825" y="2192338"/>
            <a:ext cx="615950" cy="555625"/>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240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400"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2" name="MH_Entry_1"/>
          <p:cNvSpPr/>
          <p:nvPr>
            <p:custDataLst>
              <p:tags r:id="rId2"/>
            </p:custDataLst>
          </p:nvPr>
        </p:nvSpPr>
        <p:spPr>
          <a:xfrm>
            <a:off x="7200900" y="2222500"/>
            <a:ext cx="4495800" cy="492125"/>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pAutoFit/>
          </a:bodyPr>
          <a:lstStyle/>
          <a:p>
            <a:pPr>
              <a:defRPr/>
            </a:pPr>
            <a:r>
              <a:rPr lang="zh-CN" altLang="en-US"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中国</a:t>
            </a:r>
            <a:r>
              <a:rPr lang="zh-CN" altLang="en-US"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禁毒历史回顾</a:t>
            </a:r>
            <a:endPar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MH_Number_2"/>
          <p:cNvSpPr/>
          <p:nvPr>
            <p:custDataLst>
              <p:tags r:id="rId3"/>
            </p:custDataLst>
          </p:nvPr>
        </p:nvSpPr>
        <p:spPr>
          <a:xfrm>
            <a:off x="6346825" y="3241675"/>
            <a:ext cx="606425" cy="606425"/>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4" name="MH_Entry_2"/>
          <p:cNvSpPr/>
          <p:nvPr>
            <p:custDataLst>
              <p:tags r:id="rId4"/>
            </p:custDataLst>
          </p:nvPr>
        </p:nvSpPr>
        <p:spPr>
          <a:xfrm>
            <a:off x="7200900" y="3363913"/>
            <a:ext cx="3613150" cy="492125"/>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pAutoFit/>
          </a:bodyPr>
          <a:lstStyle/>
          <a:p>
            <a:pPr>
              <a:defRPr/>
            </a:pPr>
            <a:r>
              <a:rPr lang="zh-CN" altLang="en-US"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国际</a:t>
            </a:r>
            <a:r>
              <a:rPr lang="zh-CN" altLang="en-US"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禁毒日的由来</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MH_Number_3"/>
          <p:cNvSpPr/>
          <p:nvPr>
            <p:custDataLst>
              <p:tags r:id="rId5"/>
            </p:custDataLst>
          </p:nvPr>
        </p:nvSpPr>
        <p:spPr>
          <a:xfrm>
            <a:off x="6367463" y="4341813"/>
            <a:ext cx="595312" cy="595312"/>
          </a:xfrm>
          <a:prstGeom prst="ellipse">
            <a:avLst/>
          </a:prstGeom>
          <a:solidFill>
            <a:schemeClr val="accent3"/>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en-US" altLang="zh-CN"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6" name="MH_Entry_3"/>
          <p:cNvSpPr/>
          <p:nvPr>
            <p:custDataLst>
              <p:tags r:id="rId6"/>
            </p:custDataLst>
          </p:nvPr>
        </p:nvSpPr>
        <p:spPr>
          <a:xfrm>
            <a:off x="7200900" y="4413250"/>
            <a:ext cx="3624263" cy="492125"/>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pAutoFit/>
          </a:bodyPr>
          <a:lstStyle/>
          <a:p>
            <a:pPr>
              <a:defRPr/>
            </a:pPr>
            <a:r>
              <a:rPr lang="zh-CN" altLang="en-US"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如何</a:t>
            </a:r>
            <a:r>
              <a:rPr lang="zh-CN" altLang="en-US" sz="3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才能远离毒品</a:t>
            </a:r>
            <a:endPar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MH_Others_1"/>
          <p:cNvSpPr txBox="1"/>
          <p:nvPr>
            <p:custDataLst>
              <p:tags r:id="rId7"/>
            </p:custDataLst>
          </p:nvPr>
        </p:nvSpPr>
        <p:spPr>
          <a:xfrm>
            <a:off x="1241425" y="2432050"/>
            <a:ext cx="2625725" cy="1108075"/>
          </a:xfrm>
          <a:prstGeom prst="rect">
            <a:avLst/>
          </a:prstGeom>
          <a:noFill/>
        </p:spPr>
        <p:txBody>
          <a:bodyPr lIns="0" tIns="0" rIns="0" bIns="0" anchor="ctr">
            <a:spAutoFit/>
          </a:bodyPr>
          <a:lstStyle/>
          <a:p>
            <a:pPr algn="ctr">
              <a:defRPr/>
            </a:pPr>
            <a:r>
              <a:rPr lang="zh-CN" altLang="en-US" sz="7199" b="1" dirty="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p>
        </p:txBody>
      </p:sp>
      <p:sp>
        <p:nvSpPr>
          <p:cNvPr id="20" name="MH_Others_2"/>
          <p:cNvSpPr txBox="1">
            <a:spLocks noChangeArrowheads="1"/>
          </p:cNvSpPr>
          <p:nvPr>
            <p:custDataLst>
              <p:tags r:id="rId8"/>
            </p:custDataLst>
          </p:nvPr>
        </p:nvSpPr>
        <p:spPr bwMode="auto">
          <a:xfrm>
            <a:off x="1389063" y="3609975"/>
            <a:ext cx="2330450" cy="492125"/>
          </a:xfrm>
          <a:prstGeom prst="rect">
            <a:avLst/>
          </a:prstGeom>
          <a:noFill/>
          <a:ln w="9525">
            <a:noFill/>
            <a:miter lim="800000"/>
            <a:headEnd/>
            <a:tailEnd/>
          </a:ln>
        </p:spPr>
        <p:txBody>
          <a:bodyPr lIns="0" tIns="0" rIns="0" bIns="0">
            <a:spAutoFit/>
          </a:bodyPr>
          <a:lstStyle/>
          <a:p>
            <a:pPr algn="ctr"/>
            <a:r>
              <a:rPr lang="en-US" altLang="zh-CN" sz="3200" b="1">
                <a:solidFill>
                  <a:schemeClr val="bg1"/>
                </a:solidFill>
                <a:latin typeface="Arial" charset="0"/>
                <a:ea typeface="微软雅黑" pitchFamily="34" charset="-122"/>
                <a:sym typeface="Arial" charset="0"/>
              </a:rPr>
              <a:t>CONTENTS</a:t>
            </a:r>
            <a:endParaRPr lang="zh-CN" altLang="en-US" sz="3200" b="1">
              <a:solidFill>
                <a:schemeClr val="bg1"/>
              </a:solidFill>
              <a:latin typeface="Arial" charset="0"/>
              <a:ea typeface="微软雅黑" pitchFamily="34" charset="-122"/>
              <a:sym typeface="Arial" charset="0"/>
            </a:endParaRPr>
          </a:p>
        </p:txBody>
      </p:sp>
    </p:spTree>
  </p:cSld>
  <p:clrMapOvr>
    <a:masterClrMapping/>
  </p:clrMapOvr>
  <p:transition spd="slow"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500"/>
                                        <p:tgtEl>
                                          <p:spTgt spid="10"/>
                                        </p:tgtEl>
                                      </p:cBhvr>
                                    </p:animEffec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19"/>
                                        </p:tgtEl>
                                        <p:attrNameLst>
                                          <p:attrName>style.visibility</p:attrName>
                                        </p:attrNameLst>
                                      </p:cBhvr>
                                      <p:to>
                                        <p:strVal val="visible"/>
                                      </p:to>
                                    </p:set>
                                    <p:anim by="(-#ppt_w*2)" calcmode="lin" valueType="num">
                                      <p:cBhvr rctx="PPT">
                                        <p:cTn id="13" dur="500" autoRev="1" fill="hold">
                                          <p:stCondLst>
                                            <p:cond delay="0"/>
                                          </p:stCondLst>
                                        </p:cTn>
                                        <p:tgtEl>
                                          <p:spTgt spid="19"/>
                                        </p:tgtEl>
                                        <p:attrNameLst>
                                          <p:attrName>ppt_w</p:attrName>
                                        </p:attrNameLst>
                                      </p:cBhvr>
                                    </p:anim>
                                    <p:anim by="(#ppt_w*0.50)" calcmode="lin" valueType="num">
                                      <p:cBhvr>
                                        <p:cTn id="14" dur="500" decel="50000" autoRev="1" fill="hold">
                                          <p:stCondLst>
                                            <p:cond delay="0"/>
                                          </p:stCondLst>
                                        </p:cTn>
                                        <p:tgtEl>
                                          <p:spTgt spid="19"/>
                                        </p:tgtEl>
                                        <p:attrNameLst>
                                          <p:attrName>ppt_x</p:attrName>
                                        </p:attrNameLst>
                                      </p:cBhvr>
                                    </p:anim>
                                    <p:anim from="(-#ppt_h/2)" to="(#ppt_y)" calcmode="lin" valueType="num">
                                      <p:cBhvr>
                                        <p:cTn id="15" dur="1000" fill="hold">
                                          <p:stCondLst>
                                            <p:cond delay="0"/>
                                          </p:stCondLst>
                                        </p:cTn>
                                        <p:tgtEl>
                                          <p:spTgt spid="19"/>
                                        </p:tgtEl>
                                        <p:attrNameLst>
                                          <p:attrName>ppt_y</p:attrName>
                                        </p:attrNameLst>
                                      </p:cBhvr>
                                    </p:anim>
                                    <p:animRot by="21600000">
                                      <p:cBhvr>
                                        <p:cTn id="16" dur="1000" fill="hold">
                                          <p:stCondLst>
                                            <p:cond delay="0"/>
                                          </p:stCondLst>
                                        </p:cTn>
                                        <p:tgtEl>
                                          <p:spTgt spid="19"/>
                                        </p:tgtEl>
                                        <p:attrNameLst>
                                          <p:attrName>r</p:attrName>
                                        </p:attrNameLst>
                                      </p:cBhvr>
                                    </p:animRot>
                                  </p:childTnLst>
                                </p:cTn>
                              </p:par>
                              <p:par>
                                <p:cTn id="17" presetID="56" presetClass="entr" presetSubtype="0" fill="hold" grpId="0" nodeType="withEffect">
                                  <p:stCondLst>
                                    <p:cond delay="0"/>
                                  </p:stCondLst>
                                  <p:iterate type="lt">
                                    <p:tmPct val="10000"/>
                                  </p:iterate>
                                  <p:childTnLst>
                                    <p:set>
                                      <p:cBhvr>
                                        <p:cTn id="18" dur="1" fill="hold">
                                          <p:stCondLst>
                                            <p:cond delay="0"/>
                                          </p:stCondLst>
                                        </p:cTn>
                                        <p:tgtEl>
                                          <p:spTgt spid="20"/>
                                        </p:tgtEl>
                                        <p:attrNameLst>
                                          <p:attrName>style.visibility</p:attrName>
                                        </p:attrNameLst>
                                      </p:cBhvr>
                                      <p:to>
                                        <p:strVal val="visible"/>
                                      </p:to>
                                    </p:set>
                                    <p:anim by="(-#ppt_w*2)" calcmode="lin" valueType="num">
                                      <p:cBhvr rctx="PPT">
                                        <p:cTn id="19" dur="500" autoRev="1" fill="hold">
                                          <p:stCondLst>
                                            <p:cond delay="0"/>
                                          </p:stCondLst>
                                        </p:cTn>
                                        <p:tgtEl>
                                          <p:spTgt spid="20"/>
                                        </p:tgtEl>
                                        <p:attrNameLst>
                                          <p:attrName>ppt_w</p:attrName>
                                        </p:attrNameLst>
                                      </p:cBhvr>
                                    </p:anim>
                                    <p:anim by="(#ppt_w*0.50)" calcmode="lin" valueType="num">
                                      <p:cBhvr>
                                        <p:cTn id="20" dur="500" decel="50000" autoRev="1" fill="hold">
                                          <p:stCondLst>
                                            <p:cond delay="0"/>
                                          </p:stCondLst>
                                        </p:cTn>
                                        <p:tgtEl>
                                          <p:spTgt spid="20"/>
                                        </p:tgtEl>
                                        <p:attrNameLst>
                                          <p:attrName>ppt_x</p:attrName>
                                        </p:attrNameLst>
                                      </p:cBhvr>
                                    </p:anim>
                                    <p:anim from="(-#ppt_h/2)" to="(#ppt_y)" calcmode="lin" valueType="num">
                                      <p:cBhvr>
                                        <p:cTn id="21" dur="1000" fill="hold">
                                          <p:stCondLst>
                                            <p:cond delay="0"/>
                                          </p:stCondLst>
                                        </p:cTn>
                                        <p:tgtEl>
                                          <p:spTgt spid="20"/>
                                        </p:tgtEl>
                                        <p:attrNameLst>
                                          <p:attrName>ppt_y</p:attrName>
                                        </p:attrNameLst>
                                      </p:cBhvr>
                                    </p:anim>
                                    <p:animRot by="21600000">
                                      <p:cBhvr>
                                        <p:cTn id="22" dur="1000" fill="hold">
                                          <p:stCondLst>
                                            <p:cond delay="0"/>
                                          </p:stCondLst>
                                        </p:cTn>
                                        <p:tgtEl>
                                          <p:spTgt spid="20"/>
                                        </p:tgtEl>
                                        <p:attrNameLst>
                                          <p:attrName>r</p:attrName>
                                        </p:attrNameLst>
                                      </p:cBhvr>
                                    </p:animRot>
                                  </p:childTnLst>
                                </p:cTn>
                              </p:par>
                              <p:par>
                                <p:cTn id="23" presetID="53" presetClass="entr" presetSubtype="16"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Effect transition="in" filter="fade">
                                      <p:cBhvr>
                                        <p:cTn id="27" dur="500"/>
                                        <p:tgtEl>
                                          <p:spTgt spid="11"/>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fltVal val="0"/>
                                          </p:val>
                                        </p:tav>
                                        <p:tav tm="100000">
                                          <p:val>
                                            <p:strVal val="#ppt_h"/>
                                          </p:val>
                                        </p:tav>
                                      </p:tavLst>
                                    </p:anim>
                                    <p:animEffect transition="in" filter="fade">
                                      <p:cBhvr>
                                        <p:cTn id="32" dur="500"/>
                                        <p:tgtEl>
                                          <p:spTgt spid="13"/>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animEffect transition="in" filter="fade">
                                      <p:cBhvr>
                                        <p:cTn id="37" dur="500"/>
                                        <p:tgtEl>
                                          <p:spTgt spid="15"/>
                                        </p:tgtEl>
                                      </p:cBhvr>
                                    </p:animEffect>
                                  </p:childTnLst>
                                </p:cTn>
                              </p:par>
                            </p:childTnLst>
                          </p:cTn>
                        </p:par>
                        <p:par>
                          <p:cTn id="38" fill="hold">
                            <p:stCondLst>
                              <p:cond delay="1700"/>
                            </p:stCondLst>
                            <p:childTnLst>
                              <p:par>
                                <p:cTn id="39" presetID="22" presetClass="entr" presetSubtype="4"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ipe(down)">
                                      <p:cBhvr>
                                        <p:cTn id="41" dur="500"/>
                                        <p:tgtEl>
                                          <p:spTgt spid="12"/>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down)">
                                      <p:cBhvr>
                                        <p:cTn id="44" dur="500"/>
                                        <p:tgtEl>
                                          <p:spTgt spid="14"/>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wipe(down)">
                                      <p:cBhvr>
                                        <p:cTn id="4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1" grpId="0" animBg="1"/>
      <p:bldP spid="12" grpId="0"/>
      <p:bldP spid="13" grpId="0" animBg="1"/>
      <p:bldP spid="14" grpId="0"/>
      <p:bldP spid="15" grpId="0" animBg="1"/>
      <p:bldP spid="16" grpId="0"/>
      <p:bldP spid="19" grpId="0"/>
      <p:bldP spid="2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1" name="组合 1"/>
          <p:cNvGrpSpPr>
            <a:grpSpLocks/>
          </p:cNvGrpSpPr>
          <p:nvPr/>
        </p:nvGrpSpPr>
        <p:grpSpPr bwMode="auto">
          <a:xfrm flipH="1">
            <a:off x="1749425" y="2894013"/>
            <a:ext cx="11109325" cy="1416050"/>
            <a:chOff x="3536590" y="3256285"/>
            <a:chExt cx="5419547" cy="691455"/>
          </a:xfrm>
        </p:grpSpPr>
        <p:sp>
          <p:nvSpPr>
            <p:cNvPr id="8" name="MH_Other_1"/>
            <p:cNvSpPr/>
            <p:nvPr>
              <p:custDataLst>
                <p:tags r:id="rId7"/>
              </p:custDataLst>
            </p:nvPr>
          </p:nvSpPr>
          <p:spPr>
            <a:xfrm flipV="1">
              <a:off x="7617126" y="3840766"/>
              <a:ext cx="116941" cy="106974"/>
            </a:xfrm>
            <a:prstGeom prst="rtTriangle">
              <a:avLst/>
            </a:prstGeom>
            <a:solidFill>
              <a:schemeClr val="accent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MH_Other_2"/>
            <p:cNvSpPr/>
            <p:nvPr>
              <p:custDataLst>
                <p:tags r:id="rId8"/>
              </p:custDataLst>
            </p:nvPr>
          </p:nvSpPr>
          <p:spPr>
            <a:xfrm>
              <a:off x="7617126" y="3256285"/>
              <a:ext cx="116941" cy="106974"/>
            </a:xfrm>
            <a:prstGeom prst="rtTriangle">
              <a:avLst/>
            </a:prstGeom>
            <a:solidFill>
              <a:schemeClr val="accent1">
                <a:lumMod val="50000"/>
              </a:schemeClr>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MH_Other_9"/>
            <p:cNvSpPr/>
            <p:nvPr>
              <p:custDataLst>
                <p:tags r:id="rId9"/>
              </p:custDataLst>
            </p:nvPr>
          </p:nvSpPr>
          <p:spPr>
            <a:xfrm>
              <a:off x="6732713" y="3256285"/>
              <a:ext cx="2223424" cy="691455"/>
            </a:xfrm>
            <a:prstGeom prst="rightArrow">
              <a:avLst>
                <a:gd name="adj1" fmla="val 72581"/>
                <a:gd name="adj2" fmla="val 46774"/>
              </a:avLst>
            </a:prstGeom>
            <a:solidFill>
              <a:srgbClr val="ECECEC"/>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13" name="MH_SubTitle_1"/>
            <p:cNvSpPr/>
            <p:nvPr>
              <p:custDataLst>
                <p:tags r:id="rId10"/>
              </p:custDataLst>
            </p:nvPr>
          </p:nvSpPr>
          <p:spPr>
            <a:xfrm>
              <a:off x="3536590" y="3256285"/>
              <a:ext cx="4080536" cy="691455"/>
            </a:xfrm>
            <a:prstGeom prst="rect">
              <a:avLst/>
            </a:pr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endParaRPr lang="zh-CN" altLang="en-US" sz="210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2" name="文本框 11"/>
          <p:cNvSpPr txBox="1"/>
          <p:nvPr>
            <p:custDataLst>
              <p:tags r:id="rId2"/>
            </p:custDataLst>
          </p:nvPr>
        </p:nvSpPr>
        <p:spPr>
          <a:xfrm>
            <a:off x="5070475" y="3438525"/>
            <a:ext cx="920750" cy="649288"/>
          </a:xfrm>
          <a:prstGeom prst="rect">
            <a:avLst/>
          </a:prstGeom>
          <a:noFill/>
        </p:spPr>
        <p:txBody>
          <a:bodyPr wrap="none" lIns="0" tIns="0" rIns="0" bIns="0">
            <a:spAutoFit/>
          </a:bodyPr>
          <a:lstStyle/>
          <a:p>
            <a:pPr>
              <a:defRPr/>
            </a:pPr>
            <a:r>
              <a:rPr lang="en-US" altLang="zh-CN" sz="3375" dirty="0">
                <a:solidFill>
                  <a:schemeClr val="bg1"/>
                </a:solidFill>
                <a:latin typeface="Arial" panose="020B0604020202020204" pitchFamily="34" charset="0"/>
                <a:ea typeface="微软雅黑" panose="020B0503020204020204" pitchFamily="34" charset="-122"/>
                <a:sym typeface="Arial" panose="020B0604020202020204" pitchFamily="34" charset="0"/>
              </a:rPr>
              <a:t>P</a:t>
            </a:r>
            <a:r>
              <a:rPr lang="en-US" altLang="zh-CN" sz="4217" dirty="0">
                <a:solidFill>
                  <a:schemeClr val="bg1"/>
                </a:solidFill>
                <a:latin typeface="Arial" panose="020B0604020202020204" pitchFamily="34" charset="0"/>
                <a:ea typeface="微软雅黑" panose="020B0503020204020204" pitchFamily="34" charset="-122"/>
                <a:sym typeface="Arial" panose="020B0604020202020204" pitchFamily="34" charset="0"/>
              </a:rPr>
              <a:t>art</a:t>
            </a:r>
            <a:endParaRPr lang="zh-CN" altLang="en-US" sz="12127"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2" name="文本框 13"/>
          <p:cNvSpPr txBox="1">
            <a:spLocks noChangeArrowheads="1"/>
          </p:cNvSpPr>
          <p:nvPr>
            <p:custDataLst>
              <p:tags r:id="rId3"/>
            </p:custDataLst>
          </p:nvPr>
        </p:nvSpPr>
        <p:spPr bwMode="auto">
          <a:xfrm>
            <a:off x="5207000" y="3267075"/>
            <a:ext cx="646113" cy="341313"/>
          </a:xfrm>
          <a:prstGeom prst="rect">
            <a:avLst/>
          </a:prstGeom>
          <a:noFill/>
          <a:ln>
            <a:noFill/>
          </a:ln>
          <a:extLst>
            <a:ext uri="{909E8E84-426E-40DD-AFC4-6F175D3DCCD1}"/>
            <a:ext uri="{91240B29-F687-4F45-9708-019B960494DF}"/>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defRPr/>
            </a:pPr>
            <a:r>
              <a:rPr lang="zh-CN" altLang="en-US" sz="2215" dirty="0">
                <a:solidFill>
                  <a:schemeClr val="bg1"/>
                </a:solidFill>
                <a:latin typeface="Arial" panose="020B0604020202020204" pitchFamily="34" charset="0"/>
                <a:ea typeface="微软雅黑" panose="020B0503020204020204" pitchFamily="34" charset="-122"/>
                <a:sym typeface="Arial" panose="020B0604020202020204" pitchFamily="34" charset="0"/>
              </a:rPr>
              <a:t>章 节</a:t>
            </a:r>
          </a:p>
        </p:txBody>
      </p:sp>
      <p:sp>
        <p:nvSpPr>
          <p:cNvPr id="2053" name="文本框 14"/>
          <p:cNvSpPr txBox="1">
            <a:spLocks noChangeArrowheads="1"/>
          </p:cNvSpPr>
          <p:nvPr>
            <p:custDataLst>
              <p:tags r:id="rId4"/>
            </p:custDataLst>
          </p:nvPr>
        </p:nvSpPr>
        <p:spPr bwMode="auto">
          <a:xfrm>
            <a:off x="6162675" y="2790825"/>
            <a:ext cx="1441450" cy="1557338"/>
          </a:xfrm>
          <a:prstGeom prst="rect">
            <a:avLst/>
          </a:prstGeom>
          <a:noFill/>
          <a:ln>
            <a:noFill/>
          </a:ln>
          <a:extLst>
            <a:ext uri="{909E8E84-426E-40DD-AFC4-6F175D3DCCD1}"/>
            <a:ext uri="{91240B29-F687-4F45-9708-019B960494DF}"/>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r>
              <a:rPr lang="en-US" altLang="zh-CN" sz="10123"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lang="zh-CN" altLang="en-US" sz="1012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标题 5"/>
          <p:cNvSpPr txBox="1">
            <a:spLocks/>
          </p:cNvSpPr>
          <p:nvPr>
            <p:custDataLst>
              <p:tags r:id="rId5"/>
            </p:custDataLst>
          </p:nvPr>
        </p:nvSpPr>
        <p:spPr>
          <a:xfrm>
            <a:off x="8220075" y="3217863"/>
            <a:ext cx="4186238" cy="554037"/>
          </a:xfrm>
          <a:prstGeom prst="rect">
            <a:avLst/>
          </a:prstGeom>
          <a:noFill/>
        </p:spPr>
        <p:txBody>
          <a:bodyPr lIns="0" tIns="0" rIns="0" bIns="0">
            <a:spAutoFit/>
          </a:bodyPr>
          <a:lstStyle>
            <a:lvl1pPr algn="ctr">
              <a:lnSpc>
                <a:spcPct val="90000"/>
              </a:lnSpc>
              <a:spcBef>
                <a:spcPct val="0"/>
              </a:spcBef>
              <a:buNone/>
              <a:defRPr sz="4000">
                <a:latin typeface="+mj-lt"/>
                <a:ea typeface="+mj-ea"/>
                <a:cs typeface="+mj-cs"/>
              </a:defRPr>
            </a:lvl1pPr>
          </a:lstStyle>
          <a:p>
            <a:pPr algn="l">
              <a:defRPr/>
            </a:pPr>
            <a:r>
              <a:rPr lang="zh-CN" altLang="en-US" sz="3999" kern="0" dirty="0">
                <a:solidFill>
                  <a:schemeClr val="bg1"/>
                </a:solidFill>
                <a:latin typeface="Arial" panose="020B0604020202020204" pitchFamily="34" charset="0"/>
                <a:ea typeface="微软雅黑" panose="020B0503020204020204" pitchFamily="34" charset="-122"/>
                <a:sym typeface="Arial" panose="020B0604020202020204" pitchFamily="34" charset="0"/>
              </a:rPr>
              <a:t>中国禁毒历史回顾</a:t>
            </a:r>
          </a:p>
        </p:txBody>
      </p:sp>
      <p:sp>
        <p:nvSpPr>
          <p:cNvPr id="7" name="文本占位符 6"/>
          <p:cNvSpPr txBox="1">
            <a:spLocks/>
          </p:cNvSpPr>
          <p:nvPr>
            <p:custDataLst>
              <p:tags r:id="rId6"/>
            </p:custDataLst>
          </p:nvPr>
        </p:nvSpPr>
        <p:spPr>
          <a:xfrm>
            <a:off x="8220075" y="3795713"/>
            <a:ext cx="4638675" cy="222250"/>
          </a:xfrm>
          <a:prstGeom prst="rect">
            <a:avLst/>
          </a:prstGeom>
          <a:noFill/>
        </p:spPr>
        <p:txBody>
          <a:bodyPr lIns="0" tIns="0" rIns="0" bIns="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a:solidFill>
                  <a:schemeClr val="bg1"/>
                </a:solidFill>
                <a:latin typeface="Arial" panose="020B0604020202020204" pitchFamily="34" charset="0"/>
                <a:ea typeface="微软雅黑" panose="020B0503020204020204" pitchFamily="34" charset="-122"/>
                <a:sym typeface="Arial" panose="020B0604020202020204" pitchFamily="34" charset="0"/>
              </a:rPr>
              <a:t>A Review of the History of Drug Control in China</a:t>
            </a:r>
          </a:p>
        </p:txBody>
      </p:sp>
    </p:spTree>
    <p:custDataLst>
      <p:tags r:id="rId1"/>
    </p:custDataLst>
  </p:cSld>
  <p:clrMapOvr>
    <a:masterClrMapping/>
  </p:clrMapOvr>
  <p:transition spd="slow">
    <p:pu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3"/>
          <p:cNvSpPr txBox="1">
            <a:spLocks/>
          </p:cNvSpPr>
          <p:nvPr/>
        </p:nvSpPr>
        <p:spPr bwMode="auto">
          <a:xfrm>
            <a:off x="4572000" y="1258888"/>
            <a:ext cx="7740650" cy="4845050"/>
          </a:xfrm>
          <a:prstGeom prst="rect">
            <a:avLst/>
          </a:prstGeom>
          <a:noFill/>
          <a:ln>
            <a:noFill/>
          </a:ln>
          <a:extLst>
            <a:ext uri="{909E8E84-426E-40DD-AFC4-6F175D3DCCD1}"/>
            <a:ext uri="{91240B29-F687-4F45-9708-019B960494DF}"/>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a:lnSpc>
                <a:spcPct val="200000"/>
              </a:lnSpc>
              <a:defRPr/>
            </a:pPr>
            <a:r>
              <a:rPr lang="zh-CN" altLang="en-US" b="1" dirty="0" smtClean="0">
                <a:solidFill>
                  <a:schemeClr val="bg2">
                    <a:lumMod val="50000"/>
                  </a:schemeClr>
                </a:solidFill>
                <a:latin typeface="微软雅黑" panose="020B0503020204020204" pitchFamily="34" charset="-122"/>
                <a:ea typeface="微软雅黑" panose="020B0503020204020204" pitchFamily="34" charset="-122"/>
                <a:sym typeface="Arial" panose="020B0604020202020204" pitchFamily="34" charset="0"/>
              </a:rPr>
              <a:t>       </a:t>
            </a:r>
            <a:r>
              <a:rPr lang="zh-CN" altLang="en-US" sz="2000" b="1" dirty="0" smtClean="0">
                <a:solidFill>
                  <a:schemeClr val="bg2">
                    <a:lumMod val="50000"/>
                  </a:schemeClr>
                </a:solidFill>
                <a:latin typeface="微软雅黑" pitchFamily="34" charset="-122"/>
                <a:ea typeface="微软雅黑" pitchFamily="34" charset="-122"/>
                <a:sym typeface="Arial" panose="020B0604020202020204" pitchFamily="34" charset="0"/>
              </a:rPr>
              <a:t>近</a:t>
            </a:r>
            <a:r>
              <a:rPr lang="zh-CN" altLang="en-US" sz="2000" b="1" dirty="0">
                <a:solidFill>
                  <a:schemeClr val="bg2">
                    <a:lumMod val="50000"/>
                  </a:schemeClr>
                </a:solidFill>
                <a:latin typeface="微软雅黑" pitchFamily="34" charset="-122"/>
                <a:ea typeface="微软雅黑" pitchFamily="34" charset="-122"/>
                <a:sym typeface="Arial" panose="020B0604020202020204" pitchFamily="34" charset="0"/>
              </a:rPr>
              <a:t>年来，明星吸毒已不是什么新鲜事，总是一抓就能带出一串。通过</a:t>
            </a:r>
            <a:r>
              <a:rPr lang="en-US" altLang="zh-CN" sz="2000" b="1" dirty="0">
                <a:solidFill>
                  <a:schemeClr val="bg2">
                    <a:lumMod val="50000"/>
                  </a:schemeClr>
                </a:solidFill>
                <a:latin typeface="微软雅黑" pitchFamily="34" charset="-122"/>
                <a:ea typeface="微软雅黑" pitchFamily="34" charset="-122"/>
                <a:sym typeface="Arial" panose="020B0604020202020204" pitchFamily="34" charset="0"/>
              </a:rPr>
              <a:t>《</a:t>
            </a:r>
            <a:r>
              <a:rPr lang="zh-CN" altLang="en-US" sz="2000" b="1" dirty="0">
                <a:solidFill>
                  <a:schemeClr val="bg2">
                    <a:lumMod val="50000"/>
                  </a:schemeClr>
                </a:solidFill>
                <a:latin typeface="微软雅黑" pitchFamily="34" charset="-122"/>
                <a:ea typeface="微软雅黑" pitchFamily="34" charset="-122"/>
                <a:sym typeface="Arial" panose="020B0604020202020204" pitchFamily="34" charset="0"/>
              </a:rPr>
              <a:t>中国好声音</a:t>
            </a:r>
            <a:r>
              <a:rPr lang="en-US" altLang="zh-CN" sz="2000" b="1" dirty="0">
                <a:solidFill>
                  <a:schemeClr val="bg2">
                    <a:lumMod val="50000"/>
                  </a:schemeClr>
                </a:solidFill>
                <a:latin typeface="微软雅黑" pitchFamily="34" charset="-122"/>
                <a:ea typeface="微软雅黑" pitchFamily="34" charset="-122"/>
                <a:sym typeface="Arial" panose="020B0604020202020204" pitchFamily="34" charset="0"/>
              </a:rPr>
              <a:t>》</a:t>
            </a:r>
            <a:r>
              <a:rPr lang="zh-CN" altLang="en-US" sz="2000" b="1" dirty="0">
                <a:solidFill>
                  <a:schemeClr val="bg2">
                    <a:lumMod val="50000"/>
                  </a:schemeClr>
                </a:solidFill>
                <a:latin typeface="微软雅黑" pitchFamily="34" charset="-122"/>
                <a:ea typeface="微软雅黑" pitchFamily="34" charset="-122"/>
                <a:sym typeface="Arial" panose="020B0604020202020204" pitchFamily="34" charset="0"/>
              </a:rPr>
              <a:t>这一平台好不容易走红歌坛的李代沫，因涉毒被抓闹得沸沸扬扬，柯震东和房祖名是今年被抓到的第九起明星涉毒事件，娱乐圈的涉毒事件在今年出现</a:t>
            </a:r>
            <a:r>
              <a:rPr lang="en-US" altLang="zh-CN" sz="2000" b="1" dirty="0">
                <a:solidFill>
                  <a:schemeClr val="bg2">
                    <a:lumMod val="50000"/>
                  </a:schemeClr>
                </a:solidFill>
                <a:latin typeface="微软雅黑" pitchFamily="34" charset="-122"/>
                <a:ea typeface="微软雅黑" pitchFamily="34" charset="-122"/>
                <a:sym typeface="Arial" panose="020B0604020202020204" pitchFamily="34" charset="0"/>
              </a:rPr>
              <a:t>"</a:t>
            </a:r>
            <a:r>
              <a:rPr lang="zh-CN" altLang="en-US" sz="2000" b="1" dirty="0">
                <a:solidFill>
                  <a:schemeClr val="bg2">
                    <a:lumMod val="50000"/>
                  </a:schemeClr>
                </a:solidFill>
                <a:latin typeface="微软雅黑" pitchFamily="34" charset="-122"/>
                <a:ea typeface="微软雅黑" pitchFamily="34" charset="-122"/>
                <a:sym typeface="Arial" panose="020B0604020202020204" pitchFamily="34" charset="0"/>
              </a:rPr>
              <a:t>井喷式</a:t>
            </a:r>
            <a:r>
              <a:rPr lang="en-US" altLang="zh-CN" sz="2000" b="1" dirty="0">
                <a:solidFill>
                  <a:schemeClr val="bg2">
                    <a:lumMod val="50000"/>
                  </a:schemeClr>
                </a:solidFill>
                <a:latin typeface="微软雅黑" pitchFamily="34" charset="-122"/>
                <a:ea typeface="微软雅黑" pitchFamily="34" charset="-122"/>
                <a:sym typeface="Arial" panose="020B0604020202020204" pitchFamily="34" charset="0"/>
              </a:rPr>
              <a:t>"</a:t>
            </a:r>
            <a:r>
              <a:rPr lang="zh-CN" altLang="en-US" sz="2000" b="1" dirty="0">
                <a:solidFill>
                  <a:schemeClr val="bg2">
                    <a:lumMod val="50000"/>
                  </a:schemeClr>
                </a:solidFill>
                <a:latin typeface="微软雅黑" pitchFamily="34" charset="-122"/>
                <a:ea typeface="微软雅黑" pitchFamily="34" charset="-122"/>
                <a:sym typeface="Arial" panose="020B0604020202020204" pitchFamily="34" charset="0"/>
              </a:rPr>
              <a:t>的增长，这个话题不得不让人们开始警惕起来，各种声音也在媒体上不绝于耳</a:t>
            </a:r>
            <a:r>
              <a:rPr lang="zh-CN" altLang="en-US" sz="2000" b="1" dirty="0" smtClean="0">
                <a:solidFill>
                  <a:schemeClr val="bg2">
                    <a:lumMod val="50000"/>
                  </a:schemeClr>
                </a:solidFill>
                <a:latin typeface="微软雅黑" pitchFamily="34" charset="-122"/>
                <a:ea typeface="微软雅黑" pitchFamily="34" charset="-122"/>
                <a:sym typeface="Arial" panose="020B0604020202020204" pitchFamily="34" charset="0"/>
              </a:rPr>
              <a:t>。</a:t>
            </a:r>
            <a:endParaRPr lang="en-US" altLang="zh-CN" sz="2000" b="1" dirty="0" smtClean="0">
              <a:solidFill>
                <a:schemeClr val="bg2">
                  <a:lumMod val="50000"/>
                </a:schemeClr>
              </a:solidFill>
              <a:latin typeface="微软雅黑" pitchFamily="34" charset="-122"/>
              <a:ea typeface="微软雅黑" pitchFamily="34" charset="-122"/>
              <a:sym typeface="Arial" panose="020B0604020202020204" pitchFamily="34" charset="0"/>
            </a:endParaRPr>
          </a:p>
          <a:p>
            <a:pPr algn="just">
              <a:lnSpc>
                <a:spcPct val="200000"/>
              </a:lnSpc>
              <a:defRPr/>
            </a:pPr>
            <a:r>
              <a:rPr lang="en-US" altLang="zh-CN" sz="2000" b="1" dirty="0" smtClean="0">
                <a:solidFill>
                  <a:schemeClr val="bg2">
                    <a:lumMod val="50000"/>
                  </a:schemeClr>
                </a:solidFill>
                <a:latin typeface="微软雅黑" pitchFamily="34" charset="-122"/>
                <a:ea typeface="微软雅黑" pitchFamily="34" charset="-122"/>
              </a:rPr>
              <a:t>       </a:t>
            </a:r>
            <a:r>
              <a:rPr lang="zh-CN" altLang="zh-CN" sz="2000" b="1" dirty="0" smtClean="0">
                <a:solidFill>
                  <a:schemeClr val="bg2">
                    <a:lumMod val="50000"/>
                  </a:schemeClr>
                </a:solidFill>
                <a:latin typeface="微软雅黑" pitchFamily="34" charset="-122"/>
                <a:ea typeface="微软雅黑" pitchFamily="34" charset="-122"/>
              </a:rPr>
              <a:t>那么，为什么明星圈经常与</a:t>
            </a:r>
            <a:r>
              <a:rPr lang="en-US" altLang="zh-CN" sz="2000" b="1" dirty="0" smtClean="0">
                <a:solidFill>
                  <a:schemeClr val="bg2">
                    <a:lumMod val="50000"/>
                  </a:schemeClr>
                </a:solidFill>
                <a:latin typeface="微软雅黑" pitchFamily="34" charset="-122"/>
                <a:ea typeface="微软雅黑" pitchFamily="34" charset="-122"/>
              </a:rPr>
              <a:t>“</a:t>
            </a:r>
            <a:r>
              <a:rPr lang="zh-CN" altLang="zh-CN" sz="2000" b="1" dirty="0" smtClean="0">
                <a:solidFill>
                  <a:schemeClr val="bg2">
                    <a:lumMod val="50000"/>
                  </a:schemeClr>
                </a:solidFill>
                <a:latin typeface="微软雅黑" pitchFamily="34" charset="-122"/>
                <a:ea typeface="微软雅黑" pitchFamily="34" charset="-122"/>
              </a:rPr>
              <a:t>毒</a:t>
            </a:r>
            <a:r>
              <a:rPr lang="en-US" altLang="zh-CN" sz="2000" b="1" dirty="0" smtClean="0">
                <a:solidFill>
                  <a:schemeClr val="bg2">
                    <a:lumMod val="50000"/>
                  </a:schemeClr>
                </a:solidFill>
                <a:latin typeface="微软雅黑" pitchFamily="34" charset="-122"/>
                <a:ea typeface="微软雅黑" pitchFamily="34" charset="-122"/>
              </a:rPr>
              <a:t>”</a:t>
            </a:r>
            <a:r>
              <a:rPr lang="zh-CN" altLang="zh-CN" sz="2000" b="1" dirty="0" smtClean="0">
                <a:solidFill>
                  <a:schemeClr val="bg2">
                    <a:lumMod val="50000"/>
                  </a:schemeClr>
                </a:solidFill>
                <a:latin typeface="微软雅黑" pitchFamily="34" charset="-122"/>
                <a:ea typeface="微软雅黑" pitchFamily="34" charset="-122"/>
              </a:rPr>
              <a:t>挂钩？明星吸毒对社会有负面示范，是应该从严惩处，还是应期待</a:t>
            </a:r>
            <a:r>
              <a:rPr lang="en-US" altLang="zh-CN" sz="2000" b="1" dirty="0" smtClean="0">
                <a:solidFill>
                  <a:schemeClr val="bg2">
                    <a:lumMod val="50000"/>
                  </a:schemeClr>
                </a:solidFill>
                <a:latin typeface="微软雅黑" pitchFamily="34" charset="-122"/>
                <a:ea typeface="微软雅黑" pitchFamily="34" charset="-122"/>
              </a:rPr>
              <a:t>“</a:t>
            </a:r>
            <a:r>
              <a:rPr lang="zh-CN" altLang="zh-CN" sz="2000" b="1" dirty="0" smtClean="0">
                <a:solidFill>
                  <a:schemeClr val="bg2">
                    <a:lumMod val="50000"/>
                  </a:schemeClr>
                </a:solidFill>
                <a:latin typeface="微软雅黑" pitchFamily="34" charset="-122"/>
                <a:ea typeface="微软雅黑" pitchFamily="34" charset="-122"/>
              </a:rPr>
              <a:t>浪子回头金不换</a:t>
            </a:r>
            <a:r>
              <a:rPr lang="en-US" altLang="zh-CN" sz="2000" b="1" dirty="0" smtClean="0">
                <a:solidFill>
                  <a:schemeClr val="bg2">
                    <a:lumMod val="50000"/>
                  </a:schemeClr>
                </a:solidFill>
                <a:latin typeface="微软雅黑" pitchFamily="34" charset="-122"/>
                <a:ea typeface="微软雅黑" pitchFamily="34" charset="-122"/>
              </a:rPr>
              <a:t>”</a:t>
            </a:r>
            <a:r>
              <a:rPr lang="zh-CN" altLang="zh-CN" sz="2000" b="1" dirty="0" smtClean="0">
                <a:solidFill>
                  <a:schemeClr val="bg2">
                    <a:lumMod val="50000"/>
                  </a:schemeClr>
                </a:solidFill>
                <a:latin typeface="微软雅黑" pitchFamily="34" charset="-122"/>
                <a:ea typeface="微软雅黑" pitchFamily="34" charset="-122"/>
              </a:rPr>
              <a:t>？毒品究竟是什么，又有着怎样的诱惑力，乃至在中国千百年来屡禁不止呢</a:t>
            </a:r>
            <a:r>
              <a:rPr lang="zh-CN" altLang="en-US" sz="2000" b="1" dirty="0" smtClean="0">
                <a:solidFill>
                  <a:schemeClr val="bg2">
                    <a:lumMod val="50000"/>
                  </a:schemeClr>
                </a:solidFill>
                <a:latin typeface="微软雅黑" pitchFamily="34" charset="-122"/>
                <a:ea typeface="微软雅黑" pitchFamily="34" charset="-122"/>
              </a:rPr>
              <a:t>？</a:t>
            </a:r>
            <a:endParaRPr lang="zh-CN" altLang="en-US" sz="2000" b="1" dirty="0">
              <a:solidFill>
                <a:schemeClr val="bg2">
                  <a:lumMod val="50000"/>
                </a:schemeClr>
              </a:solidFill>
              <a:latin typeface="微软雅黑" pitchFamily="34" charset="-122"/>
              <a:ea typeface="微软雅黑" pitchFamily="34" charset="-122"/>
              <a:sym typeface="Arial" panose="020B0604020202020204" pitchFamily="34" charset="0"/>
            </a:endParaRPr>
          </a:p>
        </p:txBody>
      </p:sp>
      <p:sp>
        <p:nvSpPr>
          <p:cNvPr id="8" name="TextBox 8"/>
          <p:cNvSpPr txBox="1"/>
          <p:nvPr/>
        </p:nvSpPr>
        <p:spPr>
          <a:xfrm>
            <a:off x="5434013" y="376238"/>
            <a:ext cx="2311400" cy="492125"/>
          </a:xfrm>
          <a:prstGeom prst="rect">
            <a:avLst/>
          </a:prstGeom>
          <a:noFill/>
        </p:spPr>
        <p:txBody>
          <a:bodyPr lIns="0" tIns="0" rIns="0" bIns="0" anchor="ctr">
            <a:spAutoFit/>
          </a:bodyPr>
          <a:lstStyle/>
          <a:p>
            <a:pPr algn="ctr">
              <a:defRPr/>
            </a:pPr>
            <a:r>
              <a:rPr lang="zh-CN" altLang="en-US" sz="32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引言</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pic>
        <p:nvPicPr>
          <p:cNvPr id="6" name="图片 5"/>
          <p:cNvPicPr>
            <a:picLocks noChangeAspect="1"/>
          </p:cNvPicPr>
          <p:nvPr/>
        </p:nvPicPr>
        <p:blipFill>
          <a:blip r:embed="rId3"/>
          <a:srcRect/>
          <a:stretch>
            <a:fillRect/>
          </a:stretch>
        </p:blipFill>
        <p:spPr bwMode="auto">
          <a:xfrm>
            <a:off x="714375" y="4083050"/>
            <a:ext cx="2906713" cy="2486025"/>
          </a:xfrm>
          <a:prstGeom prst="rect">
            <a:avLst/>
          </a:prstGeom>
          <a:noFill/>
          <a:ln w="9525">
            <a:noFill/>
            <a:miter lim="800000"/>
            <a:headEnd/>
            <a:tailEnd/>
          </a:ln>
        </p:spPr>
      </p:pic>
      <p:pic>
        <p:nvPicPr>
          <p:cNvPr id="10" name="图片 9"/>
          <p:cNvPicPr>
            <a:picLocks noChangeAspect="1"/>
          </p:cNvPicPr>
          <p:nvPr/>
        </p:nvPicPr>
        <p:blipFill>
          <a:blip r:embed="rId4"/>
          <a:srcRect/>
          <a:stretch>
            <a:fillRect/>
          </a:stretch>
        </p:blipFill>
        <p:spPr bwMode="auto">
          <a:xfrm>
            <a:off x="714375" y="1293813"/>
            <a:ext cx="2906713" cy="2627312"/>
          </a:xfrm>
          <a:prstGeom prst="rect">
            <a:avLst/>
          </a:prstGeom>
          <a:noFill/>
          <a:ln w="9525">
            <a:noFill/>
            <a:miter lim="800000"/>
            <a:headEnd/>
            <a:tailEnd/>
          </a:ln>
        </p:spPr>
      </p:pic>
      <p:sp>
        <p:nvSpPr>
          <p:cNvPr id="18" name="文本框 17"/>
          <p:cNvSpPr txBox="1">
            <a:spLocks noChangeArrowheads="1"/>
          </p:cNvSpPr>
          <p:nvPr/>
        </p:nvSpPr>
        <p:spPr bwMode="auto">
          <a:xfrm>
            <a:off x="4557713" y="2287588"/>
            <a:ext cx="7099300" cy="1338262"/>
          </a:xfrm>
          <a:prstGeom prst="rect">
            <a:avLst/>
          </a:prstGeom>
          <a:noFill/>
          <a:ln w="9525">
            <a:noFill/>
            <a:miter lim="800000"/>
            <a:headEnd/>
            <a:tailEnd/>
          </a:ln>
        </p:spPr>
        <p:txBody>
          <a:bodyPr>
            <a:spAutoFit/>
          </a:bodyPr>
          <a:lstStyle/>
          <a:p>
            <a:pPr>
              <a:lnSpc>
                <a:spcPct val="150000"/>
              </a:lnSpc>
            </a:pPr>
            <a:r>
              <a:rPr lang="en-US" altLang="zh-CN"/>
              <a:t/>
            </a:r>
            <a:br>
              <a:rPr lang="en-US" altLang="zh-CN"/>
            </a:br>
            <a:r>
              <a:rPr lang="en-US" altLang="zh-CN"/>
              <a:t/>
            </a:r>
            <a:br>
              <a:rPr lang="en-US" altLang="zh-CN"/>
            </a:br>
            <a:endParaRPr lang="zh-CN" altLang="en-US"/>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0-#ppt_w/2"/>
                                          </p:val>
                                        </p:tav>
                                        <p:tav tm="100000">
                                          <p:val>
                                            <p:strVal val="#ppt_x"/>
                                          </p:val>
                                        </p:tav>
                                      </p:tavLst>
                                    </p:anim>
                                    <p:anim calcmode="lin" valueType="num">
                                      <p:cBhvr additive="base">
                                        <p:cTn id="8" dur="75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750" fill="hold"/>
                                        <p:tgtEl>
                                          <p:spTgt spid="6"/>
                                        </p:tgtEl>
                                        <p:attrNameLst>
                                          <p:attrName>ppt_x</p:attrName>
                                        </p:attrNameLst>
                                      </p:cBhvr>
                                      <p:tavLst>
                                        <p:tav tm="0">
                                          <p:val>
                                            <p:strVal val="0-#ppt_w/2"/>
                                          </p:val>
                                        </p:tav>
                                        <p:tav tm="100000">
                                          <p:val>
                                            <p:strVal val="#ppt_x"/>
                                          </p:val>
                                        </p:tav>
                                      </p:tavLst>
                                    </p:anim>
                                    <p:anim calcmode="lin" valueType="num">
                                      <p:cBhvr additive="base">
                                        <p:cTn id="12" dur="75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down)">
                                      <p:cBhvr>
                                        <p:cTn id="17" dur="500"/>
                                        <p:tgtEl>
                                          <p:spTgt spid="16"/>
                                        </p:tgtEl>
                                      </p:cBhvr>
                                    </p:animEffect>
                                  </p:childTnLst>
                                </p:cTn>
                              </p:par>
                              <p:par>
                                <p:cTn id="18" presetID="10" presetClass="exit" presetSubtype="0" fill="hold" grpId="1" nodeType="withEffect">
                                  <p:stCondLst>
                                    <p:cond delay="0"/>
                                  </p:stCondLst>
                                  <p:childTnLst>
                                    <p:animEffect transition="out" filter="fade">
                                      <p:cBhvr>
                                        <p:cTn id="19" dur="500"/>
                                        <p:tgtEl>
                                          <p:spTgt spid="16"/>
                                        </p:tgtEl>
                                      </p:cBhvr>
                                    </p:animEffect>
                                    <p:set>
                                      <p:cBhvr>
                                        <p:cTn id="20" dur="1" fill="hold">
                                          <p:stCondLst>
                                            <p:cond delay="499"/>
                                          </p:stCondLst>
                                        </p:cTn>
                                        <p:tgtEl>
                                          <p:spTgt spid="16"/>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1000"/>
                                        <p:tgtEl>
                                          <p:spTgt spid="18"/>
                                        </p:tgtEl>
                                      </p:cBhvr>
                                    </p:animEffect>
                                    <p:anim calcmode="lin" valueType="num">
                                      <p:cBhvr>
                                        <p:cTn id="26" dur="1000" fill="hold"/>
                                        <p:tgtEl>
                                          <p:spTgt spid="18"/>
                                        </p:tgtEl>
                                        <p:attrNameLst>
                                          <p:attrName>ppt_x</p:attrName>
                                        </p:attrNameLst>
                                      </p:cBhvr>
                                      <p:tavLst>
                                        <p:tav tm="0">
                                          <p:val>
                                            <p:strVal val="#ppt_x"/>
                                          </p:val>
                                        </p:tav>
                                        <p:tav tm="100000">
                                          <p:val>
                                            <p:strVal val="#ppt_x"/>
                                          </p:val>
                                        </p:tav>
                                      </p:tavLst>
                                    </p:anim>
                                    <p:anim calcmode="lin" valueType="num">
                                      <p:cBhvr>
                                        <p:cTn id="27"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6" grpId="1"/>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73063" y="4000500"/>
            <a:ext cx="4011612" cy="2449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50000"/>
              </a:lnSpc>
              <a:defRPr/>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15" name="TextBox 14"/>
          <p:cNvSpPr txBox="1">
            <a:spLocks noChangeArrowheads="1"/>
          </p:cNvSpPr>
          <p:nvPr/>
        </p:nvSpPr>
        <p:spPr bwMode="auto">
          <a:xfrm>
            <a:off x="473075" y="4186238"/>
            <a:ext cx="3811588" cy="2078037"/>
          </a:xfrm>
          <a:prstGeom prst="rect">
            <a:avLst/>
          </a:prstGeom>
          <a:noFill/>
          <a:ln w="9525">
            <a:noFill/>
            <a:miter lim="800000"/>
            <a:headEnd/>
            <a:tailEnd/>
          </a:ln>
        </p:spPr>
        <p:txBody>
          <a:bodyPr lIns="0" tIns="0" rIns="0" bIns="0">
            <a:spAutoFit/>
          </a:bodyPr>
          <a:lstStyle/>
          <a:p>
            <a:pPr algn="just">
              <a:lnSpc>
                <a:spcPct val="150000"/>
              </a:lnSpc>
            </a:pPr>
            <a:r>
              <a:rPr lang="zh-CN" altLang="en-US">
                <a:solidFill>
                  <a:schemeClr val="bg1"/>
                </a:solidFill>
                <a:latin typeface="微软雅黑" pitchFamily="34" charset="-122"/>
                <a:ea typeface="微软雅黑" pitchFamily="34" charset="-122"/>
                <a:sym typeface="Arial" charset="0"/>
              </a:rPr>
              <a:t>先秦时期，被视为仙丹一类的</a:t>
            </a:r>
            <a:r>
              <a:rPr lang="en-US" altLang="zh-CN">
                <a:solidFill>
                  <a:schemeClr val="bg1"/>
                </a:solidFill>
                <a:latin typeface="微软雅黑" pitchFamily="34" charset="-122"/>
                <a:ea typeface="微软雅黑" pitchFamily="34" charset="-122"/>
                <a:sym typeface="Arial" charset="0"/>
              </a:rPr>
              <a:t>“</a:t>
            </a:r>
            <a:r>
              <a:rPr lang="zh-CN" altLang="en-US">
                <a:solidFill>
                  <a:schemeClr val="bg1"/>
                </a:solidFill>
                <a:latin typeface="微软雅黑" pitchFamily="34" charset="-122"/>
                <a:ea typeface="微软雅黑" pitchFamily="34" charset="-122"/>
                <a:sym typeface="Arial" charset="0"/>
              </a:rPr>
              <a:t>不老药</a:t>
            </a:r>
            <a:r>
              <a:rPr lang="en-US" altLang="zh-CN">
                <a:solidFill>
                  <a:schemeClr val="bg1"/>
                </a:solidFill>
                <a:latin typeface="微软雅黑" pitchFamily="34" charset="-122"/>
                <a:ea typeface="微软雅黑" pitchFamily="34" charset="-122"/>
                <a:sym typeface="Arial" charset="0"/>
              </a:rPr>
              <a:t>”</a:t>
            </a:r>
            <a:r>
              <a:rPr lang="zh-CN" altLang="en-US">
                <a:solidFill>
                  <a:schemeClr val="bg1"/>
                </a:solidFill>
                <a:latin typeface="微软雅黑" pitchFamily="34" charset="-122"/>
                <a:ea typeface="微软雅黑" pitchFamily="34" charset="-122"/>
                <a:sym typeface="Arial" charset="0"/>
              </a:rPr>
              <a:t>等毒品大多以壮阳药、保健药的面目出现。魏晋时期，当时的名人嵇康、阮籍等竹林名士都热衷于服用「寒食散」，又名「五石散」。</a:t>
            </a:r>
          </a:p>
        </p:txBody>
      </p:sp>
      <p:sp>
        <p:nvSpPr>
          <p:cNvPr id="17" name="Rectangle 16"/>
          <p:cNvSpPr/>
          <p:nvPr/>
        </p:nvSpPr>
        <p:spPr>
          <a:xfrm>
            <a:off x="4446588" y="1500188"/>
            <a:ext cx="4011612" cy="24495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50000"/>
              </a:lnSpc>
              <a:defRPr/>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18"/>
          <p:cNvSpPr txBox="1">
            <a:spLocks noChangeArrowheads="1"/>
          </p:cNvSpPr>
          <p:nvPr/>
        </p:nvSpPr>
        <p:spPr bwMode="auto">
          <a:xfrm>
            <a:off x="4557713" y="1671638"/>
            <a:ext cx="3789362" cy="2078037"/>
          </a:xfrm>
          <a:prstGeom prst="rect">
            <a:avLst/>
          </a:prstGeom>
          <a:noFill/>
          <a:ln w="9525">
            <a:noFill/>
            <a:miter lim="800000"/>
            <a:headEnd/>
            <a:tailEnd/>
          </a:ln>
        </p:spPr>
        <p:txBody>
          <a:bodyPr lIns="0" tIns="0" rIns="0" bIns="0">
            <a:spAutoFit/>
          </a:bodyPr>
          <a:lstStyle/>
          <a:p>
            <a:pPr algn="just">
              <a:lnSpc>
                <a:spcPct val="150000"/>
              </a:lnSpc>
            </a:pPr>
            <a:r>
              <a:rPr lang="zh-CN" altLang="en-US">
                <a:solidFill>
                  <a:schemeClr val="bg1"/>
                </a:solidFill>
                <a:latin typeface="微软雅黑" pitchFamily="34" charset="-122"/>
                <a:ea typeface="微软雅黑" pitchFamily="34" charset="-122"/>
                <a:sym typeface="Arial" charset="0"/>
              </a:rPr>
              <a:t>为治疗五石散的副作用，人们找了许多药方，后来发现罂粟最有效，于是尊为特效戒毒药。殊不知罂粟之所以能治五石散，是因为它本身含有更强烈的上瘾成分。</a:t>
            </a:r>
          </a:p>
        </p:txBody>
      </p:sp>
      <p:sp>
        <p:nvSpPr>
          <p:cNvPr id="21" name="Rectangle 20"/>
          <p:cNvSpPr/>
          <p:nvPr/>
        </p:nvSpPr>
        <p:spPr>
          <a:xfrm>
            <a:off x="8520113" y="4000500"/>
            <a:ext cx="4011612" cy="244951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50000"/>
              </a:lnSpc>
              <a:defRPr/>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21"/>
          <p:cNvSpPr txBox="1">
            <a:spLocks noChangeArrowheads="1"/>
          </p:cNvSpPr>
          <p:nvPr/>
        </p:nvSpPr>
        <p:spPr bwMode="auto">
          <a:xfrm>
            <a:off x="8682038" y="4222750"/>
            <a:ext cx="3678237" cy="2078038"/>
          </a:xfrm>
          <a:prstGeom prst="rect">
            <a:avLst/>
          </a:prstGeom>
          <a:noFill/>
          <a:ln w="9525">
            <a:noFill/>
            <a:miter lim="800000"/>
            <a:headEnd/>
            <a:tailEnd/>
          </a:ln>
        </p:spPr>
        <p:txBody>
          <a:bodyPr lIns="0" tIns="0" rIns="0" bIns="0">
            <a:spAutoFit/>
          </a:bodyPr>
          <a:lstStyle/>
          <a:p>
            <a:pPr algn="just">
              <a:lnSpc>
                <a:spcPct val="150000"/>
              </a:lnSpc>
            </a:pPr>
            <a:r>
              <a:rPr lang="zh-CN" altLang="en-US">
                <a:solidFill>
                  <a:schemeClr val="bg1"/>
                </a:solidFill>
                <a:latin typeface="微软雅黑" pitchFamily="34" charset="-122"/>
                <a:ea typeface="微软雅黑" pitchFamily="34" charset="-122"/>
                <a:sym typeface="Arial" charset="0"/>
              </a:rPr>
              <a:t>鸦片源于罂粟植物蒴果，在公元前</a:t>
            </a:r>
            <a:r>
              <a:rPr lang="en-US" altLang="zh-CN">
                <a:solidFill>
                  <a:schemeClr val="bg1"/>
                </a:solidFill>
                <a:latin typeface="微软雅黑" pitchFamily="34" charset="-122"/>
                <a:ea typeface="微软雅黑" pitchFamily="34" charset="-122"/>
                <a:sym typeface="Arial" charset="0"/>
              </a:rPr>
              <a:t>139</a:t>
            </a:r>
            <a:r>
              <a:rPr lang="zh-CN" altLang="en-US">
                <a:solidFill>
                  <a:schemeClr val="bg1"/>
                </a:solidFill>
                <a:latin typeface="微软雅黑" pitchFamily="34" charset="-122"/>
                <a:ea typeface="微软雅黑" pitchFamily="34" charset="-122"/>
                <a:sym typeface="Arial" charset="0"/>
              </a:rPr>
              <a:t>年张骞出使西域时，鸦片就传到了中国。三国时名医华佗就使用大麻和鸦片作为麻醉剂。公元</a:t>
            </a:r>
            <a:r>
              <a:rPr lang="en-US" altLang="zh-CN">
                <a:solidFill>
                  <a:schemeClr val="bg1"/>
                </a:solidFill>
                <a:latin typeface="微软雅黑" pitchFamily="34" charset="-122"/>
                <a:ea typeface="微软雅黑" pitchFamily="34" charset="-122"/>
                <a:sym typeface="Arial" charset="0"/>
              </a:rPr>
              <a:t>667</a:t>
            </a:r>
            <a:r>
              <a:rPr lang="zh-CN" altLang="en-US">
                <a:solidFill>
                  <a:schemeClr val="bg1"/>
                </a:solidFill>
                <a:latin typeface="微软雅黑" pitchFamily="34" charset="-122"/>
                <a:ea typeface="微软雅黑" pitchFamily="34" charset="-122"/>
                <a:sym typeface="Arial" charset="0"/>
              </a:rPr>
              <a:t>年，就有鸦片进口的记录。</a:t>
            </a:r>
          </a:p>
        </p:txBody>
      </p:sp>
      <p:pic>
        <p:nvPicPr>
          <p:cNvPr id="2" name="图片 1"/>
          <p:cNvPicPr>
            <a:picLocks noChangeAspect="1"/>
          </p:cNvPicPr>
          <p:nvPr/>
        </p:nvPicPr>
        <p:blipFill>
          <a:blip r:embed="rId3"/>
          <a:srcRect b="4672"/>
          <a:stretch>
            <a:fillRect/>
          </a:stretch>
        </p:blipFill>
        <p:spPr bwMode="auto">
          <a:xfrm>
            <a:off x="373063" y="1500188"/>
            <a:ext cx="4011612" cy="2449512"/>
          </a:xfrm>
          <a:prstGeom prst="rect">
            <a:avLst/>
          </a:prstGeom>
          <a:noFill/>
          <a:ln w="9525">
            <a:noFill/>
            <a:miter lim="800000"/>
            <a:headEnd/>
            <a:tailEnd/>
          </a:ln>
        </p:spPr>
      </p:pic>
      <p:pic>
        <p:nvPicPr>
          <p:cNvPr id="3" name="图片 2"/>
          <p:cNvPicPr>
            <a:picLocks noChangeAspect="1"/>
          </p:cNvPicPr>
          <p:nvPr/>
        </p:nvPicPr>
        <p:blipFill>
          <a:blip r:embed="rId4"/>
          <a:srcRect/>
          <a:stretch>
            <a:fillRect/>
          </a:stretch>
        </p:blipFill>
        <p:spPr bwMode="auto">
          <a:xfrm>
            <a:off x="4446588" y="4041775"/>
            <a:ext cx="4011612" cy="2408238"/>
          </a:xfrm>
          <a:prstGeom prst="rect">
            <a:avLst/>
          </a:prstGeom>
          <a:noFill/>
          <a:ln w="9525">
            <a:noFill/>
            <a:miter lim="800000"/>
            <a:headEnd/>
            <a:tailEnd/>
          </a:ln>
        </p:spPr>
      </p:pic>
      <p:pic>
        <p:nvPicPr>
          <p:cNvPr id="1026" name="Picture 2" descr="https://timgsa.baidu.com/timg?image&amp;quality=80&amp;size=b9999_10000&amp;sec=1555342994901&amp;di=6bb71e873e93014d47679cbde8e77a45&amp;imgtype=0&amp;src=http%3A%2F%2Fs7.rr.itc.cn%2Fr%2FwapChange%2F20139_3_11%2Fa7ak877396878271340.jpg"/>
          <p:cNvPicPr>
            <a:picLocks noChangeAspect="1" noChangeArrowheads="1"/>
          </p:cNvPicPr>
          <p:nvPr/>
        </p:nvPicPr>
        <p:blipFill>
          <a:blip r:embed="rId5"/>
          <a:srcRect/>
          <a:stretch>
            <a:fillRect/>
          </a:stretch>
        </p:blipFill>
        <p:spPr bwMode="auto">
          <a:xfrm>
            <a:off x="8520113" y="1485900"/>
            <a:ext cx="4002087" cy="2449513"/>
          </a:xfrm>
          <a:prstGeom prst="rect">
            <a:avLst/>
          </a:prstGeom>
          <a:noFill/>
          <a:ln w="9525">
            <a:noFill/>
            <a:miter lim="800000"/>
            <a:headEnd/>
            <a:tailEnd/>
          </a:ln>
        </p:spPr>
      </p:pic>
      <p:sp>
        <p:nvSpPr>
          <p:cNvPr id="16" name="TextBox 8"/>
          <p:cNvSpPr txBox="1"/>
          <p:nvPr/>
        </p:nvSpPr>
        <p:spPr>
          <a:xfrm>
            <a:off x="4446588" y="447675"/>
            <a:ext cx="4202112" cy="492125"/>
          </a:xfrm>
          <a:prstGeom prst="rect">
            <a:avLst/>
          </a:prstGeom>
          <a:noFill/>
        </p:spPr>
        <p:txBody>
          <a:bodyPr lIns="0" tIns="0" rIns="0" bIns="0" anchor="ctr">
            <a:spAutoFit/>
          </a:bodyPr>
          <a:lstStyle/>
          <a:p>
            <a:pPr algn="ctr">
              <a:defRPr/>
            </a:pPr>
            <a:r>
              <a:rPr lang="zh-CN" altLang="en-US" sz="32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历史上的“毒品”</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5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8" fill="hold" grpId="0" nodeType="withEffect">
                                  <p:stCondLst>
                                    <p:cond delay="5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0-#ppt_w/2"/>
                                          </p:val>
                                        </p:tav>
                                        <p:tav tm="100000">
                                          <p:val>
                                            <p:strVal val="#ppt_x"/>
                                          </p:val>
                                        </p:tav>
                                      </p:tavLst>
                                    </p:anim>
                                    <p:anim calcmode="lin" valueType="num">
                                      <p:cBhvr additive="base">
                                        <p:cTn id="20" dur="500" fill="hold"/>
                                        <p:tgtEl>
                                          <p:spTgt spid="17"/>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50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0-#ppt_w/2"/>
                                          </p:val>
                                        </p:tav>
                                        <p:tav tm="100000">
                                          <p:val>
                                            <p:strVal val="#ppt_x"/>
                                          </p:val>
                                        </p:tav>
                                      </p:tavLst>
                                    </p:anim>
                                    <p:anim calcmode="lin" valueType="num">
                                      <p:cBhvr additive="base">
                                        <p:cTn id="24" dur="5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4" fill="hold" grpId="0" nodeType="withEffect">
                                  <p:stCondLst>
                                    <p:cond delay="50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ppt_x"/>
                                          </p:val>
                                        </p:tav>
                                        <p:tav tm="100000">
                                          <p:val>
                                            <p:strVal val="#ppt_x"/>
                                          </p:val>
                                        </p:tav>
                                      </p:tavLst>
                                    </p:anim>
                                    <p:anim calcmode="lin" valueType="num">
                                      <p:cBhvr additive="base">
                                        <p:cTn id="28" dur="5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8" fill="hold" nodeType="withEffect">
                                  <p:stCondLst>
                                    <p:cond delay="500"/>
                                  </p:stCondLst>
                                  <p:childTnLst>
                                    <p:set>
                                      <p:cBhvr>
                                        <p:cTn id="30" dur="1" fill="hold">
                                          <p:stCondLst>
                                            <p:cond delay="0"/>
                                          </p:stCondLst>
                                        </p:cTn>
                                        <p:tgtEl>
                                          <p:spTgt spid="1026"/>
                                        </p:tgtEl>
                                        <p:attrNameLst>
                                          <p:attrName>style.visibility</p:attrName>
                                        </p:attrNameLst>
                                      </p:cBhvr>
                                      <p:to>
                                        <p:strVal val="visible"/>
                                      </p:to>
                                    </p:set>
                                    <p:anim calcmode="lin" valueType="num">
                                      <p:cBhvr additive="base">
                                        <p:cTn id="31" dur="500" fill="hold"/>
                                        <p:tgtEl>
                                          <p:spTgt spid="1026"/>
                                        </p:tgtEl>
                                        <p:attrNameLst>
                                          <p:attrName>ppt_x</p:attrName>
                                        </p:attrNameLst>
                                      </p:cBhvr>
                                      <p:tavLst>
                                        <p:tav tm="0">
                                          <p:val>
                                            <p:strVal val="0-#ppt_w/2"/>
                                          </p:val>
                                        </p:tav>
                                        <p:tav tm="100000">
                                          <p:val>
                                            <p:strVal val="#ppt_x"/>
                                          </p:val>
                                        </p:tav>
                                      </p:tavLst>
                                    </p:anim>
                                    <p:anim calcmode="lin" valueType="num">
                                      <p:cBhvr additive="base">
                                        <p:cTn id="32" dur="500" fill="hold"/>
                                        <p:tgtEl>
                                          <p:spTgt spid="102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50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0-#ppt_w/2"/>
                                          </p:val>
                                        </p:tav>
                                        <p:tav tm="100000">
                                          <p:val>
                                            <p:strVal val="#ppt_x"/>
                                          </p:val>
                                        </p:tav>
                                      </p:tavLst>
                                    </p:anim>
                                    <p:anim calcmode="lin" valueType="num">
                                      <p:cBhvr additive="base">
                                        <p:cTn id="36" dur="500" fill="hold"/>
                                        <p:tgtEl>
                                          <p:spTgt spid="21"/>
                                        </p:tgtEl>
                                        <p:attrNameLst>
                                          <p:attrName>ppt_y</p:attrName>
                                        </p:attrNameLst>
                                      </p:cBhvr>
                                      <p:tavLst>
                                        <p:tav tm="0">
                                          <p:val>
                                            <p:strVal val="#ppt_y"/>
                                          </p:val>
                                        </p:tav>
                                        <p:tav tm="100000">
                                          <p:val>
                                            <p:strVal val="#ppt_y"/>
                                          </p:val>
                                        </p:tav>
                                      </p:tavLst>
                                    </p:anim>
                                  </p:childTnLst>
                                </p:cTn>
                              </p:par>
                              <p:par>
                                <p:cTn id="37" presetID="2" presetClass="entr" presetSubtype="4" fill="hold" grpId="0" nodeType="withEffect">
                                  <p:stCondLst>
                                    <p:cond delay="50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500" fill="hold"/>
                                        <p:tgtEl>
                                          <p:spTgt spid="22"/>
                                        </p:tgtEl>
                                        <p:attrNameLst>
                                          <p:attrName>ppt_x</p:attrName>
                                        </p:attrNameLst>
                                      </p:cBhvr>
                                      <p:tavLst>
                                        <p:tav tm="0">
                                          <p:val>
                                            <p:strVal val="#ppt_x"/>
                                          </p:val>
                                        </p:tav>
                                        <p:tav tm="100000">
                                          <p:val>
                                            <p:strVal val="#ppt_x"/>
                                          </p:val>
                                        </p:tav>
                                      </p:tavLst>
                                    </p:anim>
                                    <p:anim calcmode="lin" valueType="num">
                                      <p:cBhvr additive="base">
                                        <p:cTn id="40"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5" grpId="0"/>
      <p:bldP spid="17" grpId="0" animBg="1"/>
      <p:bldP spid="19" grpId="0"/>
      <p:bldP spid="21" grpId="0" animBg="1"/>
      <p:bldP spid="2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extBox 8"/>
          <p:cNvSpPr txBox="1"/>
          <p:nvPr/>
        </p:nvSpPr>
        <p:spPr>
          <a:xfrm>
            <a:off x="4268788" y="376238"/>
            <a:ext cx="4202112" cy="492125"/>
          </a:xfrm>
          <a:prstGeom prst="rect">
            <a:avLst/>
          </a:prstGeom>
          <a:noFill/>
        </p:spPr>
        <p:txBody>
          <a:bodyPr lIns="0" tIns="0" rIns="0" bIns="0" anchor="ctr">
            <a:spAutoFit/>
          </a:bodyPr>
          <a:lstStyle/>
          <a:p>
            <a:pPr algn="ctr">
              <a:defRPr/>
            </a:pPr>
            <a:r>
              <a:rPr lang="zh-CN" altLang="en-US" sz="32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禁烟惨痛的民族记忆</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pic>
        <p:nvPicPr>
          <p:cNvPr id="49" name="图片 48"/>
          <p:cNvPicPr>
            <a:picLocks noChangeAspect="1"/>
          </p:cNvPicPr>
          <p:nvPr/>
        </p:nvPicPr>
        <p:blipFill>
          <a:blip r:embed="rId3"/>
          <a:srcRect b="15329"/>
          <a:stretch>
            <a:fillRect/>
          </a:stretch>
        </p:blipFill>
        <p:spPr bwMode="auto">
          <a:xfrm>
            <a:off x="407988" y="1887538"/>
            <a:ext cx="5976937" cy="4032250"/>
          </a:xfrm>
          <a:prstGeom prst="rect">
            <a:avLst/>
          </a:prstGeom>
          <a:noFill/>
          <a:ln w="9525">
            <a:noFill/>
            <a:miter lim="800000"/>
            <a:headEnd/>
            <a:tailEnd/>
          </a:ln>
        </p:spPr>
      </p:pic>
      <p:sp>
        <p:nvSpPr>
          <p:cNvPr id="50" name="文本框 49"/>
          <p:cNvSpPr txBox="1"/>
          <p:nvPr/>
        </p:nvSpPr>
        <p:spPr>
          <a:xfrm>
            <a:off x="6573838" y="1455738"/>
            <a:ext cx="5924550" cy="5078412"/>
          </a:xfrm>
          <a:prstGeom prst="rect">
            <a:avLst/>
          </a:prstGeom>
          <a:noFill/>
        </p:spPr>
        <p:txBody>
          <a:bodyPr>
            <a:spAutoFit/>
          </a:bodyPr>
          <a:lstStyle/>
          <a:p>
            <a:pPr>
              <a:lnSpc>
                <a:spcPct val="150000"/>
              </a:lnSpc>
              <a:defRPr/>
            </a:pPr>
            <a:r>
              <a:rPr lang="en-US" altLang="zh-CN" sz="2400" dirty="0">
                <a:solidFill>
                  <a:schemeClr val="bg2">
                    <a:lumMod val="50000"/>
                  </a:schemeClr>
                </a:solidFill>
                <a:latin typeface="微软雅黑" panose="020B0503020204020204" pitchFamily="34" charset="-122"/>
                <a:ea typeface="微软雅黑" panose="020B0503020204020204" pitchFamily="34" charset="-122"/>
              </a:rPr>
              <a:t>       </a:t>
            </a:r>
            <a:r>
              <a:rPr lang="zh-CN" altLang="zh-CN" sz="2400" dirty="0">
                <a:solidFill>
                  <a:schemeClr val="bg2">
                    <a:lumMod val="50000"/>
                  </a:schemeClr>
                </a:solidFill>
                <a:latin typeface="微软雅黑" panose="020B0503020204020204" pitchFamily="34" charset="-122"/>
                <a:ea typeface="微软雅黑" panose="020B0503020204020204" pitchFamily="34" charset="-122"/>
              </a:rPr>
              <a:t>到</a:t>
            </a:r>
            <a:r>
              <a:rPr lang="zh-CN" altLang="zh-CN" sz="2400" dirty="0">
                <a:solidFill>
                  <a:schemeClr val="bg2">
                    <a:lumMod val="50000"/>
                  </a:schemeClr>
                </a:solidFill>
                <a:latin typeface="微软雅黑" panose="020B0503020204020204" pitchFamily="34" charset="-122"/>
                <a:ea typeface="微软雅黑" panose="020B0503020204020204" pitchFamily="34" charset="-122"/>
              </a:rPr>
              <a:t>了乾隆年间，即</a:t>
            </a:r>
            <a:r>
              <a:rPr lang="en-US" altLang="zh-CN" sz="2400" dirty="0">
                <a:solidFill>
                  <a:schemeClr val="bg2">
                    <a:lumMod val="50000"/>
                  </a:schemeClr>
                </a:solidFill>
                <a:latin typeface="微软雅黑" panose="020B0503020204020204" pitchFamily="34" charset="-122"/>
                <a:ea typeface="微软雅黑" panose="020B0503020204020204" pitchFamily="34" charset="-122"/>
              </a:rPr>
              <a:t>18</a:t>
            </a:r>
            <a:r>
              <a:rPr lang="zh-CN" altLang="zh-CN" sz="2400" dirty="0">
                <a:solidFill>
                  <a:schemeClr val="bg2">
                    <a:lumMod val="50000"/>
                  </a:schemeClr>
                </a:solidFill>
                <a:latin typeface="微软雅黑" panose="020B0503020204020204" pitchFamily="34" charset="-122"/>
                <a:ea typeface="微软雅黑" panose="020B0503020204020204" pitchFamily="34" charset="-122"/>
              </a:rPr>
              <a:t>世纪中后期，中国已流行竹管（即烟枪）吸食鸦片了。这时鸦片逐渐改变了其作为药品的性质而变成了毒品，在当时，吸食烟毒不仅被当作一种时尚，而且烟毒已成为日常生活和人际交往中不可缺少的东西，</a:t>
            </a:r>
            <a:r>
              <a:rPr lang="en-US" altLang="zh-CN" sz="2400" dirty="0">
                <a:solidFill>
                  <a:schemeClr val="bg2">
                    <a:lumMod val="50000"/>
                  </a:schemeClr>
                </a:solidFill>
                <a:latin typeface="微软雅黑" panose="020B0503020204020204" pitchFamily="34" charset="-122"/>
                <a:ea typeface="微软雅黑" panose="020B0503020204020204" pitchFamily="34" charset="-122"/>
              </a:rPr>
              <a:t>"</a:t>
            </a:r>
            <a:r>
              <a:rPr lang="zh-CN" altLang="zh-CN" sz="2400" dirty="0">
                <a:solidFill>
                  <a:schemeClr val="bg2">
                    <a:lumMod val="50000"/>
                  </a:schemeClr>
                </a:solidFill>
                <a:latin typeface="微软雅黑" panose="020B0503020204020204" pitchFamily="34" charset="-122"/>
                <a:ea typeface="微软雅黑" panose="020B0503020204020204" pitchFamily="34" charset="-122"/>
              </a:rPr>
              <a:t>以大烟款待客人已成牢不可破之习惯</a:t>
            </a:r>
            <a:r>
              <a:rPr lang="en-US" altLang="zh-CN" sz="2400" dirty="0">
                <a:solidFill>
                  <a:schemeClr val="bg2">
                    <a:lumMod val="50000"/>
                  </a:schemeClr>
                </a:solidFill>
                <a:latin typeface="微软雅黑" panose="020B0503020204020204" pitchFamily="34" charset="-122"/>
                <a:ea typeface="微软雅黑" panose="020B0503020204020204" pitchFamily="34" charset="-122"/>
              </a:rPr>
              <a:t>"</a:t>
            </a:r>
            <a:r>
              <a:rPr lang="zh-CN" altLang="zh-CN" sz="2400" dirty="0">
                <a:solidFill>
                  <a:schemeClr val="bg2">
                    <a:lumMod val="50000"/>
                  </a:schemeClr>
                </a:solidFill>
                <a:latin typeface="微软雅黑" panose="020B0503020204020204" pitchFamily="34" charset="-122"/>
                <a:ea typeface="微软雅黑" panose="020B0503020204020204" pitchFamily="34" charset="-122"/>
              </a:rPr>
              <a:t>。与此同时，鸦片的进口量剧增，如乾隆三十二年（</a:t>
            </a:r>
            <a:r>
              <a:rPr lang="en-US" altLang="zh-CN" sz="2400" dirty="0">
                <a:solidFill>
                  <a:schemeClr val="bg2">
                    <a:lumMod val="50000"/>
                  </a:schemeClr>
                </a:solidFill>
                <a:latin typeface="微软雅黑" panose="020B0503020204020204" pitchFamily="34" charset="-122"/>
                <a:ea typeface="微软雅黑" panose="020B0503020204020204" pitchFamily="34" charset="-122"/>
              </a:rPr>
              <a:t>1767</a:t>
            </a:r>
            <a:r>
              <a:rPr lang="zh-CN" altLang="zh-CN" sz="2400" dirty="0">
                <a:solidFill>
                  <a:schemeClr val="bg2">
                    <a:lumMod val="50000"/>
                  </a:schemeClr>
                </a:solidFill>
                <a:latin typeface="微软雅黑" panose="020B0503020204020204" pitchFamily="34" charset="-122"/>
                <a:ea typeface="微软雅黑" panose="020B0503020204020204" pitchFamily="34" charset="-122"/>
              </a:rPr>
              <a:t>）达一千箱，嘉庆五年（</a:t>
            </a:r>
            <a:r>
              <a:rPr lang="en-US" altLang="zh-CN" sz="2400" dirty="0">
                <a:solidFill>
                  <a:schemeClr val="bg2">
                    <a:lumMod val="50000"/>
                  </a:schemeClr>
                </a:solidFill>
                <a:latin typeface="微软雅黑" panose="020B0503020204020204" pitchFamily="34" charset="-122"/>
                <a:ea typeface="微软雅黑" panose="020B0503020204020204" pitchFamily="34" charset="-122"/>
              </a:rPr>
              <a:t>1800</a:t>
            </a:r>
            <a:r>
              <a:rPr lang="zh-CN" altLang="zh-CN" sz="2400" dirty="0">
                <a:solidFill>
                  <a:schemeClr val="bg2">
                    <a:lumMod val="50000"/>
                  </a:schemeClr>
                </a:solidFill>
                <a:latin typeface="微软雅黑" panose="020B0503020204020204" pitchFamily="34" charset="-122"/>
                <a:ea typeface="微软雅黑" panose="020B0503020204020204" pitchFamily="34" charset="-122"/>
              </a:rPr>
              <a:t>年）达四千箱。</a:t>
            </a:r>
            <a:endParaRPr lang="zh-CN" altLang="en-US" sz="2400" dirty="0">
              <a:solidFill>
                <a:schemeClr val="bg2">
                  <a:lumMod val="50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ppt_x"/>
                                          </p:val>
                                        </p:tav>
                                        <p:tav tm="100000">
                                          <p:val>
                                            <p:strVal val="#ppt_x"/>
                                          </p:val>
                                        </p:tav>
                                      </p:tavLst>
                                    </p:anim>
                                    <p:anim calcmode="lin" valueType="num">
                                      <p:cBhvr additive="base">
                                        <p:cTn id="8" dur="500" fill="hold"/>
                                        <p:tgtEl>
                                          <p:spTgt spid="49"/>
                                        </p:tgtEl>
                                        <p:attrNameLst>
                                          <p:attrName>ppt_y</p:attrName>
                                        </p:attrNameLst>
                                      </p:cBhvr>
                                      <p:tavLst>
                                        <p:tav tm="0">
                                          <p:val>
                                            <p:strVal val="1+#ppt_h/2"/>
                                          </p:val>
                                        </p:tav>
                                        <p:tav tm="100000">
                                          <p:val>
                                            <p:strVal val="#ppt_y"/>
                                          </p:val>
                                        </p:tav>
                                      </p:tavLst>
                                    </p:anim>
                                  </p:childTnLst>
                                </p:cTn>
                              </p:par>
                              <p:par>
                                <p:cTn id="9" presetID="42" presetClass="entr" presetSubtype="0" fill="hold" grpId="0" nodeType="with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fade">
                                      <p:cBhvr>
                                        <p:cTn id="11" dur="1000"/>
                                        <p:tgtEl>
                                          <p:spTgt spid="50"/>
                                        </p:tgtEl>
                                      </p:cBhvr>
                                    </p:animEffect>
                                    <p:anim calcmode="lin" valueType="num">
                                      <p:cBhvr>
                                        <p:cTn id="12" dur="1000" fill="hold"/>
                                        <p:tgtEl>
                                          <p:spTgt spid="50"/>
                                        </p:tgtEl>
                                        <p:attrNameLst>
                                          <p:attrName>ppt_x</p:attrName>
                                        </p:attrNameLst>
                                      </p:cBhvr>
                                      <p:tavLst>
                                        <p:tav tm="0">
                                          <p:val>
                                            <p:strVal val="#ppt_x"/>
                                          </p:val>
                                        </p:tav>
                                        <p:tav tm="100000">
                                          <p:val>
                                            <p:strVal val="#ppt_x"/>
                                          </p:val>
                                        </p:tav>
                                      </p:tavLst>
                                    </p:anim>
                                    <p:anim calcmode="lin" valueType="num">
                                      <p:cBhvr>
                                        <p:cTn id="13"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extBox 8"/>
          <p:cNvSpPr txBox="1"/>
          <p:nvPr/>
        </p:nvSpPr>
        <p:spPr>
          <a:xfrm>
            <a:off x="4268788" y="376238"/>
            <a:ext cx="4202112" cy="492125"/>
          </a:xfrm>
          <a:prstGeom prst="rect">
            <a:avLst/>
          </a:prstGeom>
          <a:noFill/>
        </p:spPr>
        <p:txBody>
          <a:bodyPr lIns="0" tIns="0" rIns="0" bIns="0" anchor="ctr">
            <a:spAutoFit/>
          </a:bodyPr>
          <a:lstStyle/>
          <a:p>
            <a:pPr algn="ctr">
              <a:defRPr/>
            </a:pPr>
            <a:r>
              <a:rPr lang="zh-CN" altLang="en-US" sz="32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禁烟惨痛的民族记忆</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文本框 49"/>
          <p:cNvSpPr txBox="1"/>
          <p:nvPr/>
        </p:nvSpPr>
        <p:spPr>
          <a:xfrm>
            <a:off x="6500813" y="1312863"/>
            <a:ext cx="5926137" cy="5565775"/>
          </a:xfrm>
          <a:prstGeom prst="rect">
            <a:avLst/>
          </a:prstGeom>
          <a:noFill/>
        </p:spPr>
        <p:txBody>
          <a:bodyPr>
            <a:spAutoFit/>
          </a:bodyPr>
          <a:lstStyle/>
          <a:p>
            <a:pPr>
              <a:lnSpc>
                <a:spcPct val="150000"/>
              </a:lnSpc>
              <a:defRPr/>
            </a:pPr>
            <a:r>
              <a:rPr lang="zh-CN" altLang="en-US" sz="2400" dirty="0">
                <a:solidFill>
                  <a:schemeClr val="bg2">
                    <a:lumMod val="50000"/>
                  </a:schemeClr>
                </a:solidFill>
                <a:latin typeface="微软雅黑" panose="020B0503020204020204" pitchFamily="34" charset="-122"/>
                <a:ea typeface="微软雅黑" panose="020B0503020204020204" pitchFamily="34" charset="-122"/>
              </a:rPr>
              <a:t>       到</a:t>
            </a:r>
            <a:r>
              <a:rPr lang="zh-CN" altLang="en-US" sz="2400" dirty="0">
                <a:solidFill>
                  <a:schemeClr val="bg2">
                    <a:lumMod val="50000"/>
                  </a:schemeClr>
                </a:solidFill>
                <a:latin typeface="微软雅黑" panose="020B0503020204020204" pitchFamily="34" charset="-122"/>
                <a:ea typeface="微软雅黑" panose="020B0503020204020204" pitchFamily="34" charset="-122"/>
              </a:rPr>
              <a:t>了民国时期，虽然有明文的禁烟令，却在执行中却大打折扣，警察明明知道大公馆吸食鸦片的事情，却不敢管，只是睁一眼闭一眼。在当时，在藏污纳垢的妓院中也绝对不允许吸食鸦片。</a:t>
            </a:r>
            <a:r>
              <a:rPr lang="en-US" altLang="zh-CN" sz="2400" dirty="0">
                <a:solidFill>
                  <a:schemeClr val="bg2">
                    <a:lumMod val="50000"/>
                  </a:schemeClr>
                </a:solidFill>
                <a:latin typeface="微软雅黑" panose="020B0503020204020204" pitchFamily="34" charset="-122"/>
                <a:ea typeface="微软雅黑" panose="020B0503020204020204" pitchFamily="34" charset="-122"/>
              </a:rPr>
              <a:t>1920</a:t>
            </a:r>
            <a:r>
              <a:rPr lang="zh-CN" altLang="en-US" sz="2400" dirty="0">
                <a:solidFill>
                  <a:schemeClr val="bg2">
                    <a:lumMod val="50000"/>
                  </a:schemeClr>
                </a:solidFill>
                <a:latin typeface="微软雅黑" panose="020B0503020204020204" pitchFamily="34" charset="-122"/>
                <a:ea typeface="微软雅黑" panose="020B0503020204020204" pitchFamily="34" charset="-122"/>
              </a:rPr>
              <a:t>年奉系部队第一次进关，奉系部队的张景惠在北京警察厅侦辑队队长李寿金陪下几乎天天到北京庆余堂来逛。张作霖的把兄弟</a:t>
            </a:r>
            <a:r>
              <a:rPr lang="en-US" altLang="zh-CN" sz="2400" dirty="0">
                <a:solidFill>
                  <a:schemeClr val="bg2">
                    <a:lumMod val="50000"/>
                  </a:schemeClr>
                </a:solidFill>
                <a:latin typeface="微软雅黑" panose="020B0503020204020204" pitchFamily="34" charset="-122"/>
                <a:ea typeface="微软雅黑" panose="020B0503020204020204" pitchFamily="34" charset="-122"/>
              </a:rPr>
              <a:t>,</a:t>
            </a:r>
            <a:r>
              <a:rPr lang="zh-CN" altLang="en-US" sz="2400" dirty="0">
                <a:solidFill>
                  <a:schemeClr val="bg2">
                    <a:lumMod val="50000"/>
                  </a:schemeClr>
                </a:solidFill>
                <a:latin typeface="微软雅黑" panose="020B0503020204020204" pitchFamily="34" charset="-122"/>
                <a:ea typeface="微软雅黑" panose="020B0503020204020204" pitchFamily="34" charset="-122"/>
              </a:rPr>
              <a:t>这位张景惠就是一个老烟枪，没有鸦片不能过日子，但当时妓院中却没有准备烟具。</a:t>
            </a:r>
          </a:p>
        </p:txBody>
      </p:sp>
      <p:pic>
        <p:nvPicPr>
          <p:cNvPr id="2" name="图片 1"/>
          <p:cNvPicPr>
            <a:picLocks noChangeAspect="1"/>
          </p:cNvPicPr>
          <p:nvPr/>
        </p:nvPicPr>
        <p:blipFill>
          <a:blip r:embed="rId3"/>
          <a:srcRect/>
          <a:stretch>
            <a:fillRect/>
          </a:stretch>
        </p:blipFill>
        <p:spPr bwMode="auto">
          <a:xfrm>
            <a:off x="457200" y="1960563"/>
            <a:ext cx="5905500" cy="3959225"/>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42" presetClass="entr" presetSubtype="0" fill="hold" grpId="0" nodeType="with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fade">
                                      <p:cBhvr>
                                        <p:cTn id="11" dur="1000"/>
                                        <p:tgtEl>
                                          <p:spTgt spid="50"/>
                                        </p:tgtEl>
                                      </p:cBhvr>
                                    </p:animEffect>
                                    <p:anim calcmode="lin" valueType="num">
                                      <p:cBhvr>
                                        <p:cTn id="12" dur="1000" fill="hold"/>
                                        <p:tgtEl>
                                          <p:spTgt spid="50"/>
                                        </p:tgtEl>
                                        <p:attrNameLst>
                                          <p:attrName>ppt_x</p:attrName>
                                        </p:attrNameLst>
                                      </p:cBhvr>
                                      <p:tavLst>
                                        <p:tav tm="0">
                                          <p:val>
                                            <p:strVal val="#ppt_x"/>
                                          </p:val>
                                        </p:tav>
                                        <p:tav tm="100000">
                                          <p:val>
                                            <p:strVal val="#ppt_x"/>
                                          </p:val>
                                        </p:tav>
                                      </p:tavLst>
                                    </p:anim>
                                    <p:anim calcmode="lin" valueType="num">
                                      <p:cBhvr>
                                        <p:cTn id="13"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extBox 8"/>
          <p:cNvSpPr txBox="1"/>
          <p:nvPr/>
        </p:nvSpPr>
        <p:spPr>
          <a:xfrm>
            <a:off x="4268788" y="376238"/>
            <a:ext cx="4202112" cy="492125"/>
          </a:xfrm>
          <a:prstGeom prst="rect">
            <a:avLst/>
          </a:prstGeom>
          <a:noFill/>
        </p:spPr>
        <p:txBody>
          <a:bodyPr lIns="0" tIns="0" rIns="0" bIns="0" anchor="ctr">
            <a:spAutoFit/>
          </a:bodyPr>
          <a:lstStyle/>
          <a:p>
            <a:pPr algn="ctr">
              <a:defRPr/>
            </a:pPr>
            <a:r>
              <a:rPr lang="zh-CN" altLang="en-US" sz="32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新时代任重道远</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文本框 49"/>
          <p:cNvSpPr txBox="1"/>
          <p:nvPr/>
        </p:nvSpPr>
        <p:spPr>
          <a:xfrm>
            <a:off x="6500813" y="1887538"/>
            <a:ext cx="5926137" cy="3351212"/>
          </a:xfrm>
          <a:prstGeom prst="rect">
            <a:avLst/>
          </a:prstGeom>
          <a:noFill/>
        </p:spPr>
        <p:txBody>
          <a:bodyPr>
            <a:spAutoFit/>
          </a:bodyPr>
          <a:lstStyle/>
          <a:p>
            <a:pPr>
              <a:lnSpc>
                <a:spcPct val="150000"/>
              </a:lnSpc>
              <a:defRPr/>
            </a:pPr>
            <a:r>
              <a:rPr lang="zh-CN" altLang="en-US" sz="2400" dirty="0">
                <a:solidFill>
                  <a:schemeClr val="bg2">
                    <a:lumMod val="50000"/>
                  </a:schemeClr>
                </a:solidFill>
                <a:latin typeface="微软雅黑" panose="020B0503020204020204" pitchFamily="34" charset="-122"/>
                <a:ea typeface="微软雅黑" panose="020B0503020204020204" pitchFamily="34" charset="-122"/>
              </a:rPr>
              <a:t>       中华人民共和国</a:t>
            </a:r>
            <a:r>
              <a:rPr lang="zh-CN" altLang="en-US" sz="2400" dirty="0">
                <a:solidFill>
                  <a:schemeClr val="bg2">
                    <a:lumMod val="50000"/>
                  </a:schemeClr>
                </a:solidFill>
                <a:latin typeface="微软雅黑" panose="020B0503020204020204" pitchFamily="34" charset="-122"/>
                <a:ea typeface="微软雅黑" panose="020B0503020204020204" pitchFamily="34" charset="-122"/>
              </a:rPr>
              <a:t>成立之际，鸦片烟毒造成的祸患仍十分严重。为了人民的身体健康，建立良好的社会秩序和巩固新生的人民政权，中国共产党和中央人民政府决心在全国开展一场大规模的禁烟禁毒运动，彻底根除烟患，医治旧中国的痼疾。</a:t>
            </a:r>
          </a:p>
        </p:txBody>
      </p:sp>
      <p:pic>
        <p:nvPicPr>
          <p:cNvPr id="2050" name="Picture 2" descr="https://timgsa.baidu.com/timg?image&amp;quality=80&amp;size=b9999_10000&amp;sec=1555344083253&amp;di=bc544213422b2515e855f9ca78442f1e&amp;imgtype=0&amp;src=http%3A%2F%2Fimg.91ddcc.com%2F14984843413839.jpg"/>
          <p:cNvPicPr>
            <a:picLocks noChangeAspect="1" noChangeArrowheads="1"/>
          </p:cNvPicPr>
          <p:nvPr/>
        </p:nvPicPr>
        <p:blipFill>
          <a:blip r:embed="rId3"/>
          <a:srcRect/>
          <a:stretch>
            <a:fillRect/>
          </a:stretch>
        </p:blipFill>
        <p:spPr bwMode="auto">
          <a:xfrm>
            <a:off x="307975" y="1816100"/>
            <a:ext cx="5876925" cy="424815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ppt_x"/>
                                          </p:val>
                                        </p:tav>
                                        <p:tav tm="100000">
                                          <p:val>
                                            <p:strVal val="#ppt_x"/>
                                          </p:val>
                                        </p:tav>
                                      </p:tavLst>
                                    </p:anim>
                                    <p:anim calcmode="lin" valueType="num">
                                      <p:cBhvr additive="base">
                                        <p:cTn id="8" dur="500" fill="hold"/>
                                        <p:tgtEl>
                                          <p:spTgt spid="2050"/>
                                        </p:tgtEl>
                                        <p:attrNameLst>
                                          <p:attrName>ppt_y</p:attrName>
                                        </p:attrNameLst>
                                      </p:cBhvr>
                                      <p:tavLst>
                                        <p:tav tm="0">
                                          <p:val>
                                            <p:strVal val="1+#ppt_h/2"/>
                                          </p:val>
                                        </p:tav>
                                        <p:tav tm="100000">
                                          <p:val>
                                            <p:strVal val="#ppt_y"/>
                                          </p:val>
                                        </p:tav>
                                      </p:tavLst>
                                    </p:anim>
                                  </p:childTnLst>
                                </p:cTn>
                              </p:par>
                              <p:par>
                                <p:cTn id="9" presetID="42" presetClass="entr" presetSubtype="0" fill="hold" grpId="0" nodeType="with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fade">
                                      <p:cBhvr>
                                        <p:cTn id="11" dur="1000"/>
                                        <p:tgtEl>
                                          <p:spTgt spid="50"/>
                                        </p:tgtEl>
                                      </p:cBhvr>
                                    </p:animEffect>
                                    <p:anim calcmode="lin" valueType="num">
                                      <p:cBhvr>
                                        <p:cTn id="12" dur="1000" fill="hold"/>
                                        <p:tgtEl>
                                          <p:spTgt spid="50"/>
                                        </p:tgtEl>
                                        <p:attrNameLst>
                                          <p:attrName>ppt_x</p:attrName>
                                        </p:attrNameLst>
                                      </p:cBhvr>
                                      <p:tavLst>
                                        <p:tav tm="0">
                                          <p:val>
                                            <p:strVal val="#ppt_x"/>
                                          </p:val>
                                        </p:tav>
                                        <p:tav tm="100000">
                                          <p:val>
                                            <p:strVal val="#ppt_x"/>
                                          </p:val>
                                        </p:tav>
                                      </p:tavLst>
                                    </p:anim>
                                    <p:anim calcmode="lin" valueType="num">
                                      <p:cBhvr>
                                        <p:cTn id="13"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7281977" y="5411695"/>
            <a:ext cx="436704" cy="436704"/>
            <a:chOff x="5607370" y="3562829"/>
            <a:chExt cx="587140" cy="587140"/>
          </a:xfrm>
          <a:solidFill>
            <a:schemeClr val="bg1"/>
          </a:solidFill>
        </p:grpSpPr>
        <p:sp>
          <p:nvSpPr>
            <p:cNvPr id="19" name="Freeform 15"/>
            <p:cNvSpPr>
              <a:spLocks noEditPoints="1"/>
            </p:cNvSpPr>
            <p:nvPr/>
          </p:nvSpPr>
          <p:spPr bwMode="auto">
            <a:xfrm>
              <a:off x="5746497" y="3702123"/>
              <a:ext cx="308897" cy="308544"/>
            </a:xfrm>
            <a:custGeom>
              <a:avLst/>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grpFill/>
            <a:ln>
              <a:noFill/>
            </a:ln>
          </p:spPr>
          <p:txBody>
            <a:bodyPr lIns="105484" tIns="52741" rIns="105484" bIns="52741"/>
            <a:lstStyle/>
            <a:p>
              <a:pPr algn="just">
                <a:lnSpc>
                  <a:spcPct val="120000"/>
                </a:lnSpc>
                <a:spcBef>
                  <a:spcPts val="0"/>
                </a:spcBef>
                <a:spcAft>
                  <a:spcPts val="0"/>
                </a:spcAft>
                <a:defRPr/>
              </a:pPr>
              <a:endParaRPr 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3"/>
            <p:cNvSpPr>
              <a:spLocks noEditPoints="1"/>
            </p:cNvSpPr>
            <p:nvPr/>
          </p:nvSpPr>
          <p:spPr bwMode="auto">
            <a:xfrm>
              <a:off x="5607370" y="3562829"/>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lIns="105484" tIns="52741" rIns="105484" bIns="52741"/>
            <a:lstStyle/>
            <a:p>
              <a:pPr algn="just">
                <a:lnSpc>
                  <a:spcPct val="120000"/>
                </a:lnSpc>
                <a:spcBef>
                  <a:spcPts val="0"/>
                </a:spcBef>
                <a:spcAft>
                  <a:spcPts val="0"/>
                </a:spcAft>
                <a:defRPr/>
              </a:pPr>
              <a:endParaRPr 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20"/>
          <p:cNvGrpSpPr/>
          <p:nvPr/>
        </p:nvGrpSpPr>
        <p:grpSpPr>
          <a:xfrm>
            <a:off x="7279899" y="2314089"/>
            <a:ext cx="627243" cy="627243"/>
            <a:chOff x="6665323" y="3562825"/>
            <a:chExt cx="587140" cy="587140"/>
          </a:xfrm>
          <a:solidFill>
            <a:schemeClr val="bg1"/>
          </a:solidFill>
        </p:grpSpPr>
        <p:sp>
          <p:nvSpPr>
            <p:cNvPr id="22" name="Freeform 19"/>
            <p:cNvSpPr>
              <a:spLocks noEditPoints="1"/>
            </p:cNvSpPr>
            <p:nvPr/>
          </p:nvSpPr>
          <p:spPr bwMode="auto">
            <a:xfrm>
              <a:off x="6808144" y="3735126"/>
              <a:ext cx="301499" cy="242538"/>
            </a:xfrm>
            <a:custGeom>
              <a:avLst/>
              <a:gdLst>
                <a:gd name="T0" fmla="*/ 393 w 400"/>
                <a:gd name="T1" fmla="*/ 61 h 322"/>
                <a:gd name="T2" fmla="*/ 300 w 400"/>
                <a:gd name="T3" fmla="*/ 3 h 322"/>
                <a:gd name="T4" fmla="*/ 286 w 400"/>
                <a:gd name="T5" fmla="*/ 3 h 322"/>
                <a:gd name="T6" fmla="*/ 200 w 400"/>
                <a:gd name="T7" fmla="*/ 57 h 322"/>
                <a:gd name="T8" fmla="*/ 113 w 400"/>
                <a:gd name="T9" fmla="*/ 3 h 322"/>
                <a:gd name="T10" fmla="*/ 100 w 400"/>
                <a:gd name="T11" fmla="*/ 3 h 322"/>
                <a:gd name="T12" fmla="*/ 6 w 400"/>
                <a:gd name="T13" fmla="*/ 61 h 322"/>
                <a:gd name="T14" fmla="*/ 0 w 400"/>
                <a:gd name="T15" fmla="*/ 73 h 322"/>
                <a:gd name="T16" fmla="*/ 0 w 400"/>
                <a:gd name="T17" fmla="*/ 307 h 322"/>
                <a:gd name="T18" fmla="*/ 6 w 400"/>
                <a:gd name="T19" fmla="*/ 319 h 322"/>
                <a:gd name="T20" fmla="*/ 20 w 400"/>
                <a:gd name="T21" fmla="*/ 319 h 322"/>
                <a:gd name="T22" fmla="*/ 106 w 400"/>
                <a:gd name="T23" fmla="*/ 265 h 322"/>
                <a:gd name="T24" fmla="*/ 193 w 400"/>
                <a:gd name="T25" fmla="*/ 319 h 322"/>
                <a:gd name="T26" fmla="*/ 207 w 400"/>
                <a:gd name="T27" fmla="*/ 319 h 322"/>
                <a:gd name="T28" fmla="*/ 293 w 400"/>
                <a:gd name="T29" fmla="*/ 265 h 322"/>
                <a:gd name="T30" fmla="*/ 380 w 400"/>
                <a:gd name="T31" fmla="*/ 319 h 322"/>
                <a:gd name="T32" fmla="*/ 387 w 400"/>
                <a:gd name="T33" fmla="*/ 321 h 322"/>
                <a:gd name="T34" fmla="*/ 393 w 400"/>
                <a:gd name="T35" fmla="*/ 319 h 322"/>
                <a:gd name="T36" fmla="*/ 400 w 400"/>
                <a:gd name="T37" fmla="*/ 307 h 322"/>
                <a:gd name="T38" fmla="*/ 400 w 400"/>
                <a:gd name="T39" fmla="*/ 73 h 322"/>
                <a:gd name="T40" fmla="*/ 393 w 400"/>
                <a:gd name="T41" fmla="*/ 61 h 322"/>
                <a:gd name="T42" fmla="*/ 93 w 400"/>
                <a:gd name="T43" fmla="*/ 241 h 322"/>
                <a:gd name="T44" fmla="*/ 26 w 400"/>
                <a:gd name="T45" fmla="*/ 283 h 322"/>
                <a:gd name="T46" fmla="*/ 26 w 400"/>
                <a:gd name="T47" fmla="*/ 81 h 322"/>
                <a:gd name="T48" fmla="*/ 93 w 400"/>
                <a:gd name="T49" fmla="*/ 39 h 322"/>
                <a:gd name="T50" fmla="*/ 93 w 400"/>
                <a:gd name="T51" fmla="*/ 241 h 322"/>
                <a:gd name="T52" fmla="*/ 187 w 400"/>
                <a:gd name="T53" fmla="*/ 283 h 322"/>
                <a:gd name="T54" fmla="*/ 119 w 400"/>
                <a:gd name="T55" fmla="*/ 241 h 322"/>
                <a:gd name="T56" fmla="*/ 119 w 400"/>
                <a:gd name="T57" fmla="*/ 39 h 322"/>
                <a:gd name="T58" fmla="*/ 187 w 400"/>
                <a:gd name="T59" fmla="*/ 81 h 322"/>
                <a:gd name="T60" fmla="*/ 187 w 400"/>
                <a:gd name="T61" fmla="*/ 283 h 322"/>
                <a:gd name="T62" fmla="*/ 280 w 400"/>
                <a:gd name="T63" fmla="*/ 241 h 322"/>
                <a:gd name="T64" fmla="*/ 213 w 400"/>
                <a:gd name="T65" fmla="*/ 283 h 322"/>
                <a:gd name="T66" fmla="*/ 213 w 400"/>
                <a:gd name="T67" fmla="*/ 81 h 322"/>
                <a:gd name="T68" fmla="*/ 280 w 400"/>
                <a:gd name="T69" fmla="*/ 39 h 322"/>
                <a:gd name="T70" fmla="*/ 280 w 400"/>
                <a:gd name="T71" fmla="*/ 241 h 322"/>
                <a:gd name="T72" fmla="*/ 374 w 400"/>
                <a:gd name="T73" fmla="*/ 283 h 322"/>
                <a:gd name="T74" fmla="*/ 306 w 400"/>
                <a:gd name="T75" fmla="*/ 241 h 322"/>
                <a:gd name="T76" fmla="*/ 306 w 400"/>
                <a:gd name="T77" fmla="*/ 39 h 322"/>
                <a:gd name="T78" fmla="*/ 374 w 400"/>
                <a:gd name="T79" fmla="*/ 81 h 322"/>
                <a:gd name="T80" fmla="*/ 374 w 400"/>
                <a:gd name="T81" fmla="*/ 283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00" h="322">
                  <a:moveTo>
                    <a:pt x="393" y="61"/>
                  </a:moveTo>
                  <a:cubicBezTo>
                    <a:pt x="300" y="3"/>
                    <a:pt x="300" y="3"/>
                    <a:pt x="300" y="3"/>
                  </a:cubicBezTo>
                  <a:cubicBezTo>
                    <a:pt x="296" y="0"/>
                    <a:pt x="291" y="0"/>
                    <a:pt x="286" y="3"/>
                  </a:cubicBezTo>
                  <a:cubicBezTo>
                    <a:pt x="200" y="57"/>
                    <a:pt x="200" y="57"/>
                    <a:pt x="200" y="57"/>
                  </a:cubicBezTo>
                  <a:cubicBezTo>
                    <a:pt x="113" y="3"/>
                    <a:pt x="113" y="3"/>
                    <a:pt x="113" y="3"/>
                  </a:cubicBezTo>
                  <a:cubicBezTo>
                    <a:pt x="109" y="0"/>
                    <a:pt x="104" y="0"/>
                    <a:pt x="100" y="3"/>
                  </a:cubicBezTo>
                  <a:cubicBezTo>
                    <a:pt x="6" y="61"/>
                    <a:pt x="6" y="61"/>
                    <a:pt x="6" y="61"/>
                  </a:cubicBezTo>
                  <a:cubicBezTo>
                    <a:pt x="2" y="64"/>
                    <a:pt x="0" y="68"/>
                    <a:pt x="0" y="73"/>
                  </a:cubicBezTo>
                  <a:cubicBezTo>
                    <a:pt x="0" y="307"/>
                    <a:pt x="0" y="307"/>
                    <a:pt x="0" y="307"/>
                  </a:cubicBezTo>
                  <a:cubicBezTo>
                    <a:pt x="0" y="312"/>
                    <a:pt x="2" y="317"/>
                    <a:pt x="6" y="319"/>
                  </a:cubicBezTo>
                  <a:cubicBezTo>
                    <a:pt x="11" y="322"/>
                    <a:pt x="16" y="321"/>
                    <a:pt x="20" y="319"/>
                  </a:cubicBezTo>
                  <a:cubicBezTo>
                    <a:pt x="106" y="265"/>
                    <a:pt x="106" y="265"/>
                    <a:pt x="106" y="265"/>
                  </a:cubicBezTo>
                  <a:cubicBezTo>
                    <a:pt x="193" y="319"/>
                    <a:pt x="193" y="319"/>
                    <a:pt x="193" y="319"/>
                  </a:cubicBezTo>
                  <a:cubicBezTo>
                    <a:pt x="197" y="322"/>
                    <a:pt x="202" y="322"/>
                    <a:pt x="207" y="319"/>
                  </a:cubicBezTo>
                  <a:cubicBezTo>
                    <a:pt x="293" y="265"/>
                    <a:pt x="293" y="265"/>
                    <a:pt x="293" y="265"/>
                  </a:cubicBezTo>
                  <a:cubicBezTo>
                    <a:pt x="380" y="319"/>
                    <a:pt x="380" y="319"/>
                    <a:pt x="380" y="319"/>
                  </a:cubicBezTo>
                  <a:cubicBezTo>
                    <a:pt x="382" y="320"/>
                    <a:pt x="384" y="321"/>
                    <a:pt x="387" y="321"/>
                  </a:cubicBezTo>
                  <a:cubicBezTo>
                    <a:pt x="389" y="321"/>
                    <a:pt x="391" y="320"/>
                    <a:pt x="393" y="319"/>
                  </a:cubicBezTo>
                  <a:cubicBezTo>
                    <a:pt x="397" y="317"/>
                    <a:pt x="400" y="312"/>
                    <a:pt x="400" y="307"/>
                  </a:cubicBezTo>
                  <a:cubicBezTo>
                    <a:pt x="400" y="73"/>
                    <a:pt x="400" y="73"/>
                    <a:pt x="400" y="73"/>
                  </a:cubicBezTo>
                  <a:cubicBezTo>
                    <a:pt x="400" y="68"/>
                    <a:pt x="397" y="64"/>
                    <a:pt x="393" y="61"/>
                  </a:cubicBezTo>
                  <a:close/>
                  <a:moveTo>
                    <a:pt x="93" y="241"/>
                  </a:moveTo>
                  <a:cubicBezTo>
                    <a:pt x="26" y="283"/>
                    <a:pt x="26" y="283"/>
                    <a:pt x="26" y="283"/>
                  </a:cubicBezTo>
                  <a:cubicBezTo>
                    <a:pt x="26" y="81"/>
                    <a:pt x="26" y="81"/>
                    <a:pt x="26" y="81"/>
                  </a:cubicBezTo>
                  <a:cubicBezTo>
                    <a:pt x="93" y="39"/>
                    <a:pt x="93" y="39"/>
                    <a:pt x="93" y="39"/>
                  </a:cubicBezTo>
                  <a:lnTo>
                    <a:pt x="93" y="241"/>
                  </a:lnTo>
                  <a:close/>
                  <a:moveTo>
                    <a:pt x="187" y="283"/>
                  </a:moveTo>
                  <a:cubicBezTo>
                    <a:pt x="119" y="241"/>
                    <a:pt x="119" y="241"/>
                    <a:pt x="119" y="241"/>
                  </a:cubicBezTo>
                  <a:cubicBezTo>
                    <a:pt x="119" y="39"/>
                    <a:pt x="119" y="39"/>
                    <a:pt x="119" y="39"/>
                  </a:cubicBezTo>
                  <a:cubicBezTo>
                    <a:pt x="187" y="81"/>
                    <a:pt x="187" y="81"/>
                    <a:pt x="187" y="81"/>
                  </a:cubicBezTo>
                  <a:lnTo>
                    <a:pt x="187" y="283"/>
                  </a:lnTo>
                  <a:close/>
                  <a:moveTo>
                    <a:pt x="280" y="241"/>
                  </a:moveTo>
                  <a:cubicBezTo>
                    <a:pt x="213" y="283"/>
                    <a:pt x="213" y="283"/>
                    <a:pt x="213" y="283"/>
                  </a:cubicBezTo>
                  <a:cubicBezTo>
                    <a:pt x="213" y="81"/>
                    <a:pt x="213" y="81"/>
                    <a:pt x="213" y="81"/>
                  </a:cubicBezTo>
                  <a:cubicBezTo>
                    <a:pt x="280" y="39"/>
                    <a:pt x="280" y="39"/>
                    <a:pt x="280" y="39"/>
                  </a:cubicBezTo>
                  <a:lnTo>
                    <a:pt x="280" y="241"/>
                  </a:lnTo>
                  <a:close/>
                  <a:moveTo>
                    <a:pt x="374" y="283"/>
                  </a:moveTo>
                  <a:cubicBezTo>
                    <a:pt x="306" y="241"/>
                    <a:pt x="306" y="241"/>
                    <a:pt x="306" y="241"/>
                  </a:cubicBezTo>
                  <a:cubicBezTo>
                    <a:pt x="306" y="39"/>
                    <a:pt x="306" y="39"/>
                    <a:pt x="306" y="39"/>
                  </a:cubicBezTo>
                  <a:cubicBezTo>
                    <a:pt x="374" y="81"/>
                    <a:pt x="374" y="81"/>
                    <a:pt x="374" y="81"/>
                  </a:cubicBezTo>
                  <a:lnTo>
                    <a:pt x="374" y="283"/>
                  </a:lnTo>
                  <a:close/>
                </a:path>
              </a:pathLst>
            </a:custGeom>
            <a:grpFill/>
            <a:ln>
              <a:noFill/>
            </a:ln>
          </p:spPr>
          <p:txBody>
            <a:bodyPr lIns="105484" tIns="52741" rIns="105484" bIns="52741"/>
            <a:lstStyle/>
            <a:p>
              <a:pPr algn="just">
                <a:lnSpc>
                  <a:spcPct val="120000"/>
                </a:lnSpc>
                <a:spcBef>
                  <a:spcPts val="0"/>
                </a:spcBef>
                <a:spcAft>
                  <a:spcPts val="0"/>
                </a:spcAft>
                <a:defRPr/>
              </a:pPr>
              <a:endParaRPr 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3"/>
            <p:cNvSpPr>
              <a:spLocks noEditPoints="1"/>
            </p:cNvSpPr>
            <p:nvPr/>
          </p:nvSpPr>
          <p:spPr bwMode="auto">
            <a:xfrm>
              <a:off x="6665323"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lIns="105484" tIns="52741" rIns="105484" bIns="52741"/>
            <a:lstStyle/>
            <a:p>
              <a:pPr algn="just">
                <a:lnSpc>
                  <a:spcPct val="120000"/>
                </a:lnSpc>
                <a:spcBef>
                  <a:spcPts val="0"/>
                </a:spcBef>
                <a:spcAft>
                  <a:spcPts val="0"/>
                </a:spcAft>
                <a:defRPr/>
              </a:pPr>
              <a:endParaRPr 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oup 23"/>
          <p:cNvGrpSpPr/>
          <p:nvPr/>
        </p:nvGrpSpPr>
        <p:grpSpPr>
          <a:xfrm>
            <a:off x="8228261" y="4171444"/>
            <a:ext cx="436704" cy="436704"/>
            <a:chOff x="7740352" y="3562825"/>
            <a:chExt cx="587140" cy="587140"/>
          </a:xfrm>
          <a:solidFill>
            <a:schemeClr val="bg1"/>
          </a:solidFill>
        </p:grpSpPr>
        <p:sp>
          <p:nvSpPr>
            <p:cNvPr id="25" name="Freeform 24"/>
            <p:cNvSpPr>
              <a:spLocks noEditPoints="1"/>
            </p:cNvSpPr>
            <p:nvPr/>
          </p:nvSpPr>
          <p:spPr bwMode="auto">
            <a:xfrm>
              <a:off x="7740352"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lIns="105484" tIns="52741" rIns="105484" bIns="52741"/>
            <a:lstStyle/>
            <a:p>
              <a:pPr algn="just">
                <a:lnSpc>
                  <a:spcPct val="120000"/>
                </a:lnSpc>
                <a:spcBef>
                  <a:spcPts val="0"/>
                </a:spcBef>
                <a:spcAft>
                  <a:spcPts val="0"/>
                </a:spcAft>
                <a:defRPr/>
              </a:pPr>
              <a:endParaRPr 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7"/>
            <p:cNvSpPr>
              <a:spLocks noEditPoints="1"/>
            </p:cNvSpPr>
            <p:nvPr/>
          </p:nvSpPr>
          <p:spPr bwMode="auto">
            <a:xfrm>
              <a:off x="7931746" y="3722078"/>
              <a:ext cx="204352" cy="268635"/>
            </a:xfrm>
            <a:custGeom>
              <a:avLst/>
              <a:gdLst>
                <a:gd name="T0" fmla="*/ 96 w 256"/>
                <a:gd name="T1" fmla="*/ 48 h 336"/>
                <a:gd name="T2" fmla="*/ 48 w 256"/>
                <a:gd name="T3" fmla="*/ 0 h 336"/>
                <a:gd name="T4" fmla="*/ 0 w 256"/>
                <a:gd name="T5" fmla="*/ 48 h 336"/>
                <a:gd name="T6" fmla="*/ 29 w 256"/>
                <a:gd name="T7" fmla="*/ 92 h 336"/>
                <a:gd name="T8" fmla="*/ 29 w 256"/>
                <a:gd name="T9" fmla="*/ 244 h 336"/>
                <a:gd name="T10" fmla="*/ 0 w 256"/>
                <a:gd name="T11" fmla="*/ 288 h 336"/>
                <a:gd name="T12" fmla="*/ 48 w 256"/>
                <a:gd name="T13" fmla="*/ 336 h 336"/>
                <a:gd name="T14" fmla="*/ 96 w 256"/>
                <a:gd name="T15" fmla="*/ 288 h 336"/>
                <a:gd name="T16" fmla="*/ 67 w 256"/>
                <a:gd name="T17" fmla="*/ 244 h 336"/>
                <a:gd name="T18" fmla="*/ 67 w 256"/>
                <a:gd name="T19" fmla="*/ 92 h 336"/>
                <a:gd name="T20" fmla="*/ 96 w 256"/>
                <a:gd name="T21" fmla="*/ 48 h 336"/>
                <a:gd name="T22" fmla="*/ 75 w 256"/>
                <a:gd name="T23" fmla="*/ 288 h 336"/>
                <a:gd name="T24" fmla="*/ 48 w 256"/>
                <a:gd name="T25" fmla="*/ 316 h 336"/>
                <a:gd name="T26" fmla="*/ 20 w 256"/>
                <a:gd name="T27" fmla="*/ 288 h 336"/>
                <a:gd name="T28" fmla="*/ 48 w 256"/>
                <a:gd name="T29" fmla="*/ 260 h 336"/>
                <a:gd name="T30" fmla="*/ 75 w 256"/>
                <a:gd name="T31" fmla="*/ 288 h 336"/>
                <a:gd name="T32" fmla="*/ 48 w 256"/>
                <a:gd name="T33" fmla="*/ 76 h 336"/>
                <a:gd name="T34" fmla="*/ 20 w 256"/>
                <a:gd name="T35" fmla="*/ 48 h 336"/>
                <a:gd name="T36" fmla="*/ 48 w 256"/>
                <a:gd name="T37" fmla="*/ 20 h 336"/>
                <a:gd name="T38" fmla="*/ 75 w 256"/>
                <a:gd name="T39" fmla="*/ 48 h 336"/>
                <a:gd name="T40" fmla="*/ 48 w 256"/>
                <a:gd name="T41" fmla="*/ 76 h 336"/>
                <a:gd name="T42" fmla="*/ 227 w 256"/>
                <a:gd name="T43" fmla="*/ 244 h 336"/>
                <a:gd name="T44" fmla="*/ 227 w 256"/>
                <a:gd name="T45" fmla="*/ 92 h 336"/>
                <a:gd name="T46" fmla="*/ 256 w 256"/>
                <a:gd name="T47" fmla="*/ 48 h 336"/>
                <a:gd name="T48" fmla="*/ 208 w 256"/>
                <a:gd name="T49" fmla="*/ 0 h 336"/>
                <a:gd name="T50" fmla="*/ 160 w 256"/>
                <a:gd name="T51" fmla="*/ 48 h 336"/>
                <a:gd name="T52" fmla="*/ 189 w 256"/>
                <a:gd name="T53" fmla="*/ 92 h 336"/>
                <a:gd name="T54" fmla="*/ 189 w 256"/>
                <a:gd name="T55" fmla="*/ 244 h 336"/>
                <a:gd name="T56" fmla="*/ 160 w 256"/>
                <a:gd name="T57" fmla="*/ 288 h 336"/>
                <a:gd name="T58" fmla="*/ 208 w 256"/>
                <a:gd name="T59" fmla="*/ 336 h 336"/>
                <a:gd name="T60" fmla="*/ 256 w 256"/>
                <a:gd name="T61" fmla="*/ 288 h 336"/>
                <a:gd name="T62" fmla="*/ 227 w 256"/>
                <a:gd name="T63" fmla="*/ 244 h 336"/>
                <a:gd name="T64" fmla="*/ 180 w 256"/>
                <a:gd name="T65" fmla="*/ 48 h 336"/>
                <a:gd name="T66" fmla="*/ 208 w 256"/>
                <a:gd name="T67" fmla="*/ 20 h 336"/>
                <a:gd name="T68" fmla="*/ 235 w 256"/>
                <a:gd name="T69" fmla="*/ 48 h 336"/>
                <a:gd name="T70" fmla="*/ 208 w 256"/>
                <a:gd name="T71" fmla="*/ 76 h 336"/>
                <a:gd name="T72" fmla="*/ 180 w 256"/>
                <a:gd name="T73" fmla="*/ 48 h 336"/>
                <a:gd name="T74" fmla="*/ 208 w 256"/>
                <a:gd name="T75" fmla="*/ 316 h 336"/>
                <a:gd name="T76" fmla="*/ 180 w 256"/>
                <a:gd name="T77" fmla="*/ 288 h 336"/>
                <a:gd name="T78" fmla="*/ 208 w 256"/>
                <a:gd name="T79" fmla="*/ 260 h 336"/>
                <a:gd name="T80" fmla="*/ 235 w 256"/>
                <a:gd name="T81" fmla="*/ 288 h 336"/>
                <a:gd name="T82" fmla="*/ 208 w 256"/>
                <a:gd name="T83" fmla="*/ 31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6" h="336">
                  <a:moveTo>
                    <a:pt x="96" y="48"/>
                  </a:moveTo>
                  <a:cubicBezTo>
                    <a:pt x="96" y="21"/>
                    <a:pt x="74" y="0"/>
                    <a:pt x="48" y="0"/>
                  </a:cubicBezTo>
                  <a:cubicBezTo>
                    <a:pt x="21" y="0"/>
                    <a:pt x="0" y="21"/>
                    <a:pt x="0" y="48"/>
                  </a:cubicBezTo>
                  <a:cubicBezTo>
                    <a:pt x="0" y="68"/>
                    <a:pt x="12" y="85"/>
                    <a:pt x="29" y="92"/>
                  </a:cubicBezTo>
                  <a:cubicBezTo>
                    <a:pt x="29" y="244"/>
                    <a:pt x="29" y="244"/>
                    <a:pt x="29" y="244"/>
                  </a:cubicBezTo>
                  <a:cubicBezTo>
                    <a:pt x="12" y="251"/>
                    <a:pt x="0" y="268"/>
                    <a:pt x="0" y="288"/>
                  </a:cubicBezTo>
                  <a:cubicBezTo>
                    <a:pt x="0" y="314"/>
                    <a:pt x="21" y="336"/>
                    <a:pt x="48" y="336"/>
                  </a:cubicBezTo>
                  <a:cubicBezTo>
                    <a:pt x="74" y="336"/>
                    <a:pt x="96" y="314"/>
                    <a:pt x="96" y="288"/>
                  </a:cubicBezTo>
                  <a:cubicBezTo>
                    <a:pt x="96" y="268"/>
                    <a:pt x="84" y="251"/>
                    <a:pt x="67" y="244"/>
                  </a:cubicBezTo>
                  <a:cubicBezTo>
                    <a:pt x="67" y="92"/>
                    <a:pt x="67" y="92"/>
                    <a:pt x="67" y="92"/>
                  </a:cubicBezTo>
                  <a:cubicBezTo>
                    <a:pt x="84" y="85"/>
                    <a:pt x="96" y="68"/>
                    <a:pt x="96" y="48"/>
                  </a:cubicBezTo>
                  <a:close/>
                  <a:moveTo>
                    <a:pt x="75" y="288"/>
                  </a:moveTo>
                  <a:cubicBezTo>
                    <a:pt x="75" y="303"/>
                    <a:pt x="63" y="316"/>
                    <a:pt x="48" y="316"/>
                  </a:cubicBezTo>
                  <a:cubicBezTo>
                    <a:pt x="32" y="316"/>
                    <a:pt x="20" y="303"/>
                    <a:pt x="20" y="288"/>
                  </a:cubicBezTo>
                  <a:cubicBezTo>
                    <a:pt x="20" y="273"/>
                    <a:pt x="32" y="260"/>
                    <a:pt x="48" y="260"/>
                  </a:cubicBezTo>
                  <a:cubicBezTo>
                    <a:pt x="63" y="260"/>
                    <a:pt x="75" y="273"/>
                    <a:pt x="75" y="288"/>
                  </a:cubicBezTo>
                  <a:close/>
                  <a:moveTo>
                    <a:pt x="48" y="76"/>
                  </a:moveTo>
                  <a:cubicBezTo>
                    <a:pt x="32" y="76"/>
                    <a:pt x="20" y="63"/>
                    <a:pt x="20" y="48"/>
                  </a:cubicBezTo>
                  <a:cubicBezTo>
                    <a:pt x="20" y="33"/>
                    <a:pt x="32" y="20"/>
                    <a:pt x="48" y="20"/>
                  </a:cubicBezTo>
                  <a:cubicBezTo>
                    <a:pt x="63" y="20"/>
                    <a:pt x="75" y="33"/>
                    <a:pt x="75" y="48"/>
                  </a:cubicBezTo>
                  <a:cubicBezTo>
                    <a:pt x="75" y="63"/>
                    <a:pt x="63" y="76"/>
                    <a:pt x="48" y="76"/>
                  </a:cubicBezTo>
                  <a:close/>
                  <a:moveTo>
                    <a:pt x="227" y="244"/>
                  </a:moveTo>
                  <a:cubicBezTo>
                    <a:pt x="227" y="92"/>
                    <a:pt x="227" y="92"/>
                    <a:pt x="227" y="92"/>
                  </a:cubicBezTo>
                  <a:cubicBezTo>
                    <a:pt x="244" y="85"/>
                    <a:pt x="256" y="68"/>
                    <a:pt x="256" y="48"/>
                  </a:cubicBezTo>
                  <a:cubicBezTo>
                    <a:pt x="256" y="21"/>
                    <a:pt x="234" y="0"/>
                    <a:pt x="208" y="0"/>
                  </a:cubicBezTo>
                  <a:cubicBezTo>
                    <a:pt x="181" y="0"/>
                    <a:pt x="160" y="21"/>
                    <a:pt x="160" y="48"/>
                  </a:cubicBezTo>
                  <a:cubicBezTo>
                    <a:pt x="160" y="68"/>
                    <a:pt x="172" y="85"/>
                    <a:pt x="189" y="92"/>
                  </a:cubicBezTo>
                  <a:cubicBezTo>
                    <a:pt x="189" y="244"/>
                    <a:pt x="189" y="244"/>
                    <a:pt x="189" y="244"/>
                  </a:cubicBezTo>
                  <a:cubicBezTo>
                    <a:pt x="172" y="251"/>
                    <a:pt x="160" y="268"/>
                    <a:pt x="160" y="288"/>
                  </a:cubicBezTo>
                  <a:cubicBezTo>
                    <a:pt x="160" y="314"/>
                    <a:pt x="181" y="336"/>
                    <a:pt x="208" y="336"/>
                  </a:cubicBezTo>
                  <a:cubicBezTo>
                    <a:pt x="234" y="336"/>
                    <a:pt x="256" y="314"/>
                    <a:pt x="256" y="288"/>
                  </a:cubicBezTo>
                  <a:cubicBezTo>
                    <a:pt x="256" y="268"/>
                    <a:pt x="244" y="251"/>
                    <a:pt x="227" y="244"/>
                  </a:cubicBezTo>
                  <a:close/>
                  <a:moveTo>
                    <a:pt x="180" y="48"/>
                  </a:moveTo>
                  <a:cubicBezTo>
                    <a:pt x="180" y="33"/>
                    <a:pt x="192" y="20"/>
                    <a:pt x="208" y="20"/>
                  </a:cubicBezTo>
                  <a:cubicBezTo>
                    <a:pt x="223" y="20"/>
                    <a:pt x="235" y="33"/>
                    <a:pt x="235" y="48"/>
                  </a:cubicBezTo>
                  <a:cubicBezTo>
                    <a:pt x="235" y="63"/>
                    <a:pt x="223" y="76"/>
                    <a:pt x="208" y="76"/>
                  </a:cubicBezTo>
                  <a:cubicBezTo>
                    <a:pt x="192" y="76"/>
                    <a:pt x="180" y="63"/>
                    <a:pt x="180" y="48"/>
                  </a:cubicBezTo>
                  <a:close/>
                  <a:moveTo>
                    <a:pt x="208" y="316"/>
                  </a:moveTo>
                  <a:cubicBezTo>
                    <a:pt x="192" y="316"/>
                    <a:pt x="180" y="303"/>
                    <a:pt x="180" y="288"/>
                  </a:cubicBezTo>
                  <a:cubicBezTo>
                    <a:pt x="180" y="273"/>
                    <a:pt x="192" y="260"/>
                    <a:pt x="208" y="260"/>
                  </a:cubicBezTo>
                  <a:cubicBezTo>
                    <a:pt x="223" y="260"/>
                    <a:pt x="235" y="273"/>
                    <a:pt x="235" y="288"/>
                  </a:cubicBezTo>
                  <a:cubicBezTo>
                    <a:pt x="235" y="303"/>
                    <a:pt x="223" y="316"/>
                    <a:pt x="208" y="316"/>
                  </a:cubicBezTo>
                  <a:close/>
                </a:path>
              </a:pathLst>
            </a:custGeom>
            <a:grpFill/>
            <a:ln>
              <a:noFill/>
            </a:ln>
          </p:spPr>
          <p:txBody>
            <a:bodyPr lIns="105484" tIns="52741" rIns="105484" bIns="52741"/>
            <a:lstStyle/>
            <a:p>
              <a:pPr algn="just">
                <a:lnSpc>
                  <a:spcPct val="120000"/>
                </a:lnSpc>
                <a:spcBef>
                  <a:spcPts val="0"/>
                </a:spcBef>
                <a:spcAft>
                  <a:spcPts val="0"/>
                </a:spcAft>
                <a:defRPr/>
              </a:pPr>
              <a:endParaRPr 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Content Placeholder 2"/>
          <p:cNvSpPr txBox="1">
            <a:spLocks/>
          </p:cNvSpPr>
          <p:nvPr/>
        </p:nvSpPr>
        <p:spPr>
          <a:xfrm>
            <a:off x="454025" y="1960563"/>
            <a:ext cx="6132513" cy="4062412"/>
          </a:xfrm>
          <a:prstGeom prst="rect">
            <a:avLst/>
          </a:prstGeom>
        </p:spPr>
        <p:txBody>
          <a:bodyPr lIns="105484" tIns="52741" rIns="105484" bIns="52741"/>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Font typeface="Arial" pitchFamily="34" charset="0"/>
              <a:buNone/>
              <a:defRPr/>
            </a:pPr>
            <a:r>
              <a:rPr lang="zh-CN" altLang="en-US" sz="2400" dirty="0">
                <a:latin typeface="微软雅黑" panose="020B0503020204020204" pitchFamily="34" charset="-122"/>
                <a:ea typeface="微软雅黑" panose="020B0503020204020204" pitchFamily="34" charset="-122"/>
                <a:cs typeface="+mn-ea"/>
                <a:sym typeface="Arial" panose="020B0604020202020204" pitchFamily="34" charset="0"/>
              </a:rPr>
              <a:t>　</a:t>
            </a:r>
            <a:r>
              <a:rPr lang="zh-CN" altLang="en-US" sz="2400" dirty="0" smtClean="0">
                <a:latin typeface="微软雅黑" panose="020B0503020204020204" pitchFamily="34" charset="-122"/>
                <a:ea typeface="微软雅黑" panose="020B0503020204020204" pitchFamily="34" charset="-122"/>
                <a:cs typeface="+mn-ea"/>
                <a:sym typeface="Arial" panose="020B0604020202020204" pitchFamily="34" charset="0"/>
              </a:rPr>
              <a:t>  在</a:t>
            </a:r>
            <a:r>
              <a:rPr lang="zh-CN" altLang="en-US" sz="2400" dirty="0">
                <a:latin typeface="微软雅黑" panose="020B0503020204020204" pitchFamily="34" charset="-122"/>
                <a:ea typeface="微软雅黑" panose="020B0503020204020204" pitchFamily="34" charset="-122"/>
                <a:cs typeface="+mn-ea"/>
                <a:sym typeface="Arial" panose="020B0604020202020204" pitchFamily="34" charset="0"/>
              </a:rPr>
              <a:t>西方国家，有</a:t>
            </a:r>
            <a:r>
              <a:rPr lang="zh-CN" altLang="en-US" sz="2400" dirty="0" smtClean="0">
                <a:latin typeface="微软雅黑" panose="020B0503020204020204" pitchFamily="34" charset="-122"/>
                <a:ea typeface="微软雅黑" panose="020B0503020204020204" pitchFamily="34" charset="-122"/>
                <a:cs typeface="+mn-ea"/>
                <a:sym typeface="Arial" panose="020B0604020202020204" pitchFamily="34" charset="0"/>
              </a:rPr>
              <a:t>不少</a:t>
            </a:r>
            <a:r>
              <a:rPr lang="en-US" altLang="zh-CN" sz="2400" dirty="0" smtClean="0">
                <a:latin typeface="微软雅黑" panose="020B0503020204020204" pitchFamily="34" charset="-122"/>
                <a:ea typeface="微软雅黑" panose="020B0503020204020204" pitchFamily="34" charset="-122"/>
                <a:cs typeface="+mn-ea"/>
                <a:sym typeface="Arial" panose="020B0604020202020204" pitchFamily="34" charset="0"/>
              </a:rPr>
              <a:t>“</a:t>
            </a:r>
            <a:r>
              <a:rPr lang="zh-CN" altLang="en-US" sz="2400" dirty="0" smtClean="0">
                <a:latin typeface="微软雅黑" panose="020B0503020204020204" pitchFamily="34" charset="-122"/>
                <a:ea typeface="微软雅黑" panose="020B0503020204020204" pitchFamily="34" charset="-122"/>
                <a:cs typeface="+mn-ea"/>
                <a:sym typeface="Arial" panose="020B0604020202020204" pitchFamily="34" charset="0"/>
              </a:rPr>
              <a:t>先锋</a:t>
            </a:r>
            <a:r>
              <a:rPr lang="en-US" altLang="zh-CN" sz="2400" dirty="0" smtClean="0">
                <a:latin typeface="微软雅黑" panose="020B0503020204020204" pitchFamily="34" charset="-122"/>
                <a:ea typeface="微软雅黑" panose="020B0503020204020204" pitchFamily="34" charset="-122"/>
                <a:cs typeface="+mn-ea"/>
                <a:sym typeface="Arial" panose="020B0604020202020204" pitchFamily="34" charset="0"/>
              </a:rPr>
              <a:t>”</a:t>
            </a:r>
            <a:r>
              <a:rPr lang="zh-CN" altLang="en-US" sz="2400" dirty="0" smtClean="0">
                <a:latin typeface="微软雅黑" panose="020B0503020204020204" pitchFamily="34" charset="-122"/>
                <a:ea typeface="微软雅黑" panose="020B0503020204020204" pitchFamily="34" charset="-122"/>
                <a:cs typeface="+mn-ea"/>
                <a:sym typeface="Arial" panose="020B0604020202020204" pitchFamily="34" charset="0"/>
              </a:rPr>
              <a:t>艺术家</a:t>
            </a:r>
            <a:r>
              <a:rPr lang="zh-CN" altLang="en-US" sz="2400" dirty="0">
                <a:latin typeface="微软雅黑" panose="020B0503020204020204" pitchFamily="34" charset="-122"/>
                <a:ea typeface="微软雅黑" panose="020B0503020204020204" pitchFamily="34" charset="-122"/>
                <a:cs typeface="+mn-ea"/>
                <a:sym typeface="Arial" panose="020B0604020202020204" pitchFamily="34" charset="0"/>
              </a:rPr>
              <a:t>声称通过毒品的致幻作用，可以让人寻找到艺术创作的灵感和火花，上世纪</a:t>
            </a:r>
            <a:r>
              <a:rPr lang="en-US" altLang="zh-CN" sz="2400" dirty="0">
                <a:latin typeface="微软雅黑" panose="020B0503020204020204" pitchFamily="34" charset="-122"/>
                <a:ea typeface="微软雅黑" panose="020B0503020204020204" pitchFamily="34" charset="-122"/>
                <a:cs typeface="+mn-ea"/>
                <a:sym typeface="Arial" panose="020B0604020202020204" pitchFamily="34" charset="0"/>
              </a:rPr>
              <a:t>60</a:t>
            </a:r>
            <a:r>
              <a:rPr lang="zh-CN" altLang="en-US" sz="2400" dirty="0">
                <a:latin typeface="微软雅黑" panose="020B0503020204020204" pitchFamily="34" charset="-122"/>
                <a:ea typeface="微软雅黑" panose="020B0503020204020204" pitchFamily="34" charset="-122"/>
                <a:cs typeface="+mn-ea"/>
                <a:sym typeface="Arial" panose="020B0604020202020204" pitchFamily="34" charset="0"/>
              </a:rPr>
              <a:t>年代盛行的摇滚文化，反正统文化运动伴随毒品，一起成为反叛的标识</a:t>
            </a:r>
            <a:r>
              <a:rPr lang="zh-CN" altLang="en-US" sz="2400" dirty="0" smtClean="0">
                <a:latin typeface="微软雅黑" panose="020B0503020204020204" pitchFamily="34" charset="-122"/>
                <a:ea typeface="微软雅黑" panose="020B0503020204020204" pitchFamily="34" charset="-122"/>
                <a:cs typeface="+mn-ea"/>
                <a:sym typeface="Arial" panose="020B0604020202020204" pitchFamily="34" charset="0"/>
              </a:rPr>
              <a:t>。</a:t>
            </a:r>
            <a:r>
              <a:rPr lang="en-US" altLang="zh-CN" sz="2400" dirty="0" smtClean="0">
                <a:latin typeface="微软雅黑" panose="020B0503020204020204" pitchFamily="34" charset="-122"/>
                <a:ea typeface="微软雅黑" panose="020B0503020204020204" pitchFamily="34" charset="-122"/>
                <a:cs typeface="+mn-ea"/>
                <a:sym typeface="Arial" panose="020B0604020202020204" pitchFamily="34" charset="0"/>
              </a:rPr>
              <a:t>“</a:t>
            </a:r>
            <a:r>
              <a:rPr lang="zh-CN" altLang="en-US" sz="2400" dirty="0" smtClean="0">
                <a:latin typeface="微软雅黑" panose="020B0503020204020204" pitchFamily="34" charset="-122"/>
                <a:ea typeface="微软雅黑" panose="020B0503020204020204" pitchFamily="34" charset="-122"/>
                <a:cs typeface="+mn-ea"/>
                <a:sym typeface="Arial" panose="020B0604020202020204" pitchFamily="34" charset="0"/>
              </a:rPr>
              <a:t>美国</a:t>
            </a:r>
            <a:r>
              <a:rPr lang="zh-CN" altLang="en-US" sz="2400" dirty="0">
                <a:latin typeface="微软雅黑" panose="020B0503020204020204" pitchFamily="34" charset="-122"/>
                <a:ea typeface="微软雅黑" panose="020B0503020204020204" pitchFamily="34" charset="-122"/>
                <a:cs typeface="+mn-ea"/>
                <a:sym typeface="Arial" panose="020B0604020202020204" pitchFamily="34" charset="0"/>
              </a:rPr>
              <a:t>六、七十年代有这种亚文化，这个亚文化实际上在某种程度上也在影响今天的亚洲</a:t>
            </a:r>
            <a:r>
              <a:rPr lang="zh-CN" altLang="en-US" sz="2400" dirty="0" smtClean="0">
                <a:latin typeface="微软雅黑" panose="020B0503020204020204" pitchFamily="34" charset="-122"/>
                <a:ea typeface="微软雅黑" panose="020B0503020204020204" pitchFamily="34" charset="-122"/>
                <a:cs typeface="+mn-ea"/>
                <a:sym typeface="Arial" panose="020B0604020202020204" pitchFamily="34" charset="0"/>
              </a:rPr>
              <a:t>。”</a:t>
            </a:r>
            <a:endParaRPr lang="en-US" altLang="zh-CN" sz="2400" dirty="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1" name="TextBox 8"/>
          <p:cNvSpPr txBox="1"/>
          <p:nvPr/>
        </p:nvSpPr>
        <p:spPr>
          <a:xfrm>
            <a:off x="4811713" y="403225"/>
            <a:ext cx="3675062" cy="492125"/>
          </a:xfrm>
          <a:prstGeom prst="rect">
            <a:avLst/>
          </a:prstGeom>
          <a:noFill/>
        </p:spPr>
        <p:txBody>
          <a:bodyPr lIns="0" tIns="0" rIns="0" bIns="0" anchor="ctr">
            <a:spAutoFit/>
          </a:bodyPr>
          <a:lstStyle/>
          <a:p>
            <a:pPr algn="ctr">
              <a:defRPr/>
            </a:pPr>
            <a:r>
              <a:rPr lang="zh-CN" altLang="en-US" sz="32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别拿灵感当借口</a:t>
            </a:r>
            <a:endParaRPr lang="zh-CN" altLang="en-US" sz="4000"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pic>
        <p:nvPicPr>
          <p:cNvPr id="2" name="图片 1"/>
          <p:cNvPicPr>
            <a:picLocks noChangeAspect="1"/>
          </p:cNvPicPr>
          <p:nvPr/>
        </p:nvPicPr>
        <p:blipFill>
          <a:blip r:embed="rId3"/>
          <a:srcRect/>
          <a:stretch>
            <a:fillRect/>
          </a:stretch>
        </p:blipFill>
        <p:spPr bwMode="auto">
          <a:xfrm>
            <a:off x="7500938" y="1920875"/>
            <a:ext cx="4557712" cy="3387725"/>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400" fill="hold"/>
                                        <p:tgtEl>
                                          <p:spTgt spid="2"/>
                                        </p:tgtEl>
                                        <p:attrNameLst>
                                          <p:attrName>ppt_w</p:attrName>
                                        </p:attrNameLst>
                                      </p:cBhvr>
                                      <p:tavLst>
                                        <p:tav tm="0">
                                          <p:val>
                                            <p:fltVal val="0"/>
                                          </p:val>
                                        </p:tav>
                                        <p:tav tm="100000">
                                          <p:val>
                                            <p:strVal val="#ppt_w"/>
                                          </p:val>
                                        </p:tav>
                                      </p:tavLst>
                                    </p:anim>
                                    <p:anim calcmode="lin" valueType="num">
                                      <p:cBhvr>
                                        <p:cTn id="8" dur="2400" fill="hold"/>
                                        <p:tgtEl>
                                          <p:spTgt spid="2"/>
                                        </p:tgtEl>
                                        <p:attrNameLst>
                                          <p:attrName>ppt_h</p:attrName>
                                        </p:attrNameLst>
                                      </p:cBhvr>
                                      <p:tavLst>
                                        <p:tav tm="0">
                                          <p:val>
                                            <p:fltVal val="0"/>
                                          </p:val>
                                        </p:tav>
                                        <p:tav tm="100000">
                                          <p:val>
                                            <p:strVal val="#ppt_h"/>
                                          </p:val>
                                        </p:tav>
                                      </p:tavLst>
                                    </p:anim>
                                    <p:anim calcmode="lin" valueType="num">
                                      <p:cBhvr>
                                        <p:cTn id="9" dur="2400" fill="hold"/>
                                        <p:tgtEl>
                                          <p:spTgt spid="2"/>
                                        </p:tgtEl>
                                        <p:attrNameLst>
                                          <p:attrName>style.rotation</p:attrName>
                                        </p:attrNameLst>
                                      </p:cBhvr>
                                      <p:tavLst>
                                        <p:tav tm="0">
                                          <p:val>
                                            <p:fltVal val="90"/>
                                          </p:val>
                                        </p:tav>
                                        <p:tav tm="100000">
                                          <p:val>
                                            <p:fltVal val="0"/>
                                          </p:val>
                                        </p:tav>
                                      </p:tavLst>
                                    </p:anim>
                                    <p:animEffect transition="in" filter="fade">
                                      <p:cBhvr>
                                        <p:cTn id="10" dur="2400"/>
                                        <p:tgtEl>
                                          <p:spTgt spid="2"/>
                                        </p:tgtEl>
                                      </p:cBhvr>
                                    </p:animEffect>
                                  </p:childTnLst>
                                </p:cTn>
                              </p:par>
                              <p:par>
                                <p:cTn id="11" presetID="53" presetClass="entr" presetSubtype="16" fill="hold" nodeType="withEffect">
                                  <p:stCondLst>
                                    <p:cond delay="250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Effect transition="in" filter="fade">
                                      <p:cBhvr>
                                        <p:cTn id="15" dur="500"/>
                                        <p:tgtEl>
                                          <p:spTgt spid="21"/>
                                        </p:tgtEl>
                                      </p:cBhvr>
                                    </p:animEffect>
                                  </p:childTnLst>
                                </p:cTn>
                              </p:par>
                              <p:par>
                                <p:cTn id="16" presetID="53" presetClass="entr" presetSubtype="16" fill="hold" nodeType="withEffect">
                                  <p:stCondLst>
                                    <p:cond delay="3000"/>
                                  </p:stCondLst>
                                  <p:childTnLst>
                                    <p:set>
                                      <p:cBhvr>
                                        <p:cTn id="17" dur="1" fill="hold">
                                          <p:stCondLst>
                                            <p:cond delay="0"/>
                                          </p:stCondLst>
                                        </p:cTn>
                                        <p:tgtEl>
                                          <p:spTgt spid="24"/>
                                        </p:tgtEl>
                                        <p:attrNameLst>
                                          <p:attrName>style.visibility</p:attrName>
                                        </p:attrNameLst>
                                      </p:cBhvr>
                                      <p:to>
                                        <p:strVal val="visible"/>
                                      </p:to>
                                    </p:set>
                                    <p:anim calcmode="lin" valueType="num">
                                      <p:cBhvr>
                                        <p:cTn id="18" dur="500" fill="hold"/>
                                        <p:tgtEl>
                                          <p:spTgt spid="24"/>
                                        </p:tgtEl>
                                        <p:attrNameLst>
                                          <p:attrName>ppt_w</p:attrName>
                                        </p:attrNameLst>
                                      </p:cBhvr>
                                      <p:tavLst>
                                        <p:tav tm="0">
                                          <p:val>
                                            <p:fltVal val="0"/>
                                          </p:val>
                                        </p:tav>
                                        <p:tav tm="100000">
                                          <p:val>
                                            <p:strVal val="#ppt_w"/>
                                          </p:val>
                                        </p:tav>
                                      </p:tavLst>
                                    </p:anim>
                                    <p:anim calcmode="lin" valueType="num">
                                      <p:cBhvr>
                                        <p:cTn id="19" dur="500" fill="hold"/>
                                        <p:tgtEl>
                                          <p:spTgt spid="24"/>
                                        </p:tgtEl>
                                        <p:attrNameLst>
                                          <p:attrName>ppt_h</p:attrName>
                                        </p:attrNameLst>
                                      </p:cBhvr>
                                      <p:tavLst>
                                        <p:tav tm="0">
                                          <p:val>
                                            <p:fltVal val="0"/>
                                          </p:val>
                                        </p:tav>
                                        <p:tav tm="100000">
                                          <p:val>
                                            <p:strVal val="#ppt_h"/>
                                          </p:val>
                                        </p:tav>
                                      </p:tavLst>
                                    </p:anim>
                                    <p:animEffect transition="in" filter="fade">
                                      <p:cBhvr>
                                        <p:cTn id="20" dur="500"/>
                                        <p:tgtEl>
                                          <p:spTgt spid="24"/>
                                        </p:tgtEl>
                                      </p:cBhvr>
                                    </p:animEffect>
                                  </p:childTnLst>
                                </p:cTn>
                              </p:par>
                              <p:par>
                                <p:cTn id="21" presetID="53" presetClass="entr" presetSubtype="16" fill="hold" nodeType="withEffect">
                                  <p:stCondLst>
                                    <p:cond delay="350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ppt_w</p:attrName>
                                        </p:attrNameLst>
                                      </p:cBhvr>
                                      <p:tavLst>
                                        <p:tav tm="0">
                                          <p:val>
                                            <p:fltVal val="0"/>
                                          </p:val>
                                        </p:tav>
                                        <p:tav tm="100000">
                                          <p:val>
                                            <p:strVal val="#ppt_w"/>
                                          </p:val>
                                        </p:tav>
                                      </p:tavLst>
                                    </p:anim>
                                    <p:anim calcmode="lin" valueType="num">
                                      <p:cBhvr>
                                        <p:cTn id="24" dur="500" fill="hold"/>
                                        <p:tgtEl>
                                          <p:spTgt spid="18"/>
                                        </p:tgtEl>
                                        <p:attrNameLst>
                                          <p:attrName>ppt_h</p:attrName>
                                        </p:attrNameLst>
                                      </p:cBhvr>
                                      <p:tavLst>
                                        <p:tav tm="0">
                                          <p:val>
                                            <p:fltVal val="0"/>
                                          </p:val>
                                        </p:tav>
                                        <p:tav tm="100000">
                                          <p:val>
                                            <p:strVal val="#ppt_h"/>
                                          </p:val>
                                        </p:tav>
                                      </p:tavLst>
                                    </p:anim>
                                    <p:animEffect transition="in" filter="fade">
                                      <p:cBhvr>
                                        <p:cTn id="25" dur="500"/>
                                        <p:tgtEl>
                                          <p:spTgt spid="18"/>
                                        </p:tgtEl>
                                      </p:cBhvr>
                                    </p:animEffect>
                                  </p:childTnLst>
                                </p:cTn>
                              </p:par>
                            </p:childTnLst>
                          </p:cTn>
                        </p:par>
                        <p:par>
                          <p:cTn id="26" fill="hold">
                            <p:stCondLst>
                              <p:cond delay="4000"/>
                            </p:stCondLst>
                            <p:childTnLst>
                              <p:par>
                                <p:cTn id="27" presetID="10" presetClass="entr" presetSubtype="0"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UUID" val="{C1A8F295-47DC-48FB-81BD-666766343352}"/>
  <p:tag name="ISPRING_RESOURCE_FOLDER" val="E:\素材\正版图-卖\PPT\0变色龙\0包图网\bt369\ppt\bt369\"/>
  <p:tag name="ISPRING_PRESENTATION_PATH" val="E:\素材\正版图-卖\PPT\0变色龙\0包图网\bt369\ppt\bt369.pptx"/>
  <p:tag name="ISPRING_PROJECT_FOLDER_UPDATED" val="1"/>
  <p:tag name="ISPRING_SCREEN_RECS_UPDATED" val="E:\素材\正版图-卖\PPT\0变色龙\0包图网\bt369\ppt\bt369"/>
  <p:tag name="ISPRING_SCORM_ENDPOINT" val="&lt;endpoint&gt;&lt;enable&gt;0&lt;/enable&gt;&lt;lrs&gt;http://&lt;/lrs&gt;&lt;auth&gt;0&lt;/auth&gt;&lt;login&gt;&lt;/login&gt;&lt;password&gt;&lt;/password&gt;&lt;key&gt;&lt;/key&gt;&lt;name&gt;&lt;/name&gt;&lt;email&gt;&lt;/email&gt;&lt;/endpoint&gt;&#10;"/>
  <p:tag name="ISPRING_PRESENTATION_TITLE" val="bt920"/>
</p:tagLst>
</file>

<file path=ppt/tags/tag10.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11.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TextBox 11"/>
</p:tagLst>
</file>

<file path=ppt/tags/tag12.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3"/>
</p:tagLst>
</file>

<file path=ppt/tags/tag13.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4"/>
</p:tagLst>
</file>

<file path=ppt/tags/tag14.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15.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16.xml><?xml version="1.0" encoding="utf-8"?>
<p:tagLst xmlns:a="http://schemas.openxmlformats.org/drawingml/2006/main" xmlns:r="http://schemas.openxmlformats.org/officeDocument/2006/relationships" xmlns:p="http://schemas.openxmlformats.org/presentationml/2006/main">
  <p:tag name="MH" val="20161022203059"/>
  <p:tag name="MH_LIBRARY" val="GRAPHIC"/>
  <p:tag name="MH_TYPE" val="Other"/>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61022203059"/>
  <p:tag name="MH_LIBRARY" val="GRAPHIC"/>
  <p:tag name="MH_TYPE" val="Other"/>
  <p:tag name="MH_ORDER" val="2"/>
</p:tagLst>
</file>

<file path=ppt/tags/tag18.xml><?xml version="1.0" encoding="utf-8"?>
<p:tagLst xmlns:a="http://schemas.openxmlformats.org/drawingml/2006/main" xmlns:r="http://schemas.openxmlformats.org/officeDocument/2006/relationships" xmlns:p="http://schemas.openxmlformats.org/presentationml/2006/main">
  <p:tag name="MH" val="20161022203059"/>
  <p:tag name="MH_LIBRARY" val="GRAPHIC"/>
  <p:tag name="MH_TYPE" val="Other"/>
  <p:tag name="MH_ORDER" val="9"/>
</p:tagLst>
</file>

<file path=ppt/tags/tag19.xml><?xml version="1.0" encoding="utf-8"?>
<p:tagLst xmlns:a="http://schemas.openxmlformats.org/drawingml/2006/main" xmlns:r="http://schemas.openxmlformats.org/officeDocument/2006/relationships" xmlns:p="http://schemas.openxmlformats.org/presentationml/2006/main">
  <p:tag name="MH" val="20161022203059"/>
  <p:tag name="MH_LIBRARY" val="GRAPHIC"/>
  <p:tag name="MH_TYPE" val="SubTitle"/>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21.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TextBox 11"/>
</p:tagLst>
</file>

<file path=ppt/tags/tag22.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3"/>
</p:tagLst>
</file>

<file path=ppt/tags/tag23.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4"/>
</p:tagLst>
</file>

<file path=ppt/tags/tag24.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25.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26.xml><?xml version="1.0" encoding="utf-8"?>
<p:tagLst xmlns:a="http://schemas.openxmlformats.org/drawingml/2006/main" xmlns:r="http://schemas.openxmlformats.org/officeDocument/2006/relationships" xmlns:p="http://schemas.openxmlformats.org/presentationml/2006/main">
  <p:tag name="MH" val="20161022203059"/>
  <p:tag name="MH_LIBRARY" val="GRAPHIC"/>
  <p:tag name="MH_TYPE" val="Other"/>
  <p:tag name="MH_ORDER" val="1"/>
</p:tagLst>
</file>

<file path=ppt/tags/tag27.xml><?xml version="1.0" encoding="utf-8"?>
<p:tagLst xmlns:a="http://schemas.openxmlformats.org/drawingml/2006/main" xmlns:r="http://schemas.openxmlformats.org/officeDocument/2006/relationships" xmlns:p="http://schemas.openxmlformats.org/presentationml/2006/main">
  <p:tag name="MH" val="20161022203059"/>
  <p:tag name="MH_LIBRARY" val="GRAPHIC"/>
  <p:tag name="MH_TYPE" val="Other"/>
  <p:tag name="MH_ORDER" val="2"/>
</p:tagLst>
</file>

<file path=ppt/tags/tag28.xml><?xml version="1.0" encoding="utf-8"?>
<p:tagLst xmlns:a="http://schemas.openxmlformats.org/drawingml/2006/main" xmlns:r="http://schemas.openxmlformats.org/officeDocument/2006/relationships" xmlns:p="http://schemas.openxmlformats.org/presentationml/2006/main">
  <p:tag name="MH" val="20161022203059"/>
  <p:tag name="MH_LIBRARY" val="GRAPHIC"/>
  <p:tag name="MH_TYPE" val="Other"/>
  <p:tag name="MH_ORDER" val="9"/>
</p:tagLst>
</file>

<file path=ppt/tags/tag29.xml><?xml version="1.0" encoding="utf-8"?>
<p:tagLst xmlns:a="http://schemas.openxmlformats.org/drawingml/2006/main" xmlns:r="http://schemas.openxmlformats.org/officeDocument/2006/relationships" xmlns:p="http://schemas.openxmlformats.org/presentationml/2006/main">
  <p:tag name="MH" val="20161022203059"/>
  <p:tag name="MH_LIBRARY" val="GRAPHIC"/>
  <p:tag name="MH_TYPE" val="SubTitle"/>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30.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31.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TextBox 11"/>
</p:tagLst>
</file>

<file path=ppt/tags/tag32.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3"/>
</p:tagLst>
</file>

<file path=ppt/tags/tag33.xml><?xml version="1.0" encoding="utf-8"?>
<p:tagLst xmlns:a="http://schemas.openxmlformats.org/drawingml/2006/main" xmlns:r="http://schemas.openxmlformats.org/officeDocument/2006/relationships" xmlns:p="http://schemas.openxmlformats.org/presentationml/2006/main">
  <p:tag name="MH" val="20161022204303"/>
  <p:tag name="MH_LIBRARY" val="GRAPHIC"/>
  <p:tag name="MH_ORDER" val="文本框 14"/>
</p:tagLst>
</file>

<file path=ppt/tags/tag34.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35.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36.xml><?xml version="1.0" encoding="utf-8"?>
<p:tagLst xmlns:a="http://schemas.openxmlformats.org/drawingml/2006/main" xmlns:r="http://schemas.openxmlformats.org/officeDocument/2006/relationships" xmlns:p="http://schemas.openxmlformats.org/presentationml/2006/main">
  <p:tag name="MH" val="20161022203059"/>
  <p:tag name="MH_LIBRARY" val="GRAPHIC"/>
  <p:tag name="MH_TYPE" val="Other"/>
  <p:tag name="MH_ORDER" val="1"/>
</p:tagLst>
</file>

<file path=ppt/tags/tag37.xml><?xml version="1.0" encoding="utf-8"?>
<p:tagLst xmlns:a="http://schemas.openxmlformats.org/drawingml/2006/main" xmlns:r="http://schemas.openxmlformats.org/officeDocument/2006/relationships" xmlns:p="http://schemas.openxmlformats.org/presentationml/2006/main">
  <p:tag name="MH" val="20161022203059"/>
  <p:tag name="MH_LIBRARY" val="GRAPHIC"/>
  <p:tag name="MH_TYPE" val="Other"/>
  <p:tag name="MH_ORDER" val="2"/>
</p:tagLst>
</file>

<file path=ppt/tags/tag38.xml><?xml version="1.0" encoding="utf-8"?>
<p:tagLst xmlns:a="http://schemas.openxmlformats.org/drawingml/2006/main" xmlns:r="http://schemas.openxmlformats.org/officeDocument/2006/relationships" xmlns:p="http://schemas.openxmlformats.org/presentationml/2006/main">
  <p:tag name="MH" val="20161022203059"/>
  <p:tag name="MH_LIBRARY" val="GRAPHIC"/>
  <p:tag name="MH_TYPE" val="Other"/>
  <p:tag name="MH_ORDER" val="9"/>
</p:tagLst>
</file>

<file path=ppt/tags/tag39.xml><?xml version="1.0" encoding="utf-8"?>
<p:tagLst xmlns:a="http://schemas.openxmlformats.org/drawingml/2006/main" xmlns:r="http://schemas.openxmlformats.org/officeDocument/2006/relationships" xmlns:p="http://schemas.openxmlformats.org/presentationml/2006/main">
  <p:tag name="MH" val="20161022203059"/>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heme/theme1.xml><?xml version="1.0" encoding="utf-8"?>
<a:theme xmlns:a="http://schemas.openxmlformats.org/drawingml/2006/main" name="Office Theme">
  <a:themeElements>
    <a:clrScheme name="自定义 534">
      <a:dk1>
        <a:sysClr val="windowText" lastClr="000000"/>
      </a:dk1>
      <a:lt1>
        <a:sysClr val="window" lastClr="FFFFFF"/>
      </a:lt1>
      <a:dk2>
        <a:srgbClr val="FFC000"/>
      </a:dk2>
      <a:lt2>
        <a:srgbClr val="E7E6E6"/>
      </a:lt2>
      <a:accent1>
        <a:srgbClr val="F89171"/>
      </a:accent1>
      <a:accent2>
        <a:srgbClr val="FFC000"/>
      </a:accent2>
      <a:accent3>
        <a:srgbClr val="F89171"/>
      </a:accent3>
      <a:accent4>
        <a:srgbClr val="FFC000"/>
      </a:accent4>
      <a:accent5>
        <a:srgbClr val="F89171"/>
      </a:accent5>
      <a:accent6>
        <a:srgbClr val="FFC000"/>
      </a:accent6>
      <a:hlink>
        <a:srgbClr val="F89171"/>
      </a:hlink>
      <a:folHlink>
        <a:srgbClr val="FFC000"/>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1679</Words>
  <Application>Microsoft Office PowerPoint</Application>
  <PresentationFormat>自定义</PresentationFormat>
  <Paragraphs>87</Paragraphs>
  <Slides>19</Slides>
  <Notes>19</Notes>
  <HiddenSlides>0</HiddenSlides>
  <MMClips>1</MMClips>
  <ScaleCrop>false</ScaleCrop>
  <HeadingPairs>
    <vt:vector size="6" baseType="variant">
      <vt:variant>
        <vt:lpstr>已用的字体</vt:lpstr>
      </vt:variant>
      <vt:variant>
        <vt:i4>6</vt:i4>
      </vt:variant>
      <vt:variant>
        <vt:lpstr>演示文稿设计模板</vt:lpstr>
      </vt:variant>
      <vt:variant>
        <vt:i4>2</vt:i4>
      </vt:variant>
      <vt:variant>
        <vt:lpstr>幻灯片标题</vt:lpstr>
      </vt:variant>
      <vt:variant>
        <vt:i4>19</vt:i4>
      </vt:variant>
    </vt:vector>
  </HeadingPairs>
  <TitlesOfParts>
    <vt:vector size="27" baseType="lpstr">
      <vt:lpstr>Calibri</vt:lpstr>
      <vt:lpstr>宋体</vt:lpstr>
      <vt:lpstr>Arial</vt:lpstr>
      <vt:lpstr>Calibri Light</vt:lpstr>
      <vt:lpstr>微软雅黑</vt:lpstr>
      <vt:lpstr>Times New Roman</vt:lpstr>
      <vt:lpstr>Office Theme</vt:lpstr>
      <vt:lpstr>Office Theme</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bt920</dc:title>
  <dc:creator/>
  <cp:lastModifiedBy/>
  <cp:revision>1</cp:revision>
  <dcterms:created xsi:type="dcterms:W3CDTF">2017-01-18T14:26:54Z</dcterms:created>
  <dcterms:modified xsi:type="dcterms:W3CDTF">2019-05-07T03:23:57Z</dcterms:modified>
</cp:coreProperties>
</file>