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Override5.xml" ContentType="application/vnd.openxmlformats-officedocument.themeOverr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notesSlides/notesSlide23.xml" ContentType="application/vnd.openxmlformats-officedocument.presentationml.notesSlide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heme/themeOverride13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Override6.xml" ContentType="application/vnd.openxmlformats-officedocument.themeOverride+xml"/>
  <Override PartName="/ppt/tags/tag79.xml" ContentType="application/vnd.openxmlformats-officedocument.presentationml.tag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heme/themeOverride2.xml" ContentType="application/vnd.openxmlformats-officedocument.themeOverride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notesSlides/notesSlide13.xml" ContentType="application/vnd.openxmlformats-officedocument.presentationml.notesSlide+xml"/>
  <Override PartName="/ppt/tags/tag64.xml" ContentType="application/vnd.openxmlformats-officedocument.presentationml.tags+xml"/>
  <Override PartName="/ppt/notesSlides/notesSlide22.xml" ContentType="application/vnd.openxmlformats-officedocument.presentationml.notesSlide+xml"/>
  <Override PartName="/ppt/tags/tag73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notesSlides/notesSlide20.xml" ContentType="application/vnd.openxmlformats-officedocument.presentationml.notesSlide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9.xml" ContentType="application/vnd.openxmlformats-officedocument.themeOverride+xml"/>
  <Override PartName="/ppt/tags/tag20.xml" ContentType="application/vnd.openxmlformats-officedocument.presentationml.tags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21.xml" ContentType="application/vnd.openxmlformats-officedocument.presentationml.notesSlide+xml"/>
  <Override PartName="/ppt/tags/tag72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Default Extension="jpeg" ContentType="image/jpeg"/>
  <Override PartName="/ppt/tags/tag3.xml" ContentType="application/vnd.openxmlformats-officedocument.presentationml.tags+xml"/>
  <Override PartName="/ppt/theme/themeOverride4.xml" ContentType="application/vnd.openxmlformats-officedocument.themeOverride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63" r:id="rId3"/>
    <p:sldId id="264" r:id="rId4"/>
    <p:sldId id="257" r:id="rId5"/>
    <p:sldId id="265" r:id="rId6"/>
    <p:sldId id="266" r:id="rId7"/>
    <p:sldId id="258" r:id="rId8"/>
    <p:sldId id="268" r:id="rId9"/>
    <p:sldId id="259" r:id="rId10"/>
    <p:sldId id="260" r:id="rId11"/>
    <p:sldId id="267" r:id="rId12"/>
    <p:sldId id="261" r:id="rId13"/>
    <p:sldId id="262" r:id="rId14"/>
    <p:sldId id="269" r:id="rId15"/>
    <p:sldId id="272" r:id="rId16"/>
    <p:sldId id="274" r:id="rId17"/>
    <p:sldId id="273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5143500" type="screen16x9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6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12E"/>
    <a:srgbClr val="24922E"/>
    <a:srgbClr val="FBFBFB"/>
    <a:srgbClr val="00822F"/>
    <a:srgbClr val="FFC000"/>
    <a:srgbClr val="5AB52B"/>
    <a:srgbClr val="68A82F"/>
    <a:srgbClr val="FFE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612" autoAdjust="0"/>
  </p:normalViewPr>
  <p:slideViewPr>
    <p:cSldViewPr snapToGrid="0" showGuides="1">
      <p:cViewPr varScale="1">
        <p:scale>
          <a:sx n="81" d="100"/>
          <a:sy n="81" d="100"/>
        </p:scale>
        <p:origin x="-186" y="-84"/>
      </p:cViewPr>
      <p:guideLst>
        <p:guide orient="horz" pos="1620"/>
        <p:guide pos="26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6B819-DBCF-40DB-AF79-B8FC421A4E6C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8F81E0-0193-45C0-BBAF-FDC9414E3B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7954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9114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9273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50163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6925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17852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2120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9724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09674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62620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24064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8200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90082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99234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25673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23796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6451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3957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2395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9677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4594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0276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7114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8F81E0-0193-45C0-BBAF-FDC9414E3BC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5508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334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1236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9992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8267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8165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94F201D-AADE-4A1E-8D73-869C1790D2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937"/>
          <a:stretch/>
        </p:blipFill>
        <p:spPr>
          <a:xfrm>
            <a:off x="-1" y="316"/>
            <a:ext cx="9144001" cy="51431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D0CE685-6A48-41D4-B36A-D09CCFCDCE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45"/>
          <a:stretch/>
        </p:blipFill>
        <p:spPr>
          <a:xfrm>
            <a:off x="251435" y="3268252"/>
            <a:ext cx="8892565" cy="18203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40F221D-DC68-485B-8530-10CBA20A66F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6390" y="0"/>
            <a:ext cx="1307610" cy="122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733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7737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9366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738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4026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3139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D43BE-689E-477E-97B5-EAFB327949B2}" type="datetimeFigureOut">
              <a:rPr lang="zh-CN" altLang="en-US" smtClean="0"/>
              <a:pPr/>
              <a:t>2019/9/25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B6790-E5D6-415A-873A-DAAC43A8C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8974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18" Type="http://schemas.microsoft.com/office/2007/relationships/hdphoto" Target="../media/hdphoto1.wdp"/><Relationship Id="rId26" Type="http://schemas.openxmlformats.org/officeDocument/2006/relationships/image" Target="../media/image10.png"/><Relationship Id="rId3" Type="http://schemas.openxmlformats.org/officeDocument/2006/relationships/tags" Target="../tags/tag3.xml"/><Relationship Id="rId21" Type="http://schemas.openxmlformats.org/officeDocument/2006/relationships/image" Target="../media/image7.png"/><Relationship Id="rId7" Type="http://schemas.openxmlformats.org/officeDocument/2006/relationships/tags" Target="../tags/tag7.xml"/><Relationship Id="rId12" Type="http://schemas.openxmlformats.org/officeDocument/2006/relationships/video" Target="NULL" TargetMode="External"/><Relationship Id="rId25" Type="http://schemas.microsoft.com/office/2007/relationships/media" Target="../media/media1.mp3"/><Relationship Id="rId2" Type="http://schemas.openxmlformats.org/officeDocument/2006/relationships/tags" Target="../tags/tag2.xml"/><Relationship Id="rId16" Type="http://schemas.openxmlformats.org/officeDocument/2006/relationships/image" Target="../media/image4.png"/><Relationship Id="rId20" Type="http://schemas.openxmlformats.org/officeDocument/2006/relationships/image" Target="../media/image6.png"/><Relationship Id="rId1" Type="http://schemas.openxmlformats.org/officeDocument/2006/relationships/themeOverride" Target="../theme/themeOverride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microsoft.com/office/2007/relationships/hdphoto" Target="../media/hdphoto2.wdp"/><Relationship Id="rId5" Type="http://schemas.openxmlformats.org/officeDocument/2006/relationships/tags" Target="../tags/tag5.xml"/><Relationship Id="rId15" Type="http://schemas.openxmlformats.org/officeDocument/2006/relationships/image" Target="../media/image1.jpeg"/><Relationship Id="rId23" Type="http://schemas.openxmlformats.org/officeDocument/2006/relationships/image" Target="../media/image9.png"/><Relationship Id="rId10" Type="http://schemas.openxmlformats.org/officeDocument/2006/relationships/tags" Target="../tags/tag10.xml"/><Relationship Id="rId19" Type="http://schemas.openxmlformats.org/officeDocument/2006/relationships/image" Target="../media/image5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8.png"/><Relationship Id="rId27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0.xml"/><Relationship Id="rId7" Type="http://schemas.microsoft.com/office/2007/relationships/hdphoto" Target="../media/hdphoto3.wdp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11.png"/><Relationship Id="rId4" Type="http://schemas.openxmlformats.org/officeDocument/2006/relationships/image" Target="../media/image19.png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6" Type="http://schemas.microsoft.com/office/2007/relationships/hdphoto" Target="../media/hdphoto1.wdp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5.png"/><Relationship Id="rId4" Type="http://schemas.openxmlformats.org/officeDocument/2006/relationships/image" Target="../media/image1.jpe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tags" Target="../tags/tag29.xml"/><Relationship Id="rId26" Type="http://schemas.openxmlformats.org/officeDocument/2006/relationships/tags" Target="../tags/tag37.xml"/><Relationship Id="rId3" Type="http://schemas.openxmlformats.org/officeDocument/2006/relationships/tags" Target="../tags/tag14.xml"/><Relationship Id="rId21" Type="http://schemas.openxmlformats.org/officeDocument/2006/relationships/tags" Target="../tags/tag32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tags" Target="../tags/tag28.xml"/><Relationship Id="rId25" Type="http://schemas.openxmlformats.org/officeDocument/2006/relationships/tags" Target="../tags/tag36.xml"/><Relationship Id="rId2" Type="http://schemas.openxmlformats.org/officeDocument/2006/relationships/tags" Target="../tags/tag13.xml"/><Relationship Id="rId16" Type="http://schemas.openxmlformats.org/officeDocument/2006/relationships/tags" Target="../tags/tag27.xml"/><Relationship Id="rId20" Type="http://schemas.openxmlformats.org/officeDocument/2006/relationships/tags" Target="../tags/tag31.xml"/><Relationship Id="rId29" Type="http://schemas.openxmlformats.org/officeDocument/2006/relationships/image" Target="../media/image19.png"/><Relationship Id="rId1" Type="http://schemas.openxmlformats.org/officeDocument/2006/relationships/themeOverride" Target="../theme/themeOverride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24" Type="http://schemas.openxmlformats.org/officeDocument/2006/relationships/tags" Target="../tags/tag35.xml"/><Relationship Id="rId5" Type="http://schemas.openxmlformats.org/officeDocument/2006/relationships/tags" Target="../tags/tag16.xml"/><Relationship Id="rId15" Type="http://schemas.openxmlformats.org/officeDocument/2006/relationships/tags" Target="../tags/tag26.xml"/><Relationship Id="rId23" Type="http://schemas.openxmlformats.org/officeDocument/2006/relationships/tags" Target="../tags/tag34.xml"/><Relationship Id="rId28" Type="http://schemas.openxmlformats.org/officeDocument/2006/relationships/notesSlide" Target="../notesSlides/notesSlide12.xml"/><Relationship Id="rId10" Type="http://schemas.openxmlformats.org/officeDocument/2006/relationships/tags" Target="../tags/tag21.xml"/><Relationship Id="rId19" Type="http://schemas.openxmlformats.org/officeDocument/2006/relationships/tags" Target="../tags/tag30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tags" Target="../tags/tag25.xml"/><Relationship Id="rId22" Type="http://schemas.openxmlformats.org/officeDocument/2006/relationships/tags" Target="../tags/tag33.xml"/><Relationship Id="rId27" Type="http://schemas.openxmlformats.org/officeDocument/2006/relationships/slideLayout" Target="../slideLayouts/slideLayout4.xml"/><Relationship Id="rId30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tags" Target="../tags/tag49.xml"/><Relationship Id="rId18" Type="http://schemas.openxmlformats.org/officeDocument/2006/relationships/tags" Target="../tags/tag54.xml"/><Relationship Id="rId3" Type="http://schemas.openxmlformats.org/officeDocument/2006/relationships/tags" Target="../tags/tag39.xml"/><Relationship Id="rId21" Type="http://schemas.openxmlformats.org/officeDocument/2006/relationships/tags" Target="../tags/tag57.xml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17" Type="http://schemas.openxmlformats.org/officeDocument/2006/relationships/tags" Target="../tags/tag53.xml"/><Relationship Id="rId25" Type="http://schemas.openxmlformats.org/officeDocument/2006/relationships/image" Target="../media/image11.png"/><Relationship Id="rId2" Type="http://schemas.openxmlformats.org/officeDocument/2006/relationships/tags" Target="../tags/tag38.xml"/><Relationship Id="rId16" Type="http://schemas.openxmlformats.org/officeDocument/2006/relationships/tags" Target="../tags/tag52.xml"/><Relationship Id="rId20" Type="http://schemas.openxmlformats.org/officeDocument/2006/relationships/tags" Target="../tags/tag56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24" Type="http://schemas.openxmlformats.org/officeDocument/2006/relationships/image" Target="../media/image19.png"/><Relationship Id="rId5" Type="http://schemas.openxmlformats.org/officeDocument/2006/relationships/tags" Target="../tags/tag41.xml"/><Relationship Id="rId15" Type="http://schemas.openxmlformats.org/officeDocument/2006/relationships/tags" Target="../tags/tag51.xml"/><Relationship Id="rId23" Type="http://schemas.openxmlformats.org/officeDocument/2006/relationships/notesSlide" Target="../notesSlides/notesSlide13.xml"/><Relationship Id="rId10" Type="http://schemas.openxmlformats.org/officeDocument/2006/relationships/tags" Target="../tags/tag46.xml"/><Relationship Id="rId19" Type="http://schemas.openxmlformats.org/officeDocument/2006/relationships/tags" Target="../tags/tag55.xml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Relationship Id="rId22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image" Target="../media/image41.png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image" Target="../media/image19.png"/><Relationship Id="rId17" Type="http://schemas.openxmlformats.org/officeDocument/2006/relationships/image" Target="../media/image11.png"/><Relationship Id="rId2" Type="http://schemas.openxmlformats.org/officeDocument/2006/relationships/tags" Target="../tags/tag58.xml"/><Relationship Id="rId16" Type="http://schemas.openxmlformats.org/officeDocument/2006/relationships/image" Target="../media/image44.png"/><Relationship Id="rId1" Type="http://schemas.openxmlformats.org/officeDocument/2006/relationships/themeOverride" Target="../theme/themeOverride14.xml"/><Relationship Id="rId6" Type="http://schemas.openxmlformats.org/officeDocument/2006/relationships/tags" Target="../tags/tag62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61.xml"/><Relationship Id="rId15" Type="http://schemas.openxmlformats.org/officeDocument/2006/relationships/image" Target="../media/image43.png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tags" Target="../tags/tag68.xml"/><Relationship Id="rId7" Type="http://schemas.openxmlformats.org/officeDocument/2006/relationships/image" Target="../media/image19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4" Type="http://schemas.openxmlformats.org/officeDocument/2006/relationships/tags" Target="../tags/tag69.xml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0.xml"/><Relationship Id="rId6" Type="http://schemas.openxmlformats.org/officeDocument/2006/relationships/image" Target="../media/image11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50.jpe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1.jpe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51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52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image" Target="../media/image1.jpeg"/><Relationship Id="rId18" Type="http://schemas.openxmlformats.org/officeDocument/2006/relationships/image" Target="../media/image7.png"/><Relationship Id="rId3" Type="http://schemas.openxmlformats.org/officeDocument/2006/relationships/tags" Target="../tags/tag73.xml"/><Relationship Id="rId21" Type="http://schemas.microsoft.com/office/2007/relationships/hdphoto" Target="../media/hdphoto2.wdp"/><Relationship Id="rId7" Type="http://schemas.openxmlformats.org/officeDocument/2006/relationships/tags" Target="../tags/tag77.xml"/><Relationship Id="rId12" Type="http://schemas.openxmlformats.org/officeDocument/2006/relationships/notesSlide" Target="../notesSlides/notesSlide23.xml"/><Relationship Id="rId17" Type="http://schemas.openxmlformats.org/officeDocument/2006/relationships/image" Target="../media/image6.png"/><Relationship Id="rId2" Type="http://schemas.openxmlformats.org/officeDocument/2006/relationships/tags" Target="../tags/tag72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5.xml"/><Relationship Id="rId15" Type="http://schemas.microsoft.com/office/2007/relationships/hdphoto" Target="../media/hdphoto1.wdp"/><Relationship Id="rId10" Type="http://schemas.openxmlformats.org/officeDocument/2006/relationships/tags" Target="../tags/tag80.xml"/><Relationship Id="rId19" Type="http://schemas.openxmlformats.org/officeDocument/2006/relationships/image" Target="../media/image8.png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image" Target="../media/image4.png"/><Relationship Id="rId2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microsoft.com/office/2007/relationships/hdphoto" Target="../media/hdphoto1.wdp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5.png"/><Relationship Id="rId4" Type="http://schemas.openxmlformats.org/officeDocument/2006/relationships/image" Target="../media/image1.jpe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19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microsoft.com/office/2007/relationships/hdphoto" Target="../media/hdphoto1.wdp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5.png"/><Relationship Id="rId4" Type="http://schemas.openxmlformats.org/officeDocument/2006/relationships/image" Target="../media/image1.jpe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32.png"/><Relationship Id="rId11" Type="http://schemas.openxmlformats.org/officeDocument/2006/relationships/image" Target="../media/image11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19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A_图片 61">
            <a:extLst>
              <a:ext uri="{FF2B5EF4-FFF2-40B4-BE49-F238E27FC236}">
                <a16:creationId xmlns:a16="http://schemas.microsoft.com/office/drawing/2014/main" xmlns="" id="{7E815BFB-C2FA-4036-A03B-A02347D87A2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48" name="PA_图片 47">
            <a:extLst>
              <a:ext uri="{FF2B5EF4-FFF2-40B4-BE49-F238E27FC236}">
                <a16:creationId xmlns:a16="http://schemas.microsoft.com/office/drawing/2014/main" xmlns="" id="{C5DDE6DE-3010-496C-A5E7-2C5833115F0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921"/>
          <a:stretch/>
        </p:blipFill>
        <p:spPr>
          <a:xfrm>
            <a:off x="0" y="2931886"/>
            <a:ext cx="9144000" cy="2270578"/>
          </a:xfrm>
          <a:prstGeom prst="rect">
            <a:avLst/>
          </a:prstGeom>
        </p:spPr>
      </p:pic>
      <p:pic>
        <p:nvPicPr>
          <p:cNvPr id="32" name="PA_图片 31">
            <a:extLst>
              <a:ext uri="{FF2B5EF4-FFF2-40B4-BE49-F238E27FC236}">
                <a16:creationId xmlns:a16="http://schemas.microsoft.com/office/drawing/2014/main" xmlns="" id="{FF96948F-2F28-4B72-9C0F-C010029D9D2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0549" y="1221909"/>
            <a:ext cx="2277235" cy="3419954"/>
          </a:xfrm>
          <a:prstGeom prst="rect">
            <a:avLst/>
          </a:prstGeom>
        </p:spPr>
      </p:pic>
      <p:pic>
        <p:nvPicPr>
          <p:cNvPr id="35" name="PA_图片 34">
            <a:extLst>
              <a:ext uri="{FF2B5EF4-FFF2-40B4-BE49-F238E27FC236}">
                <a16:creationId xmlns:a16="http://schemas.microsoft.com/office/drawing/2014/main" xmlns="" id="{422E2826-7D55-4F39-9988-170328DE5EF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710" y="348126"/>
            <a:ext cx="1262063" cy="1152525"/>
          </a:xfrm>
          <a:prstGeom prst="rect">
            <a:avLst/>
          </a:prstGeom>
        </p:spPr>
      </p:pic>
      <p:pic>
        <p:nvPicPr>
          <p:cNvPr id="56" name="PA_图片 55">
            <a:extLst>
              <a:ext uri="{FF2B5EF4-FFF2-40B4-BE49-F238E27FC236}">
                <a16:creationId xmlns:a16="http://schemas.microsoft.com/office/drawing/2014/main" xmlns="" id="{55BC069C-47E7-4B8C-9B2F-F1144F4F851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200732" y="2182621"/>
            <a:ext cx="1702371" cy="2178230"/>
          </a:xfrm>
          <a:prstGeom prst="rect">
            <a:avLst/>
          </a:prstGeom>
        </p:spPr>
      </p:pic>
      <p:pic>
        <p:nvPicPr>
          <p:cNvPr id="30" name="PA_图片 29">
            <a:extLst>
              <a:ext uri="{FF2B5EF4-FFF2-40B4-BE49-F238E27FC236}">
                <a16:creationId xmlns:a16="http://schemas.microsoft.com/office/drawing/2014/main" xmlns="" id="{729BE23B-1AA8-4F41-AEEE-80362FBC6227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90864" y="3404944"/>
            <a:ext cx="2311550" cy="1793444"/>
          </a:xfrm>
          <a:prstGeom prst="rect">
            <a:avLst/>
          </a:prstGeom>
        </p:spPr>
      </p:pic>
      <p:pic>
        <p:nvPicPr>
          <p:cNvPr id="64" name="PA_图片 63">
            <a:extLst>
              <a:ext uri="{FF2B5EF4-FFF2-40B4-BE49-F238E27FC236}">
                <a16:creationId xmlns:a16="http://schemas.microsoft.com/office/drawing/2014/main" xmlns="" id="{DFE67757-67E4-4C6D-BF0C-8A9B8107531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 xmlns="">
                  <a14:imgLayer r:embed="rId24">
                    <a14:imgEffect>
                      <a14:backgroundRemoval t="36021" b="84220" l="56958" r="79207">
                        <a14:foregroundMark x1="65615" y1="37564" x2="73625" y2="36192"/>
                        <a14:foregroundMark x1="58010" y1="47684" x2="58738" y2="59691"/>
                        <a14:foregroundMark x1="62460" y1="48885" x2="72573" y2="43911"/>
                        <a14:foregroundMark x1="65129" y1="42710" x2="70874" y2="82676"/>
                        <a14:foregroundMark x1="70874" y1="82676" x2="70955" y2="83019"/>
                        <a14:foregroundMark x1="69903" y1="39623" x2="68447" y2="70326"/>
                        <a14:foregroundMark x1="68447" y1="70326" x2="66181" y2="82847"/>
                        <a14:foregroundMark x1="74838" y1="48199" x2="76214" y2="79931"/>
                        <a14:foregroundMark x1="74029" y1="63808" x2="72492" y2="78388"/>
                        <a14:foregroundMark x1="73301" y1="80617" x2="64078" y2="82847"/>
                        <a14:foregroundMark x1="64078" y1="82847" x2="58172" y2="68439"/>
                        <a14:foregroundMark x1="58172" y1="68439" x2="56958" y2="49571"/>
                        <a14:foregroundMark x1="56958" y1="49571" x2="57120" y2="48370"/>
                        <a14:foregroundMark x1="57686" y1="53173" x2="63430" y2="73413"/>
                        <a14:foregroundMark x1="59223" y1="52487" x2="66019" y2="80274"/>
                        <a14:foregroundMark x1="56958" y1="58491" x2="57443" y2="61407"/>
                        <a14:foregroundMark x1="59142" y1="48885" x2="74191" y2="39794"/>
                        <a14:foregroundMark x1="63430" y1="44254" x2="70955" y2="39794"/>
                        <a14:foregroundMark x1="65534" y1="40652" x2="66828" y2="42367"/>
                        <a14:foregroundMark x1="64159" y1="52144" x2="67880" y2="70497"/>
                        <a14:foregroundMark x1="67880" y1="70497" x2="67961" y2="71355"/>
                        <a14:foregroundMark x1="70631" y1="49228" x2="68123" y2="67410"/>
                        <a14:foregroundMark x1="68123" y1="67410" x2="68123" y2="67581"/>
                        <a14:foregroundMark x1="72411" y1="48714" x2="72411" y2="71355"/>
                        <a14:foregroundMark x1="71117" y1="47513" x2="73706" y2="46141"/>
                        <a14:foregroundMark x1="73867" y1="52487" x2="76133" y2="52830"/>
                        <a14:foregroundMark x1="76699" y1="60206" x2="77994" y2="72727"/>
                        <a14:foregroundMark x1="78964" y1="67753" x2="79288" y2="72041"/>
                        <a14:foregroundMark x1="75000" y1="75472" x2="71602" y2="79931"/>
                        <a14:foregroundMark x1="64320" y1="79074" x2="61974" y2="82676"/>
                        <a14:foregroundMark x1="68366" y1="84220" x2="70227" y2="83019"/>
                        <a14:foregroundMark x1="64482" y1="66038" x2="66828" y2="73242"/>
                        <a14:foregroundMark x1="62864" y1="55575" x2="64887" y2="62779"/>
                        <a14:foregroundMark x1="62783" y1="50257" x2="63673" y2="59005"/>
                        <a14:foregroundMark x1="60437" y1="54031" x2="65777" y2="54717"/>
                        <a14:foregroundMark x1="62217" y1="57118" x2="63511" y2="63808"/>
                        <a14:foregroundMark x1="72168" y1="62264" x2="71521" y2="77530"/>
                        <a14:foregroundMark x1="70955" y1="60034" x2="70712" y2="70326"/>
                        <a14:backgroundMark x1="58252" y1="35849" x2="59871" y2="34477"/>
                        <a14:backgroundMark x1="55987" y1="36707" x2="59385" y2="36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945" t="34378" r="19533" b="14801"/>
          <a:stretch/>
        </p:blipFill>
        <p:spPr>
          <a:xfrm>
            <a:off x="4508667" y="1512548"/>
            <a:ext cx="1211945" cy="1184703"/>
          </a:xfrm>
          <a:prstGeom prst="rect">
            <a:avLst/>
          </a:prstGeom>
        </p:spPr>
      </p:pic>
      <p:sp>
        <p:nvSpPr>
          <p:cNvPr id="65" name="PA_矩形 64">
            <a:extLst>
              <a:ext uri="{FF2B5EF4-FFF2-40B4-BE49-F238E27FC236}">
                <a16:creationId xmlns:a16="http://schemas.microsoft.com/office/drawing/2014/main" xmlns="" id="{5CA58AB6-4A28-43E8-8759-D11D4DF0FF0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832957" y="2754922"/>
            <a:ext cx="4017346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湖北省公安县斗湖堤小学  刘昊</a:t>
            </a:r>
            <a:endParaRPr lang="zh-CN" altLang="en-US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PA_任意多边形 206">
            <a:extLst>
              <a:ext uri="{FF2B5EF4-FFF2-40B4-BE49-F238E27FC236}">
                <a16:creationId xmlns:a16="http://schemas.microsoft.com/office/drawing/2014/main" xmlns="" id="{B69A02CF-359C-43A2-AF37-A87238708770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6364643" y="640396"/>
            <a:ext cx="950571" cy="504383"/>
          </a:xfrm>
          <a:custGeom>
            <a:avLst/>
            <a:gdLst>
              <a:gd name="T0" fmla="*/ 179 w 241"/>
              <a:gd name="T1" fmla="*/ 25 h 128"/>
              <a:gd name="T2" fmla="*/ 157 w 241"/>
              <a:gd name="T3" fmla="*/ 31 h 128"/>
              <a:gd name="T4" fmla="*/ 108 w 241"/>
              <a:gd name="T5" fmla="*/ 0 h 128"/>
              <a:gd name="T6" fmla="*/ 58 w 241"/>
              <a:gd name="T7" fmla="*/ 32 h 128"/>
              <a:gd name="T8" fmla="*/ 43 w 241"/>
              <a:gd name="T9" fmla="*/ 26 h 128"/>
              <a:gd name="T10" fmla="*/ 17 w 241"/>
              <a:gd name="T11" fmla="*/ 52 h 128"/>
              <a:gd name="T12" fmla="*/ 18 w 241"/>
              <a:gd name="T13" fmla="*/ 59 h 128"/>
              <a:gd name="T14" fmla="*/ 0 w 241"/>
              <a:gd name="T15" fmla="*/ 91 h 128"/>
              <a:gd name="T16" fmla="*/ 37 w 241"/>
              <a:gd name="T17" fmla="*/ 128 h 128"/>
              <a:gd name="T18" fmla="*/ 37 w 241"/>
              <a:gd name="T19" fmla="*/ 128 h 128"/>
              <a:gd name="T20" fmla="*/ 37 w 241"/>
              <a:gd name="T21" fmla="*/ 128 h 128"/>
              <a:gd name="T22" fmla="*/ 37 w 241"/>
              <a:gd name="T23" fmla="*/ 128 h 128"/>
              <a:gd name="T24" fmla="*/ 38 w 241"/>
              <a:gd name="T25" fmla="*/ 128 h 128"/>
              <a:gd name="T26" fmla="*/ 211 w 241"/>
              <a:gd name="T27" fmla="*/ 128 h 128"/>
              <a:gd name="T28" fmla="*/ 212 w 241"/>
              <a:gd name="T29" fmla="*/ 128 h 128"/>
              <a:gd name="T30" fmla="*/ 241 w 241"/>
              <a:gd name="T31" fmla="*/ 99 h 128"/>
              <a:gd name="T32" fmla="*/ 223 w 241"/>
              <a:gd name="T33" fmla="*/ 72 h 128"/>
              <a:gd name="T34" fmla="*/ 223 w 241"/>
              <a:gd name="T35" fmla="*/ 69 h 128"/>
              <a:gd name="T36" fmla="*/ 179 w 241"/>
              <a:gd name="T37" fmla="*/ 2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28">
                <a:moveTo>
                  <a:pt x="179" y="25"/>
                </a:moveTo>
                <a:cubicBezTo>
                  <a:pt x="171" y="25"/>
                  <a:pt x="164" y="27"/>
                  <a:pt x="157" y="31"/>
                </a:cubicBezTo>
                <a:cubicBezTo>
                  <a:pt x="148" y="13"/>
                  <a:pt x="129" y="0"/>
                  <a:pt x="108" y="0"/>
                </a:cubicBezTo>
                <a:cubicBezTo>
                  <a:pt x="86" y="0"/>
                  <a:pt x="67" y="13"/>
                  <a:pt x="58" y="32"/>
                </a:cubicBezTo>
                <a:cubicBezTo>
                  <a:pt x="54" y="28"/>
                  <a:pt x="49" y="26"/>
                  <a:pt x="43" y="26"/>
                </a:cubicBezTo>
                <a:cubicBezTo>
                  <a:pt x="29" y="26"/>
                  <a:pt x="17" y="38"/>
                  <a:pt x="17" y="52"/>
                </a:cubicBezTo>
                <a:cubicBezTo>
                  <a:pt x="17" y="54"/>
                  <a:pt x="18" y="57"/>
                  <a:pt x="18" y="59"/>
                </a:cubicBezTo>
                <a:cubicBezTo>
                  <a:pt x="8" y="66"/>
                  <a:pt x="0" y="77"/>
                  <a:pt x="0" y="91"/>
                </a:cubicBezTo>
                <a:cubicBezTo>
                  <a:pt x="0" y="111"/>
                  <a:pt x="1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211" y="128"/>
                  <a:pt x="212" y="128"/>
                  <a:pt x="212" y="128"/>
                </a:cubicBezTo>
                <a:cubicBezTo>
                  <a:pt x="228" y="128"/>
                  <a:pt x="241" y="115"/>
                  <a:pt x="241" y="99"/>
                </a:cubicBezTo>
                <a:cubicBezTo>
                  <a:pt x="241" y="87"/>
                  <a:pt x="234" y="76"/>
                  <a:pt x="223" y="72"/>
                </a:cubicBezTo>
                <a:cubicBezTo>
                  <a:pt x="223" y="71"/>
                  <a:pt x="223" y="70"/>
                  <a:pt x="223" y="69"/>
                </a:cubicBezTo>
                <a:cubicBezTo>
                  <a:pt x="223" y="45"/>
                  <a:pt x="204" y="25"/>
                  <a:pt x="17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67" name="PA_任意多边形 206">
            <a:extLst>
              <a:ext uri="{FF2B5EF4-FFF2-40B4-BE49-F238E27FC236}">
                <a16:creationId xmlns:a16="http://schemas.microsoft.com/office/drawing/2014/main" xmlns="" id="{01A559A8-6F7E-4237-92EE-4D78D9288D83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5848545" y="409114"/>
            <a:ext cx="586415" cy="311158"/>
          </a:xfrm>
          <a:custGeom>
            <a:avLst/>
            <a:gdLst>
              <a:gd name="T0" fmla="*/ 179 w 241"/>
              <a:gd name="T1" fmla="*/ 25 h 128"/>
              <a:gd name="T2" fmla="*/ 157 w 241"/>
              <a:gd name="T3" fmla="*/ 31 h 128"/>
              <a:gd name="T4" fmla="*/ 108 w 241"/>
              <a:gd name="T5" fmla="*/ 0 h 128"/>
              <a:gd name="T6" fmla="*/ 58 w 241"/>
              <a:gd name="T7" fmla="*/ 32 h 128"/>
              <a:gd name="T8" fmla="*/ 43 w 241"/>
              <a:gd name="T9" fmla="*/ 26 h 128"/>
              <a:gd name="T10" fmla="*/ 17 w 241"/>
              <a:gd name="T11" fmla="*/ 52 h 128"/>
              <a:gd name="T12" fmla="*/ 18 w 241"/>
              <a:gd name="T13" fmla="*/ 59 h 128"/>
              <a:gd name="T14" fmla="*/ 0 w 241"/>
              <a:gd name="T15" fmla="*/ 91 h 128"/>
              <a:gd name="T16" fmla="*/ 37 w 241"/>
              <a:gd name="T17" fmla="*/ 128 h 128"/>
              <a:gd name="T18" fmla="*/ 37 w 241"/>
              <a:gd name="T19" fmla="*/ 128 h 128"/>
              <a:gd name="T20" fmla="*/ 37 w 241"/>
              <a:gd name="T21" fmla="*/ 128 h 128"/>
              <a:gd name="T22" fmla="*/ 37 w 241"/>
              <a:gd name="T23" fmla="*/ 128 h 128"/>
              <a:gd name="T24" fmla="*/ 38 w 241"/>
              <a:gd name="T25" fmla="*/ 128 h 128"/>
              <a:gd name="T26" fmla="*/ 211 w 241"/>
              <a:gd name="T27" fmla="*/ 128 h 128"/>
              <a:gd name="T28" fmla="*/ 212 w 241"/>
              <a:gd name="T29" fmla="*/ 128 h 128"/>
              <a:gd name="T30" fmla="*/ 241 w 241"/>
              <a:gd name="T31" fmla="*/ 99 h 128"/>
              <a:gd name="T32" fmla="*/ 223 w 241"/>
              <a:gd name="T33" fmla="*/ 72 h 128"/>
              <a:gd name="T34" fmla="*/ 223 w 241"/>
              <a:gd name="T35" fmla="*/ 69 h 128"/>
              <a:gd name="T36" fmla="*/ 179 w 241"/>
              <a:gd name="T37" fmla="*/ 2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28">
                <a:moveTo>
                  <a:pt x="179" y="25"/>
                </a:moveTo>
                <a:cubicBezTo>
                  <a:pt x="171" y="25"/>
                  <a:pt x="164" y="27"/>
                  <a:pt x="157" y="31"/>
                </a:cubicBezTo>
                <a:cubicBezTo>
                  <a:pt x="148" y="13"/>
                  <a:pt x="129" y="0"/>
                  <a:pt x="108" y="0"/>
                </a:cubicBezTo>
                <a:cubicBezTo>
                  <a:pt x="86" y="0"/>
                  <a:pt x="67" y="13"/>
                  <a:pt x="58" y="32"/>
                </a:cubicBezTo>
                <a:cubicBezTo>
                  <a:pt x="54" y="28"/>
                  <a:pt x="49" y="26"/>
                  <a:pt x="43" y="26"/>
                </a:cubicBezTo>
                <a:cubicBezTo>
                  <a:pt x="29" y="26"/>
                  <a:pt x="17" y="38"/>
                  <a:pt x="17" y="52"/>
                </a:cubicBezTo>
                <a:cubicBezTo>
                  <a:pt x="17" y="54"/>
                  <a:pt x="18" y="57"/>
                  <a:pt x="18" y="59"/>
                </a:cubicBezTo>
                <a:cubicBezTo>
                  <a:pt x="8" y="66"/>
                  <a:pt x="0" y="77"/>
                  <a:pt x="0" y="91"/>
                </a:cubicBezTo>
                <a:cubicBezTo>
                  <a:pt x="0" y="111"/>
                  <a:pt x="1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211" y="128"/>
                  <a:pt x="212" y="128"/>
                  <a:pt x="212" y="128"/>
                </a:cubicBezTo>
                <a:cubicBezTo>
                  <a:pt x="228" y="128"/>
                  <a:pt x="241" y="115"/>
                  <a:pt x="241" y="99"/>
                </a:cubicBezTo>
                <a:cubicBezTo>
                  <a:pt x="241" y="87"/>
                  <a:pt x="234" y="76"/>
                  <a:pt x="223" y="72"/>
                </a:cubicBezTo>
                <a:cubicBezTo>
                  <a:pt x="223" y="71"/>
                  <a:pt x="223" y="70"/>
                  <a:pt x="223" y="69"/>
                </a:cubicBezTo>
                <a:cubicBezTo>
                  <a:pt x="223" y="45"/>
                  <a:pt x="204" y="25"/>
                  <a:pt x="17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253E960-3A38-4EAD-8BE6-1D508D7F47BD}"/>
              </a:ext>
            </a:extLst>
          </p:cNvPr>
          <p:cNvSpPr txBox="1"/>
          <p:nvPr/>
        </p:nvSpPr>
        <p:spPr>
          <a:xfrm>
            <a:off x="1934750" y="541756"/>
            <a:ext cx="38419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2191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珍爱生命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C9C51B9-7FB4-407B-8FFC-0A7CD15F2D49}"/>
              </a:ext>
            </a:extLst>
          </p:cNvPr>
          <p:cNvSpPr txBox="1"/>
          <p:nvPr/>
        </p:nvSpPr>
        <p:spPr>
          <a:xfrm>
            <a:off x="2563327" y="1553082"/>
            <a:ext cx="2176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5AB5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远离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B6112EE-03F0-4ABA-A3A6-B7B7446E2244}"/>
              </a:ext>
            </a:extLst>
          </p:cNvPr>
          <p:cNvSpPr txBox="1"/>
          <p:nvPr/>
        </p:nvSpPr>
        <p:spPr>
          <a:xfrm>
            <a:off x="5311883" y="1553082"/>
            <a:ext cx="1521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5AB5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品</a:t>
            </a:r>
          </a:p>
        </p:txBody>
      </p:sp>
      <p:pic>
        <p:nvPicPr>
          <p:cNvPr id="3" name="佐藤利奈,大亀あすか - ごはんの練習">
            <a:hlinkClick r:id="" action="ppaction://media"/>
            <a:extLst>
              <a:ext uri="{FF2B5EF4-FFF2-40B4-BE49-F238E27FC236}">
                <a16:creationId xmlns:a16="http://schemas.microsoft.com/office/drawing/2014/main" xmlns="" id="{D6189358-5A2E-4710-A41E-C8CBC31EAC94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xmlns="" r:embed="rId25"/>
              </p:ext>
            </p:extLst>
          </p:nvPr>
        </p:nvPicPr>
        <p:blipFill>
          <a:blip r:embed="rId26" cstate="print"/>
          <a:stretch>
            <a:fillRect/>
          </a:stretch>
        </p:blipFill>
        <p:spPr>
          <a:xfrm>
            <a:off x="-1483474" y="396850"/>
            <a:ext cx="609600" cy="609600"/>
          </a:xfrm>
          <a:prstGeom prst="rect">
            <a:avLst/>
          </a:prstGeom>
        </p:spPr>
      </p:pic>
      <p:pic>
        <p:nvPicPr>
          <p:cNvPr id="18" name="图片 17" descr="斗小学校透明_副本.pn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49693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75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25"/>
                            </p:stCondLst>
                            <p:childTnLst>
                              <p:par>
                                <p:cTn id="4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75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25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97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7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77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8" accel="100000" fill="hold">
                                          <p:stCondLst>
                                            <p:cond delay="87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65" grpId="0" animBg="1"/>
      <p:bldP spid="2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吸毒的表现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2C98F1C-B7E0-4F2C-BEED-515352C2871C}"/>
              </a:ext>
            </a:extLst>
          </p:cNvPr>
          <p:cNvGrpSpPr/>
          <p:nvPr/>
        </p:nvGrpSpPr>
        <p:grpSpPr>
          <a:xfrm>
            <a:off x="1023299" y="1789303"/>
            <a:ext cx="2198851" cy="2205648"/>
            <a:chOff x="1573285" y="1518764"/>
            <a:chExt cx="3211503" cy="322143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60651F2-D695-46AF-9BA7-1CA67E62C602}"/>
                </a:ext>
              </a:extLst>
            </p:cNvPr>
            <p:cNvGrpSpPr/>
            <p:nvPr/>
          </p:nvGrpSpPr>
          <p:grpSpPr>
            <a:xfrm>
              <a:off x="1573285" y="1518764"/>
              <a:ext cx="3211503" cy="3221430"/>
              <a:chOff x="1573285" y="1518764"/>
              <a:chExt cx="3211503" cy="3221430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85904B05-7067-4402-A269-01893D4B20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573285" y="1518764"/>
                <a:ext cx="3211503" cy="3221430"/>
              </a:xfrm>
              <a:prstGeom prst="rect">
                <a:avLst/>
              </a:prstGeom>
            </p:spPr>
          </p:pic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xmlns="" id="{2CB9C0B2-6432-4E0B-8BDA-1598650673B0}"/>
                  </a:ext>
                </a:extLst>
              </p:cNvPr>
              <p:cNvSpPr/>
              <p:nvPr/>
            </p:nvSpPr>
            <p:spPr>
              <a:xfrm>
                <a:off x="1804133" y="1754576"/>
                <a:ext cx="2749807" cy="27498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" name="Picture 4" descr="lhh_4">
              <a:extLst>
                <a:ext uri="{FF2B5EF4-FFF2-40B4-BE49-F238E27FC236}">
                  <a16:creationId xmlns:a16="http://schemas.microsoft.com/office/drawing/2014/main" xmlns="" id="{FC971465-FFAF-4D6F-AA05-78F578F87F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28543" b="90486" l="3429" r="46857">
                          <a14:foregroundMark x1="20429" y1="28543" x2="23857" y2="30364"/>
                          <a14:foregroundMark x1="44857" y1="63563" x2="44714" y2="70850"/>
                          <a14:foregroundMark x1="44714" y1="70850" x2="44571" y2="71255"/>
                          <a14:foregroundMark x1="29429" y1="85830" x2="29000" y2="85425"/>
                          <a14:foregroundMark x1="3429" y1="67409" x2="6714" y2="74494"/>
                          <a14:foregroundMark x1="6714" y1="74494" x2="6714" y2="74696"/>
                          <a14:foregroundMark x1="46857" y1="63563" x2="46571" y2="649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1334" t="24648" r="52287" b="1911"/>
            <a:stretch/>
          </p:blipFill>
          <p:spPr bwMode="auto">
            <a:xfrm>
              <a:off x="1915814" y="1740055"/>
              <a:ext cx="2481944" cy="2778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FDC986A-C7FC-4396-9590-71C577CCD551}"/>
              </a:ext>
            </a:extLst>
          </p:cNvPr>
          <p:cNvGrpSpPr/>
          <p:nvPr/>
        </p:nvGrpSpPr>
        <p:grpSpPr>
          <a:xfrm>
            <a:off x="3720277" y="1789303"/>
            <a:ext cx="2198851" cy="2205648"/>
            <a:chOff x="5145191" y="1533285"/>
            <a:chExt cx="3211503" cy="322143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BB20C226-D106-4E86-A202-0225C7497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45191" y="1533285"/>
              <a:ext cx="3211503" cy="3221430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DC76E026-A4F8-4549-A27A-176603F2BBEB}"/>
                </a:ext>
              </a:extLst>
            </p:cNvPr>
            <p:cNvSpPr/>
            <p:nvPr/>
          </p:nvSpPr>
          <p:spPr>
            <a:xfrm>
              <a:off x="5376039" y="1769097"/>
              <a:ext cx="2749807" cy="27498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Picture 4" descr="lhh_4">
              <a:extLst>
                <a:ext uri="{FF2B5EF4-FFF2-40B4-BE49-F238E27FC236}">
                  <a16:creationId xmlns:a16="http://schemas.microsoft.com/office/drawing/2014/main" xmlns="" id="{A8DA5941-B41D-48FF-970A-4B075ED8775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5061" b="69231" l="53429" r="98000">
                          <a14:foregroundMark x1="78571" y1="6073" x2="82714" y2="5263"/>
                          <a14:foregroundMark x1="53714" y1="34818" x2="53429" y2="46964"/>
                          <a14:foregroundMark x1="95571" y1="35425" x2="95571" y2="44534"/>
                          <a14:foregroundMark x1="75429" y1="65789" x2="81571" y2="69231"/>
                          <a14:foregroundMark x1="60286" y1="33806" x2="68571" y2="29555"/>
                          <a14:foregroundMark x1="96857" y1="46761" x2="98000" y2="461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157" b="26552"/>
            <a:stretch/>
          </p:blipFill>
          <p:spPr bwMode="auto">
            <a:xfrm>
              <a:off x="5449797" y="1815937"/>
              <a:ext cx="2384213" cy="262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95453A3-A098-44A1-9C18-D7004B8D107C}"/>
              </a:ext>
            </a:extLst>
          </p:cNvPr>
          <p:cNvGrpSpPr/>
          <p:nvPr/>
        </p:nvGrpSpPr>
        <p:grpSpPr>
          <a:xfrm>
            <a:off x="6417254" y="1789303"/>
            <a:ext cx="2198851" cy="2205648"/>
            <a:chOff x="5145191" y="1533285"/>
            <a:chExt cx="3211503" cy="322143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BCEC1861-37E5-4C69-BBA7-298A8EE74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45191" y="1533285"/>
              <a:ext cx="3211503" cy="3221430"/>
            </a:xfrm>
            <a:prstGeom prst="rect">
              <a:avLst/>
            </a:prstGeom>
          </p:spPr>
        </p:pic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C9D745EB-878D-4EFD-BD6A-CEA7C7CD5FA2}"/>
                </a:ext>
              </a:extLst>
            </p:cNvPr>
            <p:cNvSpPr/>
            <p:nvPr/>
          </p:nvSpPr>
          <p:spPr>
            <a:xfrm>
              <a:off x="5376039" y="1769097"/>
              <a:ext cx="2749807" cy="27498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Picture 4" descr="lhh_4">
              <a:extLst>
                <a:ext uri="{FF2B5EF4-FFF2-40B4-BE49-F238E27FC236}">
                  <a16:creationId xmlns:a16="http://schemas.microsoft.com/office/drawing/2014/main" xmlns="" id="{D8F39FB7-6C40-459C-B284-93A71E68D9D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5061" b="69231" l="53429" r="98000">
                          <a14:foregroundMark x1="78571" y1="6073" x2="82714" y2="5263"/>
                          <a14:foregroundMark x1="53714" y1="34818" x2="53429" y2="46964"/>
                          <a14:foregroundMark x1="95571" y1="35425" x2="95571" y2="44534"/>
                          <a14:foregroundMark x1="75429" y1="65789" x2="81571" y2="69231"/>
                          <a14:foregroundMark x1="60286" y1="33806" x2="68571" y2="29555"/>
                          <a14:foregroundMark x1="96857" y1="46761" x2="98000" y2="461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157" b="26552"/>
            <a:stretch/>
          </p:blipFill>
          <p:spPr bwMode="auto">
            <a:xfrm>
              <a:off x="5449797" y="1815937"/>
              <a:ext cx="2384213" cy="2627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D1F7115-F8C8-413C-A74A-C46865497C2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2113" y="383576"/>
            <a:ext cx="1074030" cy="105547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C6F3368-E7A6-4AE8-9BA1-85ABFF7F4A2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3031" y="1007391"/>
            <a:ext cx="465303" cy="457266"/>
          </a:xfrm>
          <a:prstGeom prst="rect">
            <a:avLst/>
          </a:prstGeom>
        </p:spPr>
      </p:pic>
      <p:pic>
        <p:nvPicPr>
          <p:cNvPr id="22" name="图片 21" descr="斗小学校透明_副本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57623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5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"/>
                            </p:stCondLst>
                            <p:childTnLst>
                              <p:par>
                                <p:cTn id="4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734E459-6767-4C6C-81F2-08686664BB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E1A3197-0E34-4E39-9921-FE35D86ABC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921"/>
          <a:stretch/>
        </p:blipFill>
        <p:spPr>
          <a:xfrm>
            <a:off x="0" y="2872922"/>
            <a:ext cx="9144000" cy="22705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7B3A74C-8224-4151-AE6E-174954F242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4400" y="1772693"/>
            <a:ext cx="2251819" cy="2881265"/>
          </a:xfrm>
          <a:prstGeom prst="rect">
            <a:avLst/>
          </a:prstGeom>
        </p:spPr>
      </p:pic>
      <p:pic>
        <p:nvPicPr>
          <p:cNvPr id="5" name="图片 4" descr="图片包含 蛋糕, 室内, 绿色&#10;&#10;已生成高可信度的说明">
            <a:extLst>
              <a:ext uri="{FF2B5EF4-FFF2-40B4-BE49-F238E27FC236}">
                <a16:creationId xmlns:a16="http://schemas.microsoft.com/office/drawing/2014/main" xmlns="" id="{733C6B73-3E8F-4B12-93F1-92C2352BDD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30120"/>
            <a:ext cx="2398221" cy="35573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AC87568-6360-441A-9F40-F6DCA7C70B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46" y="259332"/>
            <a:ext cx="1139513" cy="107078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34688A6-8B54-4B24-9646-4573C8C5AEFB}"/>
              </a:ext>
            </a:extLst>
          </p:cNvPr>
          <p:cNvGrpSpPr/>
          <p:nvPr/>
        </p:nvGrpSpPr>
        <p:grpSpPr>
          <a:xfrm>
            <a:off x="2712561" y="340069"/>
            <a:ext cx="3718878" cy="2771087"/>
            <a:chOff x="2712561" y="340069"/>
            <a:chExt cx="3718878" cy="277108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8734491-B446-4E78-8C14-36DC562C9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xmlns="" id="{C845C104-28F4-4638-8CC9-058C8EBBBFDA}"/>
                </a:ext>
              </a:extLst>
            </p:cNvPr>
            <p:cNvSpPr txBox="1"/>
            <p:nvPr/>
          </p:nvSpPr>
          <p:spPr>
            <a:xfrm>
              <a:off x="3252751" y="1503048"/>
              <a:ext cx="2489009" cy="87781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lnSpc>
                  <a:spcPct val="130000"/>
                </a:lnSpc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吸毒的危害</a:t>
              </a:r>
            </a:p>
          </p:txBody>
        </p:sp>
      </p:grpSp>
      <p:pic>
        <p:nvPicPr>
          <p:cNvPr id="10" name="图片 9" descr="斗小学校透明_副本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992082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47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对个人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E535369-6148-413F-ADE4-080E1F31FAEB}"/>
              </a:ext>
            </a:extLst>
          </p:cNvPr>
          <p:cNvGrpSpPr/>
          <p:nvPr/>
        </p:nvGrpSpPr>
        <p:grpSpPr>
          <a:xfrm>
            <a:off x="1336944" y="2796448"/>
            <a:ext cx="1688822" cy="1336872"/>
            <a:chOff x="2663032" y="1231228"/>
            <a:chExt cx="1473993" cy="1166813"/>
          </a:xfrm>
        </p:grpSpPr>
        <p:sp>
          <p:nvSpPr>
            <p:cNvPr id="28" name="MH_Other_1">
              <a:extLst>
                <a:ext uri="{FF2B5EF4-FFF2-40B4-BE49-F238E27FC236}">
                  <a16:creationId xmlns:a16="http://schemas.microsoft.com/office/drawing/2014/main" xmlns="" id="{EFBBB558-4A5B-4B08-9CDE-0B0338911021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 rot="21074577">
              <a:off x="2882106" y="1297904"/>
              <a:ext cx="1191816" cy="1095375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SubTitle_1">
              <a:extLst>
                <a:ext uri="{FF2B5EF4-FFF2-40B4-BE49-F238E27FC236}">
                  <a16:creationId xmlns:a16="http://schemas.microsoft.com/office/drawing/2014/main" xmlns="" id="{9246D18E-7CCB-4F99-9BD4-8607401E440A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 rot="21074577">
              <a:off x="2847578" y="1260994"/>
              <a:ext cx="1232297" cy="1137047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神经失常</a:t>
              </a:r>
            </a:p>
          </p:txBody>
        </p:sp>
        <p:sp>
          <p:nvSpPr>
            <p:cNvPr id="30" name="MH_Other_2">
              <a:extLst>
                <a:ext uri="{FF2B5EF4-FFF2-40B4-BE49-F238E27FC236}">
                  <a16:creationId xmlns:a16="http://schemas.microsoft.com/office/drawing/2014/main" xmlns="" id="{319CB923-BACB-4420-AD1F-5222BA39336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 rot="14260875">
              <a:off x="3770313" y="1877738"/>
              <a:ext cx="133350" cy="600075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Other_3">
              <a:extLst>
                <a:ext uri="{FF2B5EF4-FFF2-40B4-BE49-F238E27FC236}">
                  <a16:creationId xmlns:a16="http://schemas.microsoft.com/office/drawing/2014/main" xmlns="" id="{8942CCDE-6FA1-4F6F-9CFC-CA08A9FDB010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 rot="18900000">
              <a:off x="2663032" y="1377675"/>
              <a:ext cx="516731" cy="125016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Other_4">
              <a:extLst>
                <a:ext uri="{FF2B5EF4-FFF2-40B4-BE49-F238E27FC236}">
                  <a16:creationId xmlns:a16="http://schemas.microsoft.com/office/drawing/2014/main" xmlns="" id="{037F72DA-D791-4274-90DA-83F86DB544DA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 rot="1741600">
              <a:off x="3567906" y="1231228"/>
              <a:ext cx="538163" cy="119063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FDBED74-38B7-40B2-B5AE-7FFF2E34056C}"/>
              </a:ext>
            </a:extLst>
          </p:cNvPr>
          <p:cNvGrpSpPr/>
          <p:nvPr/>
        </p:nvGrpSpPr>
        <p:grpSpPr>
          <a:xfrm>
            <a:off x="2700508" y="1173880"/>
            <a:ext cx="1690187" cy="1338235"/>
            <a:chOff x="4543028" y="1531266"/>
            <a:chExt cx="1475184" cy="1168003"/>
          </a:xfrm>
        </p:grpSpPr>
        <p:sp>
          <p:nvSpPr>
            <p:cNvPr id="34" name="MH_Other_5">
              <a:extLst>
                <a:ext uri="{FF2B5EF4-FFF2-40B4-BE49-F238E27FC236}">
                  <a16:creationId xmlns:a16="http://schemas.microsoft.com/office/drawing/2014/main" xmlns="" id="{018B1299-28F9-4BE8-88D9-B7FF7BF01570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rot="21074577">
              <a:off x="4763294" y="1597942"/>
              <a:ext cx="1190625" cy="1096565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MH_SubTitle_2">
              <a:extLst>
                <a:ext uri="{FF2B5EF4-FFF2-40B4-BE49-F238E27FC236}">
                  <a16:creationId xmlns:a16="http://schemas.microsoft.com/office/drawing/2014/main" xmlns="" id="{45CA3FFA-D782-4AA8-89F5-DF6044D79CA8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rot="21074577">
              <a:off x="4727576" y="1561031"/>
              <a:ext cx="1232297" cy="1138238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摧毁健康</a:t>
              </a:r>
            </a:p>
          </p:txBody>
        </p:sp>
        <p:sp>
          <p:nvSpPr>
            <p:cNvPr id="36" name="MH_Other_6">
              <a:extLst>
                <a:ext uri="{FF2B5EF4-FFF2-40B4-BE49-F238E27FC236}">
                  <a16:creationId xmlns:a16="http://schemas.microsoft.com/office/drawing/2014/main" xmlns="" id="{2277AC1E-BCE3-49E2-B6D8-A89F1A40C80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 rot="14260875">
              <a:off x="5650905" y="2177180"/>
              <a:ext cx="133350" cy="601265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MH_Other_7">
              <a:extLst>
                <a:ext uri="{FF2B5EF4-FFF2-40B4-BE49-F238E27FC236}">
                  <a16:creationId xmlns:a16="http://schemas.microsoft.com/office/drawing/2014/main" xmlns="" id="{69E77AD4-5AA8-499F-B45B-23BB849D64AD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rot="18900000">
              <a:off x="4543028" y="1678904"/>
              <a:ext cx="517922" cy="12382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MH_Other_8">
              <a:extLst>
                <a:ext uri="{FF2B5EF4-FFF2-40B4-BE49-F238E27FC236}">
                  <a16:creationId xmlns:a16="http://schemas.microsoft.com/office/drawing/2014/main" xmlns="" id="{B5B8B621-D70D-4C9F-9676-4F1AC7DEF37B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rot="1741600">
              <a:off x="5449094" y="1531266"/>
              <a:ext cx="536972" cy="120253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9CAFBC55-CBF2-4D35-AC6C-D85819FCABAB}"/>
              </a:ext>
            </a:extLst>
          </p:cNvPr>
          <p:cNvGrpSpPr/>
          <p:nvPr/>
        </p:nvGrpSpPr>
        <p:grpSpPr>
          <a:xfrm>
            <a:off x="5430021" y="1173880"/>
            <a:ext cx="1690187" cy="1336872"/>
            <a:chOff x="6377782" y="1007391"/>
            <a:chExt cx="1475184" cy="1166813"/>
          </a:xfrm>
        </p:grpSpPr>
        <p:sp>
          <p:nvSpPr>
            <p:cNvPr id="40" name="MH_Other_9">
              <a:extLst>
                <a:ext uri="{FF2B5EF4-FFF2-40B4-BE49-F238E27FC236}">
                  <a16:creationId xmlns:a16="http://schemas.microsoft.com/office/drawing/2014/main" xmlns="" id="{DDA42F7A-B46A-4DDD-9E1D-5559F1F9052E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21074577">
              <a:off x="6598047" y="1072875"/>
              <a:ext cx="1190625" cy="1096566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3">
              <a:extLst>
                <a:ext uri="{FF2B5EF4-FFF2-40B4-BE49-F238E27FC236}">
                  <a16:creationId xmlns:a16="http://schemas.microsoft.com/office/drawing/2014/main" xmlns="" id="{B7742FED-DE47-4019-9293-00CD013CB2E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 rot="21074577">
              <a:off x="6562328" y="1035966"/>
              <a:ext cx="1233488" cy="1138238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心理变态</a:t>
              </a:r>
            </a:p>
          </p:txBody>
        </p:sp>
        <p:sp>
          <p:nvSpPr>
            <p:cNvPr id="42" name="MH_Other_10">
              <a:extLst>
                <a:ext uri="{FF2B5EF4-FFF2-40B4-BE49-F238E27FC236}">
                  <a16:creationId xmlns:a16="http://schemas.microsoft.com/office/drawing/2014/main" xmlns="" id="{8DB1A362-0CCA-47FE-80C2-C8968B889B66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 rot="14260875">
              <a:off x="7485063" y="1652710"/>
              <a:ext cx="134540" cy="601266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Other_11">
              <a:extLst>
                <a:ext uri="{FF2B5EF4-FFF2-40B4-BE49-F238E27FC236}">
                  <a16:creationId xmlns:a16="http://schemas.microsoft.com/office/drawing/2014/main" xmlns="" id="{9A253646-92C7-48D2-A166-0EAB58166DCD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 rot="18900000">
              <a:off x="6377782" y="1153838"/>
              <a:ext cx="517922" cy="12382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MH_Other_12">
              <a:extLst>
                <a:ext uri="{FF2B5EF4-FFF2-40B4-BE49-F238E27FC236}">
                  <a16:creationId xmlns:a16="http://schemas.microsoft.com/office/drawing/2014/main" xmlns="" id="{29922F25-C34B-41D2-BF9B-D889EAD7E4B3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rot="1741600">
              <a:off x="7283847" y="1007391"/>
              <a:ext cx="536972" cy="119063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E3C7B7D-53DF-476C-B06B-C163881610BB}"/>
              </a:ext>
            </a:extLst>
          </p:cNvPr>
          <p:cNvGrpSpPr/>
          <p:nvPr/>
        </p:nvGrpSpPr>
        <p:grpSpPr>
          <a:xfrm>
            <a:off x="4065265" y="2796448"/>
            <a:ext cx="1690188" cy="1338236"/>
            <a:chOff x="3429794" y="3106462"/>
            <a:chExt cx="1475185" cy="1168004"/>
          </a:xfrm>
        </p:grpSpPr>
        <p:sp>
          <p:nvSpPr>
            <p:cNvPr id="46" name="MH_Other_13">
              <a:extLst>
                <a:ext uri="{FF2B5EF4-FFF2-40B4-BE49-F238E27FC236}">
                  <a16:creationId xmlns:a16="http://schemas.microsoft.com/office/drawing/2014/main" xmlns="" id="{635AC48A-7A2D-4043-BC80-3967FFC7982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21074577">
              <a:off x="3650060" y="3173138"/>
              <a:ext cx="1190625" cy="1096566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MH_SubTitle_4">
              <a:extLst>
                <a:ext uri="{FF2B5EF4-FFF2-40B4-BE49-F238E27FC236}">
                  <a16:creationId xmlns:a16="http://schemas.microsoft.com/office/drawing/2014/main" xmlns="" id="{C6E7F4BF-3167-4E83-9CCB-31E95A24684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21074577">
              <a:off x="3614341" y="3136228"/>
              <a:ext cx="1233488" cy="1138238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备受歧视</a:t>
              </a:r>
            </a:p>
          </p:txBody>
        </p:sp>
        <p:sp>
          <p:nvSpPr>
            <p:cNvPr id="48" name="MH_Other_14">
              <a:extLst>
                <a:ext uri="{FF2B5EF4-FFF2-40B4-BE49-F238E27FC236}">
                  <a16:creationId xmlns:a16="http://schemas.microsoft.com/office/drawing/2014/main" xmlns="" id="{36BFC71E-AA1C-415C-B5EB-77E7C76A7D0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4260875">
              <a:off x="4537671" y="3752377"/>
              <a:ext cx="133350" cy="601266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MH_Other_15">
              <a:extLst>
                <a:ext uri="{FF2B5EF4-FFF2-40B4-BE49-F238E27FC236}">
                  <a16:creationId xmlns:a16="http://schemas.microsoft.com/office/drawing/2014/main" xmlns="" id="{02D86E59-8F00-4126-A809-CB5176E119E6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18900000">
              <a:off x="3429794" y="3254100"/>
              <a:ext cx="517922" cy="123825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MH_Other_16">
              <a:extLst>
                <a:ext uri="{FF2B5EF4-FFF2-40B4-BE49-F238E27FC236}">
                  <a16:creationId xmlns:a16="http://schemas.microsoft.com/office/drawing/2014/main" xmlns="" id="{95779882-A4F2-4E8B-9AA8-280F4A88C418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 rot="1741600">
              <a:off x="4335860" y="3106462"/>
              <a:ext cx="536972" cy="120254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DEBA6ADE-27AD-4846-B1AE-1F66660EF451}"/>
              </a:ext>
            </a:extLst>
          </p:cNvPr>
          <p:cNvGrpSpPr/>
          <p:nvPr/>
        </p:nvGrpSpPr>
        <p:grpSpPr>
          <a:xfrm>
            <a:off x="6794778" y="2796448"/>
            <a:ext cx="1688822" cy="1336872"/>
            <a:chOff x="5902723" y="2883816"/>
            <a:chExt cx="1473993" cy="1166813"/>
          </a:xfrm>
        </p:grpSpPr>
        <p:sp>
          <p:nvSpPr>
            <p:cNvPr id="52" name="MH_Other_17">
              <a:extLst>
                <a:ext uri="{FF2B5EF4-FFF2-40B4-BE49-F238E27FC236}">
                  <a16:creationId xmlns:a16="http://schemas.microsoft.com/office/drawing/2014/main" xmlns="" id="{AD8A67EE-472B-4AD1-8A4F-5D7069BB221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21074577">
              <a:off x="6121798" y="2950491"/>
              <a:ext cx="1191815" cy="1095375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  <a:gd name="connsiteX0" fmla="*/ 0 w 3083363"/>
                <a:gd name="connsiteY0" fmla="*/ 0 h 2875403"/>
                <a:gd name="connsiteX1" fmla="*/ 2885378 w 3083363"/>
                <a:gd name="connsiteY1" fmla="*/ 56216 h 2875403"/>
                <a:gd name="connsiteX2" fmla="*/ 2879470 w 3083363"/>
                <a:gd name="connsiteY2" fmla="*/ 2334344 h 2875403"/>
                <a:gd name="connsiteX3" fmla="*/ 187196 w 3083363"/>
                <a:gd name="connsiteY3" fmla="*/ 2860388 h 2875403"/>
                <a:gd name="connsiteX4" fmla="*/ 0 w 3083363"/>
                <a:gd name="connsiteY4" fmla="*/ 0 h 2875403"/>
                <a:gd name="connsiteX0" fmla="*/ 0 w 3096263"/>
                <a:gd name="connsiteY0" fmla="*/ 0 h 2875403"/>
                <a:gd name="connsiteX1" fmla="*/ 2937628 w 3096263"/>
                <a:gd name="connsiteY1" fmla="*/ 51384 h 2875403"/>
                <a:gd name="connsiteX2" fmla="*/ 2879470 w 3096263"/>
                <a:gd name="connsiteY2" fmla="*/ 2334344 h 2875403"/>
                <a:gd name="connsiteX3" fmla="*/ 187196 w 3096263"/>
                <a:gd name="connsiteY3" fmla="*/ 2860388 h 2875403"/>
                <a:gd name="connsiteX4" fmla="*/ 0 w 3096263"/>
                <a:gd name="connsiteY4" fmla="*/ 0 h 2875403"/>
                <a:gd name="connsiteX0" fmla="*/ 0 w 3094279"/>
                <a:gd name="connsiteY0" fmla="*/ 0 h 2875403"/>
                <a:gd name="connsiteX1" fmla="*/ 2930002 w 3094279"/>
                <a:gd name="connsiteY1" fmla="*/ 101565 h 2875403"/>
                <a:gd name="connsiteX2" fmla="*/ 2879470 w 3094279"/>
                <a:gd name="connsiteY2" fmla="*/ 2334344 h 2875403"/>
                <a:gd name="connsiteX3" fmla="*/ 187196 w 3094279"/>
                <a:gd name="connsiteY3" fmla="*/ 2860388 h 2875403"/>
                <a:gd name="connsiteX4" fmla="*/ 0 w 3094279"/>
                <a:gd name="connsiteY4" fmla="*/ 0 h 2875403"/>
                <a:gd name="connsiteX0" fmla="*/ 0 w 3102449"/>
                <a:gd name="connsiteY0" fmla="*/ 0 h 2875403"/>
                <a:gd name="connsiteX1" fmla="*/ 2960524 w 3102449"/>
                <a:gd name="connsiteY1" fmla="*/ 112644 h 2875403"/>
                <a:gd name="connsiteX2" fmla="*/ 2879470 w 3102449"/>
                <a:gd name="connsiteY2" fmla="*/ 2334344 h 2875403"/>
                <a:gd name="connsiteX3" fmla="*/ 187196 w 3102449"/>
                <a:gd name="connsiteY3" fmla="*/ 2860388 h 2875403"/>
                <a:gd name="connsiteX4" fmla="*/ 0 w 3102449"/>
                <a:gd name="connsiteY4" fmla="*/ 0 h 2875403"/>
                <a:gd name="connsiteX0" fmla="*/ 0 w 3104921"/>
                <a:gd name="connsiteY0" fmla="*/ 0 h 2875403"/>
                <a:gd name="connsiteX1" fmla="*/ 2969318 w 3104921"/>
                <a:gd name="connsiteY1" fmla="*/ 139644 h 2875403"/>
                <a:gd name="connsiteX2" fmla="*/ 2879470 w 3104921"/>
                <a:gd name="connsiteY2" fmla="*/ 2334344 h 2875403"/>
                <a:gd name="connsiteX3" fmla="*/ 187196 w 3104921"/>
                <a:gd name="connsiteY3" fmla="*/ 2860388 h 2875403"/>
                <a:gd name="connsiteX4" fmla="*/ 0 w 3104921"/>
                <a:gd name="connsiteY4" fmla="*/ 0 h 2875403"/>
                <a:gd name="connsiteX0" fmla="*/ 0 w 3097647"/>
                <a:gd name="connsiteY0" fmla="*/ 0 h 2875403"/>
                <a:gd name="connsiteX1" fmla="*/ 2942864 w 3097647"/>
                <a:gd name="connsiteY1" fmla="*/ 186902 h 2875403"/>
                <a:gd name="connsiteX2" fmla="*/ 2879470 w 3097647"/>
                <a:gd name="connsiteY2" fmla="*/ 2334344 h 2875403"/>
                <a:gd name="connsiteX3" fmla="*/ 187196 w 3097647"/>
                <a:gd name="connsiteY3" fmla="*/ 2860388 h 2875403"/>
                <a:gd name="connsiteX4" fmla="*/ 0 w 3097647"/>
                <a:gd name="connsiteY4" fmla="*/ 0 h 2875403"/>
                <a:gd name="connsiteX0" fmla="*/ 0 w 3053237"/>
                <a:gd name="connsiteY0" fmla="*/ 0 h 2830026"/>
                <a:gd name="connsiteX1" fmla="*/ 2898454 w 3053237"/>
                <a:gd name="connsiteY1" fmla="*/ 141525 h 2830026"/>
                <a:gd name="connsiteX2" fmla="*/ 2835060 w 3053237"/>
                <a:gd name="connsiteY2" fmla="*/ 2288967 h 2830026"/>
                <a:gd name="connsiteX3" fmla="*/ 142786 w 3053237"/>
                <a:gd name="connsiteY3" fmla="*/ 2815011 h 2830026"/>
                <a:gd name="connsiteX4" fmla="*/ 0 w 3053237"/>
                <a:gd name="connsiteY4" fmla="*/ 0 h 2830026"/>
                <a:gd name="connsiteX0" fmla="*/ 0 w 3002552"/>
                <a:gd name="connsiteY0" fmla="*/ 0 h 2783683"/>
                <a:gd name="connsiteX1" fmla="*/ 2847769 w 3002552"/>
                <a:gd name="connsiteY1" fmla="*/ 95182 h 2783683"/>
                <a:gd name="connsiteX2" fmla="*/ 2784375 w 3002552"/>
                <a:gd name="connsiteY2" fmla="*/ 2242624 h 2783683"/>
                <a:gd name="connsiteX3" fmla="*/ 92101 w 3002552"/>
                <a:gd name="connsiteY3" fmla="*/ 2768668 h 2783683"/>
                <a:gd name="connsiteX4" fmla="*/ 0 w 3002552"/>
                <a:gd name="connsiteY4" fmla="*/ 0 h 2783683"/>
                <a:gd name="connsiteX0" fmla="*/ 0 w 3002552"/>
                <a:gd name="connsiteY0" fmla="*/ 0 h 2780993"/>
                <a:gd name="connsiteX1" fmla="*/ 2847769 w 3002552"/>
                <a:gd name="connsiteY1" fmla="*/ 95182 h 2780993"/>
                <a:gd name="connsiteX2" fmla="*/ 2784375 w 3002552"/>
                <a:gd name="connsiteY2" fmla="*/ 2242624 h 2780993"/>
                <a:gd name="connsiteX3" fmla="*/ 92101 w 3002552"/>
                <a:gd name="connsiteY3" fmla="*/ 2768668 h 2780993"/>
                <a:gd name="connsiteX4" fmla="*/ 0 w 3002552"/>
                <a:gd name="connsiteY4" fmla="*/ 0 h 2780993"/>
                <a:gd name="connsiteX0" fmla="*/ 0 w 3008312"/>
                <a:gd name="connsiteY0" fmla="*/ 0 h 2781844"/>
                <a:gd name="connsiteX1" fmla="*/ 2847769 w 3008312"/>
                <a:gd name="connsiteY1" fmla="*/ 95182 h 2781844"/>
                <a:gd name="connsiteX2" fmla="*/ 2792196 w 3008312"/>
                <a:gd name="connsiteY2" fmla="*/ 2275334 h 2781844"/>
                <a:gd name="connsiteX3" fmla="*/ 92101 w 3008312"/>
                <a:gd name="connsiteY3" fmla="*/ 2768668 h 2781844"/>
                <a:gd name="connsiteX4" fmla="*/ 0 w 3008312"/>
                <a:gd name="connsiteY4" fmla="*/ 0 h 2781844"/>
                <a:gd name="connsiteX0" fmla="*/ 0 w 2989495"/>
                <a:gd name="connsiteY0" fmla="*/ 0 h 2781844"/>
                <a:gd name="connsiteX1" fmla="*/ 2847769 w 2989495"/>
                <a:gd name="connsiteY1" fmla="*/ 95182 h 2781844"/>
                <a:gd name="connsiteX2" fmla="*/ 2792196 w 2989495"/>
                <a:gd name="connsiteY2" fmla="*/ 2275334 h 2781844"/>
                <a:gd name="connsiteX3" fmla="*/ 92101 w 2989495"/>
                <a:gd name="connsiteY3" fmla="*/ 2768668 h 2781844"/>
                <a:gd name="connsiteX4" fmla="*/ 0 w 2989495"/>
                <a:gd name="connsiteY4" fmla="*/ 0 h 2781844"/>
                <a:gd name="connsiteX0" fmla="*/ 0 w 3011870"/>
                <a:gd name="connsiteY0" fmla="*/ 0 h 2781844"/>
                <a:gd name="connsiteX1" fmla="*/ 2847769 w 3011870"/>
                <a:gd name="connsiteY1" fmla="*/ 95182 h 2781844"/>
                <a:gd name="connsiteX2" fmla="*/ 2792196 w 3011870"/>
                <a:gd name="connsiteY2" fmla="*/ 2275334 h 2781844"/>
                <a:gd name="connsiteX3" fmla="*/ 92101 w 3011870"/>
                <a:gd name="connsiteY3" fmla="*/ 2768668 h 2781844"/>
                <a:gd name="connsiteX4" fmla="*/ 0 w 3011870"/>
                <a:gd name="connsiteY4" fmla="*/ 0 h 2781844"/>
                <a:gd name="connsiteX0" fmla="*/ 0 w 3011870"/>
                <a:gd name="connsiteY0" fmla="*/ 0 h 2783262"/>
                <a:gd name="connsiteX1" fmla="*/ 2847769 w 3011870"/>
                <a:gd name="connsiteY1" fmla="*/ 95182 h 2783262"/>
                <a:gd name="connsiteX2" fmla="*/ 2792196 w 3011870"/>
                <a:gd name="connsiteY2" fmla="*/ 2275334 h 2783262"/>
                <a:gd name="connsiteX3" fmla="*/ 92101 w 3011870"/>
                <a:gd name="connsiteY3" fmla="*/ 2768668 h 2783262"/>
                <a:gd name="connsiteX4" fmla="*/ 0 w 3011870"/>
                <a:gd name="connsiteY4" fmla="*/ 0 h 2783262"/>
                <a:gd name="connsiteX0" fmla="*/ 0 w 3011870"/>
                <a:gd name="connsiteY0" fmla="*/ 0 h 2767189"/>
                <a:gd name="connsiteX1" fmla="*/ 2847769 w 3011870"/>
                <a:gd name="connsiteY1" fmla="*/ 95182 h 2767189"/>
                <a:gd name="connsiteX2" fmla="*/ 2792196 w 3011870"/>
                <a:gd name="connsiteY2" fmla="*/ 2275334 h 2767189"/>
                <a:gd name="connsiteX3" fmla="*/ 113833 w 3011870"/>
                <a:gd name="connsiteY3" fmla="*/ 2752010 h 2767189"/>
                <a:gd name="connsiteX4" fmla="*/ 0 w 3011870"/>
                <a:gd name="connsiteY4" fmla="*/ 0 h 2767189"/>
                <a:gd name="connsiteX0" fmla="*/ 0 w 3011870"/>
                <a:gd name="connsiteY0" fmla="*/ 0 h 2764048"/>
                <a:gd name="connsiteX1" fmla="*/ 2847769 w 3011870"/>
                <a:gd name="connsiteY1" fmla="*/ 95182 h 2764048"/>
                <a:gd name="connsiteX2" fmla="*/ 2792196 w 3011870"/>
                <a:gd name="connsiteY2" fmla="*/ 2275334 h 2764048"/>
                <a:gd name="connsiteX3" fmla="*/ 128682 w 3011870"/>
                <a:gd name="connsiteY3" fmla="*/ 2748749 h 2764048"/>
                <a:gd name="connsiteX4" fmla="*/ 0 w 3011870"/>
                <a:gd name="connsiteY4" fmla="*/ 0 h 2764048"/>
                <a:gd name="connsiteX0" fmla="*/ 0 w 3011870"/>
                <a:gd name="connsiteY0" fmla="*/ 0 h 2766482"/>
                <a:gd name="connsiteX1" fmla="*/ 2847769 w 3011870"/>
                <a:gd name="connsiteY1" fmla="*/ 95182 h 2766482"/>
                <a:gd name="connsiteX2" fmla="*/ 2792196 w 3011870"/>
                <a:gd name="connsiteY2" fmla="*/ 2275334 h 2766482"/>
                <a:gd name="connsiteX3" fmla="*/ 118548 w 3011870"/>
                <a:gd name="connsiteY3" fmla="*/ 2751276 h 2766482"/>
                <a:gd name="connsiteX4" fmla="*/ 0 w 3011870"/>
                <a:gd name="connsiteY4" fmla="*/ 0 h 2766482"/>
                <a:gd name="connsiteX0" fmla="*/ 0 w 3011870"/>
                <a:gd name="connsiteY0" fmla="*/ 0 h 2769615"/>
                <a:gd name="connsiteX1" fmla="*/ 2847769 w 3011870"/>
                <a:gd name="connsiteY1" fmla="*/ 95182 h 2769615"/>
                <a:gd name="connsiteX2" fmla="*/ 2792196 w 3011870"/>
                <a:gd name="connsiteY2" fmla="*/ 2275334 h 2769615"/>
                <a:gd name="connsiteX3" fmla="*/ 113120 w 3011870"/>
                <a:gd name="connsiteY3" fmla="*/ 2754527 h 2769615"/>
                <a:gd name="connsiteX4" fmla="*/ 0 w 3011870"/>
                <a:gd name="connsiteY4" fmla="*/ 0 h 276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870" h="2769615">
                  <a:moveTo>
                    <a:pt x="0" y="0"/>
                  </a:moveTo>
                  <a:cubicBezTo>
                    <a:pt x="1127017" y="85961"/>
                    <a:pt x="1845297" y="76592"/>
                    <a:pt x="2847769" y="95182"/>
                  </a:cubicBezTo>
                  <a:cubicBezTo>
                    <a:pt x="2777291" y="1004083"/>
                    <a:pt x="3289279" y="2013053"/>
                    <a:pt x="2792196" y="2275334"/>
                  </a:cubicBezTo>
                  <a:cubicBezTo>
                    <a:pt x="2409503" y="2508287"/>
                    <a:pt x="1123783" y="2845055"/>
                    <a:pt x="113120" y="2754527"/>
                  </a:cubicBezTo>
                  <a:cubicBezTo>
                    <a:pt x="-60175" y="1676365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76200" dir="4800000" sx="99000" sy="99000" algn="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MH_SubTitle_5">
              <a:extLst>
                <a:ext uri="{FF2B5EF4-FFF2-40B4-BE49-F238E27FC236}">
                  <a16:creationId xmlns:a16="http://schemas.microsoft.com/office/drawing/2014/main" xmlns="" id="{E09015B8-16F5-44DA-9AB8-A290B909CAD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21074577">
              <a:off x="6086078" y="2913582"/>
              <a:ext cx="1233488" cy="1137047"/>
            </a:xfrm>
            <a:custGeom>
              <a:avLst/>
              <a:gdLst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0 w 2958182"/>
                <a:gd name="connsiteY3" fmla="*/ 2855644 h 2855644"/>
                <a:gd name="connsiteX4" fmla="*/ 0 w 2958182"/>
                <a:gd name="connsiteY4" fmla="*/ 0 h 2855644"/>
                <a:gd name="connsiteX0" fmla="*/ 0 w 2958182"/>
                <a:gd name="connsiteY0" fmla="*/ 0 h 2855644"/>
                <a:gd name="connsiteX1" fmla="*/ 2958182 w 2958182"/>
                <a:gd name="connsiteY1" fmla="*/ 0 h 2855644"/>
                <a:gd name="connsiteX2" fmla="*/ 2958182 w 2958182"/>
                <a:gd name="connsiteY2" fmla="*/ 2855644 h 2855644"/>
                <a:gd name="connsiteX3" fmla="*/ 99227 w 2958182"/>
                <a:gd name="connsiteY3" fmla="*/ 2774555 h 2855644"/>
                <a:gd name="connsiteX4" fmla="*/ 0 w 2958182"/>
                <a:gd name="connsiteY4" fmla="*/ 0 h 2855644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48460 w 3007415"/>
                <a:gd name="connsiteY3" fmla="*/ 2830326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911415"/>
                <a:gd name="connsiteX1" fmla="*/ 3007415 w 3007415"/>
                <a:gd name="connsiteY1" fmla="*/ 55771 h 2911415"/>
                <a:gd name="connsiteX2" fmla="*/ 3007415 w 3007415"/>
                <a:gd name="connsiteY2" fmla="*/ 2911415 h 2911415"/>
                <a:gd name="connsiteX3" fmla="*/ 152810 w 3007415"/>
                <a:gd name="connsiteY3" fmla="*/ 2802085 h 2911415"/>
                <a:gd name="connsiteX4" fmla="*/ 0 w 3007415"/>
                <a:gd name="connsiteY4" fmla="*/ 0 h 2911415"/>
                <a:gd name="connsiteX0" fmla="*/ 0 w 3007415"/>
                <a:gd name="connsiteY0" fmla="*/ 0 h 2802085"/>
                <a:gd name="connsiteX1" fmla="*/ 3007415 w 3007415"/>
                <a:gd name="connsiteY1" fmla="*/ 55771 h 2802085"/>
                <a:gd name="connsiteX2" fmla="*/ 2795981 w 3007415"/>
                <a:gd name="connsiteY2" fmla="*/ 2782473 h 2802085"/>
                <a:gd name="connsiteX3" fmla="*/ 152810 w 3007415"/>
                <a:gd name="connsiteY3" fmla="*/ 2802085 h 2802085"/>
                <a:gd name="connsiteX4" fmla="*/ 0 w 3007415"/>
                <a:gd name="connsiteY4" fmla="*/ 0 h 2802085"/>
                <a:gd name="connsiteX0" fmla="*/ 0 w 3007415"/>
                <a:gd name="connsiteY0" fmla="*/ 0 h 2910528"/>
                <a:gd name="connsiteX1" fmla="*/ 3007415 w 3007415"/>
                <a:gd name="connsiteY1" fmla="*/ 55771 h 2910528"/>
                <a:gd name="connsiteX2" fmla="*/ 2795981 w 3007415"/>
                <a:gd name="connsiteY2" fmla="*/ 2782473 h 2910528"/>
                <a:gd name="connsiteX3" fmla="*/ 152810 w 3007415"/>
                <a:gd name="connsiteY3" fmla="*/ 2802085 h 2910528"/>
                <a:gd name="connsiteX4" fmla="*/ 0 w 3007415"/>
                <a:gd name="connsiteY4" fmla="*/ 0 h 2910528"/>
                <a:gd name="connsiteX0" fmla="*/ 0 w 3016462"/>
                <a:gd name="connsiteY0" fmla="*/ 0 h 2910528"/>
                <a:gd name="connsiteX1" fmla="*/ 3007415 w 3016462"/>
                <a:gd name="connsiteY1" fmla="*/ 55771 h 2910528"/>
                <a:gd name="connsiteX2" fmla="*/ 2795981 w 3016462"/>
                <a:gd name="connsiteY2" fmla="*/ 2782473 h 2910528"/>
                <a:gd name="connsiteX3" fmla="*/ 152810 w 3016462"/>
                <a:gd name="connsiteY3" fmla="*/ 2802085 h 2910528"/>
                <a:gd name="connsiteX4" fmla="*/ 0 w 3016462"/>
                <a:gd name="connsiteY4" fmla="*/ 0 h 2910528"/>
                <a:gd name="connsiteX0" fmla="*/ 0 w 3064249"/>
                <a:gd name="connsiteY0" fmla="*/ 0 h 2898641"/>
                <a:gd name="connsiteX1" fmla="*/ 3007415 w 3064249"/>
                <a:gd name="connsiteY1" fmla="*/ 55771 h 2898641"/>
                <a:gd name="connsiteX2" fmla="*/ 2875643 w 3064249"/>
                <a:gd name="connsiteY2" fmla="*/ 2765832 h 2898641"/>
                <a:gd name="connsiteX3" fmla="*/ 152810 w 3064249"/>
                <a:gd name="connsiteY3" fmla="*/ 2802085 h 2898641"/>
                <a:gd name="connsiteX4" fmla="*/ 0 w 3064249"/>
                <a:gd name="connsiteY4" fmla="*/ 0 h 2898641"/>
                <a:gd name="connsiteX0" fmla="*/ 0 w 3070540"/>
                <a:gd name="connsiteY0" fmla="*/ 0 h 2898641"/>
                <a:gd name="connsiteX1" fmla="*/ 3007415 w 3070540"/>
                <a:gd name="connsiteY1" fmla="*/ 55771 h 2898641"/>
                <a:gd name="connsiteX2" fmla="*/ 2875643 w 3070540"/>
                <a:gd name="connsiteY2" fmla="*/ 2765832 h 2898641"/>
                <a:gd name="connsiteX3" fmla="*/ 152810 w 3070540"/>
                <a:gd name="connsiteY3" fmla="*/ 2802085 h 2898641"/>
                <a:gd name="connsiteX4" fmla="*/ 0 w 3070540"/>
                <a:gd name="connsiteY4" fmla="*/ 0 h 2898641"/>
                <a:gd name="connsiteX0" fmla="*/ 0 w 3050496"/>
                <a:gd name="connsiteY0" fmla="*/ 0 h 2831008"/>
                <a:gd name="connsiteX1" fmla="*/ 3007415 w 3050496"/>
                <a:gd name="connsiteY1" fmla="*/ 55771 h 2831008"/>
                <a:gd name="connsiteX2" fmla="*/ 2844527 w 3050496"/>
                <a:gd name="connsiteY2" fmla="*/ 2655027 h 2831008"/>
                <a:gd name="connsiteX3" fmla="*/ 152810 w 3050496"/>
                <a:gd name="connsiteY3" fmla="*/ 2802085 h 2831008"/>
                <a:gd name="connsiteX4" fmla="*/ 0 w 3050496"/>
                <a:gd name="connsiteY4" fmla="*/ 0 h 2831008"/>
                <a:gd name="connsiteX0" fmla="*/ 0 w 3083026"/>
                <a:gd name="connsiteY0" fmla="*/ 0 h 2802085"/>
                <a:gd name="connsiteX1" fmla="*/ 3007415 w 3083026"/>
                <a:gd name="connsiteY1" fmla="*/ 55771 h 2802085"/>
                <a:gd name="connsiteX2" fmla="*/ 2894153 w 3083026"/>
                <a:gd name="connsiteY2" fmla="*/ 2551842 h 2802085"/>
                <a:gd name="connsiteX3" fmla="*/ 152810 w 3083026"/>
                <a:gd name="connsiteY3" fmla="*/ 2802085 h 2802085"/>
                <a:gd name="connsiteX4" fmla="*/ 0 w 3083026"/>
                <a:gd name="connsiteY4" fmla="*/ 0 h 2802085"/>
                <a:gd name="connsiteX0" fmla="*/ 0 w 3077100"/>
                <a:gd name="connsiteY0" fmla="*/ 0 h 2839147"/>
                <a:gd name="connsiteX1" fmla="*/ 3007415 w 3077100"/>
                <a:gd name="connsiteY1" fmla="*/ 55771 h 2839147"/>
                <a:gd name="connsiteX2" fmla="*/ 2885440 w 3077100"/>
                <a:gd name="connsiteY2" fmla="*/ 2670966 h 2839147"/>
                <a:gd name="connsiteX3" fmla="*/ 152810 w 3077100"/>
                <a:gd name="connsiteY3" fmla="*/ 2802085 h 2839147"/>
                <a:gd name="connsiteX4" fmla="*/ 0 w 3077100"/>
                <a:gd name="connsiteY4" fmla="*/ 0 h 2839147"/>
                <a:gd name="connsiteX0" fmla="*/ 0 w 3084012"/>
                <a:gd name="connsiteY0" fmla="*/ 0 h 2810619"/>
                <a:gd name="connsiteX1" fmla="*/ 3007415 w 3084012"/>
                <a:gd name="connsiteY1" fmla="*/ 55771 h 2810619"/>
                <a:gd name="connsiteX2" fmla="*/ 2895591 w 3084012"/>
                <a:gd name="connsiteY2" fmla="*/ 2605068 h 2810619"/>
                <a:gd name="connsiteX3" fmla="*/ 152810 w 3084012"/>
                <a:gd name="connsiteY3" fmla="*/ 2802085 h 2810619"/>
                <a:gd name="connsiteX4" fmla="*/ 0 w 3084012"/>
                <a:gd name="connsiteY4" fmla="*/ 0 h 2810619"/>
                <a:gd name="connsiteX0" fmla="*/ 0 w 3108841"/>
                <a:gd name="connsiteY0" fmla="*/ 0 h 2802085"/>
                <a:gd name="connsiteX1" fmla="*/ 3007415 w 3108841"/>
                <a:gd name="connsiteY1" fmla="*/ 55771 h 2802085"/>
                <a:gd name="connsiteX2" fmla="*/ 2930854 w 3108841"/>
                <a:gd name="connsiteY2" fmla="*/ 2501276 h 2802085"/>
                <a:gd name="connsiteX3" fmla="*/ 152810 w 3108841"/>
                <a:gd name="connsiteY3" fmla="*/ 2802085 h 2802085"/>
                <a:gd name="connsiteX4" fmla="*/ 0 w 3108841"/>
                <a:gd name="connsiteY4" fmla="*/ 0 h 2802085"/>
                <a:gd name="connsiteX0" fmla="*/ 0 w 3073089"/>
                <a:gd name="connsiteY0" fmla="*/ 0 h 2802085"/>
                <a:gd name="connsiteX1" fmla="*/ 3007415 w 3073089"/>
                <a:gd name="connsiteY1" fmla="*/ 55771 h 2802085"/>
                <a:gd name="connsiteX2" fmla="*/ 2879470 w 3073089"/>
                <a:gd name="connsiteY2" fmla="*/ 2334344 h 2802085"/>
                <a:gd name="connsiteX3" fmla="*/ 152810 w 3073089"/>
                <a:gd name="connsiteY3" fmla="*/ 2802085 h 2802085"/>
                <a:gd name="connsiteX4" fmla="*/ 0 w 3073089"/>
                <a:gd name="connsiteY4" fmla="*/ 0 h 2802085"/>
                <a:gd name="connsiteX0" fmla="*/ 0 w 3142862"/>
                <a:gd name="connsiteY0" fmla="*/ 0 h 2802085"/>
                <a:gd name="connsiteX1" fmla="*/ 3007415 w 3142862"/>
                <a:gd name="connsiteY1" fmla="*/ 55771 h 2802085"/>
                <a:gd name="connsiteX2" fmla="*/ 2879470 w 3142862"/>
                <a:gd name="connsiteY2" fmla="*/ 2334344 h 2802085"/>
                <a:gd name="connsiteX3" fmla="*/ 152810 w 3142862"/>
                <a:gd name="connsiteY3" fmla="*/ 2802085 h 2802085"/>
                <a:gd name="connsiteX4" fmla="*/ 0 w 3142862"/>
                <a:gd name="connsiteY4" fmla="*/ 0 h 2802085"/>
                <a:gd name="connsiteX0" fmla="*/ 0 w 3142862"/>
                <a:gd name="connsiteY0" fmla="*/ 0 h 2860388"/>
                <a:gd name="connsiteX1" fmla="*/ 3007415 w 3142862"/>
                <a:gd name="connsiteY1" fmla="*/ 55771 h 2860388"/>
                <a:gd name="connsiteX2" fmla="*/ 2879470 w 3142862"/>
                <a:gd name="connsiteY2" fmla="*/ 2334344 h 2860388"/>
                <a:gd name="connsiteX3" fmla="*/ 187196 w 3142862"/>
                <a:gd name="connsiteY3" fmla="*/ 2860388 h 2860388"/>
                <a:gd name="connsiteX4" fmla="*/ 0 w 3142862"/>
                <a:gd name="connsiteY4" fmla="*/ 0 h 2860388"/>
                <a:gd name="connsiteX0" fmla="*/ 0 w 3142862"/>
                <a:gd name="connsiteY0" fmla="*/ 0 h 2876373"/>
                <a:gd name="connsiteX1" fmla="*/ 3007415 w 3142862"/>
                <a:gd name="connsiteY1" fmla="*/ 55771 h 2876373"/>
                <a:gd name="connsiteX2" fmla="*/ 2879470 w 3142862"/>
                <a:gd name="connsiteY2" fmla="*/ 2334344 h 2876373"/>
                <a:gd name="connsiteX3" fmla="*/ 187196 w 3142862"/>
                <a:gd name="connsiteY3" fmla="*/ 2860388 h 2876373"/>
                <a:gd name="connsiteX4" fmla="*/ 0 w 3142862"/>
                <a:gd name="connsiteY4" fmla="*/ 0 h 2876373"/>
                <a:gd name="connsiteX0" fmla="*/ 0 w 3142862"/>
                <a:gd name="connsiteY0" fmla="*/ 0 h 2869960"/>
                <a:gd name="connsiteX1" fmla="*/ 3007415 w 3142862"/>
                <a:gd name="connsiteY1" fmla="*/ 55771 h 2869960"/>
                <a:gd name="connsiteX2" fmla="*/ 2879470 w 3142862"/>
                <a:gd name="connsiteY2" fmla="*/ 2334344 h 2869960"/>
                <a:gd name="connsiteX3" fmla="*/ 187196 w 3142862"/>
                <a:gd name="connsiteY3" fmla="*/ 2860388 h 2869960"/>
                <a:gd name="connsiteX4" fmla="*/ 0 w 3142862"/>
                <a:gd name="connsiteY4" fmla="*/ 0 h 2869960"/>
                <a:gd name="connsiteX0" fmla="*/ 0 w 3142862"/>
                <a:gd name="connsiteY0" fmla="*/ 0 h 2875403"/>
                <a:gd name="connsiteX1" fmla="*/ 3007415 w 3142862"/>
                <a:gd name="connsiteY1" fmla="*/ 55771 h 2875403"/>
                <a:gd name="connsiteX2" fmla="*/ 2879470 w 3142862"/>
                <a:gd name="connsiteY2" fmla="*/ 2334344 h 2875403"/>
                <a:gd name="connsiteX3" fmla="*/ 187196 w 3142862"/>
                <a:gd name="connsiteY3" fmla="*/ 2860388 h 2875403"/>
                <a:gd name="connsiteX4" fmla="*/ 0 w 3142862"/>
                <a:gd name="connsiteY4" fmla="*/ 0 h 2875403"/>
                <a:gd name="connsiteX0" fmla="*/ 0 w 3155056"/>
                <a:gd name="connsiteY0" fmla="*/ 0 h 2875403"/>
                <a:gd name="connsiteX1" fmla="*/ 3007415 w 3155056"/>
                <a:gd name="connsiteY1" fmla="*/ 55771 h 2875403"/>
                <a:gd name="connsiteX2" fmla="*/ 2879470 w 3155056"/>
                <a:gd name="connsiteY2" fmla="*/ 2334344 h 2875403"/>
                <a:gd name="connsiteX3" fmla="*/ 187196 w 3155056"/>
                <a:gd name="connsiteY3" fmla="*/ 2860388 h 2875403"/>
                <a:gd name="connsiteX4" fmla="*/ 0 w 3155056"/>
                <a:gd name="connsiteY4" fmla="*/ 0 h 2875403"/>
                <a:gd name="connsiteX0" fmla="*/ 0 w 3111070"/>
                <a:gd name="connsiteY0" fmla="*/ 0 h 2875403"/>
                <a:gd name="connsiteX1" fmla="*/ 3007415 w 3111070"/>
                <a:gd name="connsiteY1" fmla="*/ 55771 h 2875403"/>
                <a:gd name="connsiteX2" fmla="*/ 2879470 w 3111070"/>
                <a:gd name="connsiteY2" fmla="*/ 2334344 h 2875403"/>
                <a:gd name="connsiteX3" fmla="*/ 187196 w 3111070"/>
                <a:gd name="connsiteY3" fmla="*/ 2860388 h 2875403"/>
                <a:gd name="connsiteX4" fmla="*/ 0 w 3111070"/>
                <a:gd name="connsiteY4" fmla="*/ 0 h 2875403"/>
                <a:gd name="connsiteX0" fmla="*/ 0 w 3116300"/>
                <a:gd name="connsiteY0" fmla="*/ 0 h 2875403"/>
                <a:gd name="connsiteX1" fmla="*/ 3007415 w 3116300"/>
                <a:gd name="connsiteY1" fmla="*/ 55771 h 2875403"/>
                <a:gd name="connsiteX2" fmla="*/ 2879470 w 3116300"/>
                <a:gd name="connsiteY2" fmla="*/ 2334344 h 2875403"/>
                <a:gd name="connsiteX3" fmla="*/ 187196 w 3116300"/>
                <a:gd name="connsiteY3" fmla="*/ 2860388 h 2875403"/>
                <a:gd name="connsiteX4" fmla="*/ 0 w 3116300"/>
                <a:gd name="connsiteY4" fmla="*/ 0 h 2875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6300" h="2875403">
                  <a:moveTo>
                    <a:pt x="0" y="0"/>
                  </a:moveTo>
                  <a:cubicBezTo>
                    <a:pt x="1127017" y="85961"/>
                    <a:pt x="2004943" y="37181"/>
                    <a:pt x="3007415" y="55771"/>
                  </a:cubicBezTo>
                  <a:cubicBezTo>
                    <a:pt x="2936937" y="964672"/>
                    <a:pt x="3368549" y="2290401"/>
                    <a:pt x="2879470" y="2334344"/>
                  </a:cubicBezTo>
                  <a:cubicBezTo>
                    <a:pt x="2708049" y="2614029"/>
                    <a:pt x="1197859" y="2950916"/>
                    <a:pt x="187196" y="2860388"/>
                  </a:cubicBezTo>
                  <a:cubicBezTo>
                    <a:pt x="13901" y="1782226"/>
                    <a:pt x="148001" y="804419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走上绝路</a:t>
              </a:r>
            </a:p>
          </p:txBody>
        </p:sp>
        <p:sp>
          <p:nvSpPr>
            <p:cNvPr id="54" name="MH_Other_18">
              <a:extLst>
                <a:ext uri="{FF2B5EF4-FFF2-40B4-BE49-F238E27FC236}">
                  <a16:creationId xmlns:a16="http://schemas.microsoft.com/office/drawing/2014/main" xmlns="" id="{B4D41842-7E94-4034-82FB-0801A6A1947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14260875">
              <a:off x="7009408" y="3529730"/>
              <a:ext cx="133350" cy="601266"/>
            </a:xfrm>
            <a:custGeom>
              <a:avLst/>
              <a:gdLst>
                <a:gd name="connsiteX0" fmla="*/ 0 w 360040"/>
                <a:gd name="connsiteY0" fmla="*/ 1205112 h 1205112"/>
                <a:gd name="connsiteX1" fmla="*/ 0 w 360040"/>
                <a:gd name="connsiteY1" fmla="*/ 0 h 1205112"/>
                <a:gd name="connsiteX2" fmla="*/ 360040 w 360040"/>
                <a:gd name="connsiteY2" fmla="*/ 1205112 h 1205112"/>
                <a:gd name="connsiteX3" fmla="*/ 0 w 360040"/>
                <a:gd name="connsiteY3" fmla="*/ 1205112 h 1205112"/>
                <a:gd name="connsiteX0" fmla="*/ 0 w 284031"/>
                <a:gd name="connsiteY0" fmla="*/ 1205112 h 1205112"/>
                <a:gd name="connsiteX1" fmla="*/ 0 w 284031"/>
                <a:gd name="connsiteY1" fmla="*/ 0 h 1205112"/>
                <a:gd name="connsiteX2" fmla="*/ 284031 w 284031"/>
                <a:gd name="connsiteY2" fmla="*/ 826409 h 1205112"/>
                <a:gd name="connsiteX3" fmla="*/ 0 w 284031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66580"/>
                <a:gd name="connsiteY0" fmla="*/ 1205112 h 1205112"/>
                <a:gd name="connsiteX1" fmla="*/ 0 w 366580"/>
                <a:gd name="connsiteY1" fmla="*/ 0 h 1205112"/>
                <a:gd name="connsiteX2" fmla="*/ 366580 w 366580"/>
                <a:gd name="connsiteY2" fmla="*/ 963165 h 1205112"/>
                <a:gd name="connsiteX3" fmla="*/ 0 w 366580"/>
                <a:gd name="connsiteY3" fmla="*/ 1205112 h 120511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0 w 375287"/>
                <a:gd name="connsiteY0" fmla="*/ 1227782 h 1227782"/>
                <a:gd name="connsiteX1" fmla="*/ 8707 w 375287"/>
                <a:gd name="connsiteY1" fmla="*/ 0 h 1227782"/>
                <a:gd name="connsiteX2" fmla="*/ 375287 w 375287"/>
                <a:gd name="connsiteY2" fmla="*/ 963165 h 1227782"/>
                <a:gd name="connsiteX3" fmla="*/ 0 w 375287"/>
                <a:gd name="connsiteY3" fmla="*/ 1227782 h 1227782"/>
                <a:gd name="connsiteX0" fmla="*/ 126017 w 501304"/>
                <a:gd name="connsiteY0" fmla="*/ 1227782 h 1227782"/>
                <a:gd name="connsiteX1" fmla="*/ 134724 w 501304"/>
                <a:gd name="connsiteY1" fmla="*/ 0 h 1227782"/>
                <a:gd name="connsiteX2" fmla="*/ 501304 w 501304"/>
                <a:gd name="connsiteY2" fmla="*/ 963165 h 1227782"/>
                <a:gd name="connsiteX3" fmla="*/ 126017 w 501304"/>
                <a:gd name="connsiteY3" fmla="*/ 1227782 h 1227782"/>
                <a:gd name="connsiteX0" fmla="*/ 129311 w 504598"/>
                <a:gd name="connsiteY0" fmla="*/ 1227782 h 1227782"/>
                <a:gd name="connsiteX1" fmla="*/ 138018 w 504598"/>
                <a:gd name="connsiteY1" fmla="*/ 0 h 1227782"/>
                <a:gd name="connsiteX2" fmla="*/ 504598 w 504598"/>
                <a:gd name="connsiteY2" fmla="*/ 963165 h 1227782"/>
                <a:gd name="connsiteX3" fmla="*/ 129311 w 504598"/>
                <a:gd name="connsiteY3" fmla="*/ 1227782 h 1227782"/>
                <a:gd name="connsiteX0" fmla="*/ 122131 w 497418"/>
                <a:gd name="connsiteY0" fmla="*/ 1406841 h 1406841"/>
                <a:gd name="connsiteX1" fmla="*/ 159583 w 497418"/>
                <a:gd name="connsiteY1" fmla="*/ 0 h 1406841"/>
                <a:gd name="connsiteX2" fmla="*/ 497418 w 497418"/>
                <a:gd name="connsiteY2" fmla="*/ 1142224 h 1406841"/>
                <a:gd name="connsiteX3" fmla="*/ 122131 w 497418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509800"/>
                <a:gd name="connsiteY0" fmla="*/ 1406841 h 1406841"/>
                <a:gd name="connsiteX1" fmla="*/ 171965 w 509800"/>
                <a:gd name="connsiteY1" fmla="*/ 0 h 1406841"/>
                <a:gd name="connsiteX2" fmla="*/ 509800 w 509800"/>
                <a:gd name="connsiteY2" fmla="*/ 1142224 h 1406841"/>
                <a:gd name="connsiteX3" fmla="*/ 134513 w 509800"/>
                <a:gd name="connsiteY3" fmla="*/ 1406841 h 1406841"/>
                <a:gd name="connsiteX0" fmla="*/ 134513 w 403203"/>
                <a:gd name="connsiteY0" fmla="*/ 1406841 h 1406841"/>
                <a:gd name="connsiteX1" fmla="*/ 171965 w 403203"/>
                <a:gd name="connsiteY1" fmla="*/ 0 h 1406841"/>
                <a:gd name="connsiteX2" fmla="*/ 403203 w 403203"/>
                <a:gd name="connsiteY2" fmla="*/ 1117809 h 1406841"/>
                <a:gd name="connsiteX3" fmla="*/ 134513 w 403203"/>
                <a:gd name="connsiteY3" fmla="*/ 1406841 h 1406841"/>
                <a:gd name="connsiteX0" fmla="*/ 134513 w 412457"/>
                <a:gd name="connsiteY0" fmla="*/ 1406841 h 1406841"/>
                <a:gd name="connsiteX1" fmla="*/ 171965 w 412457"/>
                <a:gd name="connsiteY1" fmla="*/ 0 h 1406841"/>
                <a:gd name="connsiteX2" fmla="*/ 412456 w 412457"/>
                <a:gd name="connsiteY2" fmla="*/ 1149013 h 1406841"/>
                <a:gd name="connsiteX3" fmla="*/ 134513 w 412457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34513 w 412456"/>
                <a:gd name="connsiteY0" fmla="*/ 1406841 h 1406841"/>
                <a:gd name="connsiteX1" fmla="*/ 171965 w 412456"/>
                <a:gd name="connsiteY1" fmla="*/ 0 h 1406841"/>
                <a:gd name="connsiteX2" fmla="*/ 412456 w 412456"/>
                <a:gd name="connsiteY2" fmla="*/ 1149013 h 1406841"/>
                <a:gd name="connsiteX3" fmla="*/ 134513 w 412456"/>
                <a:gd name="connsiteY3" fmla="*/ 1406841 h 1406841"/>
                <a:gd name="connsiteX0" fmla="*/ 140084 w 398701"/>
                <a:gd name="connsiteY0" fmla="*/ 1442880 h 1442880"/>
                <a:gd name="connsiteX1" fmla="*/ 158210 w 398701"/>
                <a:gd name="connsiteY1" fmla="*/ 0 h 1442880"/>
                <a:gd name="connsiteX2" fmla="*/ 398701 w 398701"/>
                <a:gd name="connsiteY2" fmla="*/ 1149013 h 1442880"/>
                <a:gd name="connsiteX3" fmla="*/ 140084 w 39870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  <a:gd name="connsiteX0" fmla="*/ 163454 w 422071"/>
                <a:gd name="connsiteY0" fmla="*/ 1442880 h 1442880"/>
                <a:gd name="connsiteX1" fmla="*/ 181580 w 422071"/>
                <a:gd name="connsiteY1" fmla="*/ 0 h 1442880"/>
                <a:gd name="connsiteX2" fmla="*/ 422071 w 422071"/>
                <a:gd name="connsiteY2" fmla="*/ 1149013 h 1442880"/>
                <a:gd name="connsiteX3" fmla="*/ 163454 w 422071"/>
                <a:gd name="connsiteY3" fmla="*/ 1442880 h 144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071" h="1442880">
                  <a:moveTo>
                    <a:pt x="163454" y="1442880"/>
                  </a:moveTo>
                  <a:cubicBezTo>
                    <a:pt x="-176501" y="1226284"/>
                    <a:pt x="107547" y="307905"/>
                    <a:pt x="181580" y="0"/>
                  </a:cubicBezTo>
                  <a:cubicBezTo>
                    <a:pt x="115191" y="556789"/>
                    <a:pt x="137346" y="827855"/>
                    <a:pt x="422071" y="1149013"/>
                  </a:cubicBezTo>
                  <a:cubicBezTo>
                    <a:pt x="129579" y="963158"/>
                    <a:pt x="66208" y="1301405"/>
                    <a:pt x="163454" y="14428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Other_19">
              <a:extLst>
                <a:ext uri="{FF2B5EF4-FFF2-40B4-BE49-F238E27FC236}">
                  <a16:creationId xmlns:a16="http://schemas.microsoft.com/office/drawing/2014/main" xmlns="" id="{6297D232-4FDF-4FC3-9761-1C0FCCAFAB8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8900000">
              <a:off x="5902723" y="3030263"/>
              <a:ext cx="516731" cy="125016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1637 w 1153765"/>
                <a:gd name="connsiteY0" fmla="*/ 0 h 242604"/>
                <a:gd name="connsiteX1" fmla="*/ 1153765 w 1153765"/>
                <a:gd name="connsiteY1" fmla="*/ 0 h 242604"/>
                <a:gd name="connsiteX2" fmla="*/ 1153765 w 1153765"/>
                <a:gd name="connsiteY2" fmla="*/ 242604 h 242604"/>
                <a:gd name="connsiteX3" fmla="*/ 1637 w 1153765"/>
                <a:gd name="connsiteY3" fmla="*/ 242604 h 242604"/>
                <a:gd name="connsiteX4" fmla="*/ 0 w 1153765"/>
                <a:gd name="connsiteY4" fmla="*/ 57657 h 242604"/>
                <a:gd name="connsiteX5" fmla="*/ 1637 w 1153765"/>
                <a:gd name="connsiteY5" fmla="*/ 0 h 242604"/>
                <a:gd name="connsiteX0" fmla="*/ 85266 w 1237394"/>
                <a:gd name="connsiteY0" fmla="*/ 0 h 242604"/>
                <a:gd name="connsiteX1" fmla="*/ 1237394 w 1237394"/>
                <a:gd name="connsiteY1" fmla="*/ 0 h 242604"/>
                <a:gd name="connsiteX2" fmla="*/ 1237394 w 1237394"/>
                <a:gd name="connsiteY2" fmla="*/ 242604 h 242604"/>
                <a:gd name="connsiteX3" fmla="*/ 85266 w 1237394"/>
                <a:gd name="connsiteY3" fmla="*/ 242604 h 242604"/>
                <a:gd name="connsiteX4" fmla="*/ 85314 w 1237394"/>
                <a:gd name="connsiteY4" fmla="*/ 96385 h 242604"/>
                <a:gd name="connsiteX5" fmla="*/ 83629 w 1237394"/>
                <a:gd name="connsiteY5" fmla="*/ 57657 h 242604"/>
                <a:gd name="connsiteX6" fmla="*/ 85266 w 1237394"/>
                <a:gd name="connsiteY6" fmla="*/ 0 h 242604"/>
                <a:gd name="connsiteX0" fmla="*/ 105071 w 1257199"/>
                <a:gd name="connsiteY0" fmla="*/ 0 h 242604"/>
                <a:gd name="connsiteX1" fmla="*/ 1257199 w 1257199"/>
                <a:gd name="connsiteY1" fmla="*/ 0 h 242604"/>
                <a:gd name="connsiteX2" fmla="*/ 1257199 w 1257199"/>
                <a:gd name="connsiteY2" fmla="*/ 242604 h 242604"/>
                <a:gd name="connsiteX3" fmla="*/ 105071 w 1257199"/>
                <a:gd name="connsiteY3" fmla="*/ 242604 h 242604"/>
                <a:gd name="connsiteX4" fmla="*/ 52921 w 1257199"/>
                <a:gd name="connsiteY4" fmla="*/ 155317 h 242604"/>
                <a:gd name="connsiteX5" fmla="*/ 105119 w 1257199"/>
                <a:gd name="connsiteY5" fmla="*/ 96385 h 242604"/>
                <a:gd name="connsiteX6" fmla="*/ 103434 w 1257199"/>
                <a:gd name="connsiteY6" fmla="*/ 57657 h 242604"/>
                <a:gd name="connsiteX7" fmla="*/ 105071 w 1257199"/>
                <a:gd name="connsiteY7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22233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71720 w 1275998"/>
                <a:gd name="connsiteY5" fmla="*/ 155317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5998"/>
                <a:gd name="connsiteY0" fmla="*/ 0 h 242604"/>
                <a:gd name="connsiteX1" fmla="*/ 1275998 w 1275998"/>
                <a:gd name="connsiteY1" fmla="*/ 0 h 242604"/>
                <a:gd name="connsiteX2" fmla="*/ 1275998 w 1275998"/>
                <a:gd name="connsiteY2" fmla="*/ 242604 h 242604"/>
                <a:gd name="connsiteX3" fmla="*/ 123870 w 1275998"/>
                <a:gd name="connsiteY3" fmla="*/ 242604 h 242604"/>
                <a:gd name="connsiteX4" fmla="*/ 26256 w 1275998"/>
                <a:gd name="connsiteY4" fmla="*/ 197412 h 242604"/>
                <a:gd name="connsiteX5" fmla="*/ 90242 w 1275998"/>
                <a:gd name="connsiteY5" fmla="*/ 150265 h 242604"/>
                <a:gd name="connsiteX6" fmla="*/ 123918 w 1275998"/>
                <a:gd name="connsiteY6" fmla="*/ 96385 h 242604"/>
                <a:gd name="connsiteX7" fmla="*/ 199688 w 1275998"/>
                <a:gd name="connsiteY7" fmla="*/ 57657 h 242604"/>
                <a:gd name="connsiteX8" fmla="*/ 123870 w 1275998"/>
                <a:gd name="connsiteY8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5998 w 1277318"/>
                <a:gd name="connsiteY3" fmla="*/ 242604 h 242604"/>
                <a:gd name="connsiteX4" fmla="*/ 123870 w 1277318"/>
                <a:gd name="connsiteY4" fmla="*/ 242604 h 242604"/>
                <a:gd name="connsiteX5" fmla="*/ 26256 w 1277318"/>
                <a:gd name="connsiteY5" fmla="*/ 197412 h 242604"/>
                <a:gd name="connsiteX6" fmla="*/ 90242 w 1277318"/>
                <a:gd name="connsiteY6" fmla="*/ 150265 h 242604"/>
                <a:gd name="connsiteX7" fmla="*/ 123918 w 1277318"/>
                <a:gd name="connsiteY7" fmla="*/ 96385 h 242604"/>
                <a:gd name="connsiteX8" fmla="*/ 199688 w 1277318"/>
                <a:gd name="connsiteY8" fmla="*/ 57657 h 242604"/>
                <a:gd name="connsiteX9" fmla="*/ 123870 w 1277318"/>
                <a:gd name="connsiteY9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8 w 1277318"/>
                <a:gd name="connsiteY3" fmla="*/ 175523 h 242604"/>
                <a:gd name="connsiteX4" fmla="*/ 1275998 w 1277318"/>
                <a:gd name="connsiteY4" fmla="*/ 242604 h 242604"/>
                <a:gd name="connsiteX5" fmla="*/ 123870 w 1277318"/>
                <a:gd name="connsiteY5" fmla="*/ 242604 h 242604"/>
                <a:gd name="connsiteX6" fmla="*/ 26256 w 1277318"/>
                <a:gd name="connsiteY6" fmla="*/ 197412 h 242604"/>
                <a:gd name="connsiteX7" fmla="*/ 90242 w 1277318"/>
                <a:gd name="connsiteY7" fmla="*/ 150265 h 242604"/>
                <a:gd name="connsiteX8" fmla="*/ 123918 w 1277318"/>
                <a:gd name="connsiteY8" fmla="*/ 96385 h 242604"/>
                <a:gd name="connsiteX9" fmla="*/ 199688 w 1277318"/>
                <a:gd name="connsiteY9" fmla="*/ 57657 h 242604"/>
                <a:gd name="connsiteX10" fmla="*/ 123870 w 1277318"/>
                <a:gd name="connsiteY10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77318 w 1277318"/>
                <a:gd name="connsiteY2" fmla="*/ 47554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77318"/>
                <a:gd name="connsiteY0" fmla="*/ 0 h 242604"/>
                <a:gd name="connsiteX1" fmla="*/ 1275998 w 1277318"/>
                <a:gd name="connsiteY1" fmla="*/ 0 h 242604"/>
                <a:gd name="connsiteX2" fmla="*/ 1248694 w 1277318"/>
                <a:gd name="connsiteY2" fmla="*/ 42503 h 242604"/>
                <a:gd name="connsiteX3" fmla="*/ 1277317 w 1277318"/>
                <a:gd name="connsiteY3" fmla="*/ 98069 h 242604"/>
                <a:gd name="connsiteX4" fmla="*/ 1277318 w 1277318"/>
                <a:gd name="connsiteY4" fmla="*/ 175523 h 242604"/>
                <a:gd name="connsiteX5" fmla="*/ 1275998 w 1277318"/>
                <a:gd name="connsiteY5" fmla="*/ 242604 h 242604"/>
                <a:gd name="connsiteX6" fmla="*/ 123870 w 1277318"/>
                <a:gd name="connsiteY6" fmla="*/ 242604 h 242604"/>
                <a:gd name="connsiteX7" fmla="*/ 26256 w 1277318"/>
                <a:gd name="connsiteY7" fmla="*/ 197412 h 242604"/>
                <a:gd name="connsiteX8" fmla="*/ 90242 w 1277318"/>
                <a:gd name="connsiteY8" fmla="*/ 150265 h 242604"/>
                <a:gd name="connsiteX9" fmla="*/ 123918 w 1277318"/>
                <a:gd name="connsiteY9" fmla="*/ 96385 h 242604"/>
                <a:gd name="connsiteX10" fmla="*/ 199688 w 1277318"/>
                <a:gd name="connsiteY10" fmla="*/ 57657 h 242604"/>
                <a:gd name="connsiteX11" fmla="*/ 123870 w 1277318"/>
                <a:gd name="connsiteY11" fmla="*/ 0 h 242604"/>
                <a:gd name="connsiteX0" fmla="*/ 123870 w 1295839"/>
                <a:gd name="connsiteY0" fmla="*/ 0 h 242604"/>
                <a:gd name="connsiteX1" fmla="*/ 1275998 w 1295839"/>
                <a:gd name="connsiteY1" fmla="*/ 0 h 242604"/>
                <a:gd name="connsiteX2" fmla="*/ 1248694 w 1295839"/>
                <a:gd name="connsiteY2" fmla="*/ 42503 h 242604"/>
                <a:gd name="connsiteX3" fmla="*/ 1295839 w 1295839"/>
                <a:gd name="connsiteY3" fmla="*/ 89650 h 242604"/>
                <a:gd name="connsiteX4" fmla="*/ 1277318 w 1295839"/>
                <a:gd name="connsiteY4" fmla="*/ 175523 h 242604"/>
                <a:gd name="connsiteX5" fmla="*/ 1275998 w 1295839"/>
                <a:gd name="connsiteY5" fmla="*/ 242604 h 242604"/>
                <a:gd name="connsiteX6" fmla="*/ 123870 w 1295839"/>
                <a:gd name="connsiteY6" fmla="*/ 242604 h 242604"/>
                <a:gd name="connsiteX7" fmla="*/ 26256 w 1295839"/>
                <a:gd name="connsiteY7" fmla="*/ 197412 h 242604"/>
                <a:gd name="connsiteX8" fmla="*/ 90242 w 1295839"/>
                <a:gd name="connsiteY8" fmla="*/ 150265 h 242604"/>
                <a:gd name="connsiteX9" fmla="*/ 123918 w 1295839"/>
                <a:gd name="connsiteY9" fmla="*/ 96385 h 242604"/>
                <a:gd name="connsiteX10" fmla="*/ 199688 w 1295839"/>
                <a:gd name="connsiteY10" fmla="*/ 57657 h 242604"/>
                <a:gd name="connsiteX11" fmla="*/ 123870 w 1295839"/>
                <a:gd name="connsiteY11" fmla="*/ 0 h 242604"/>
                <a:gd name="connsiteX0" fmla="*/ 123870 w 1296242"/>
                <a:gd name="connsiteY0" fmla="*/ 0 h 242604"/>
                <a:gd name="connsiteX1" fmla="*/ 1275998 w 1296242"/>
                <a:gd name="connsiteY1" fmla="*/ 0 h 242604"/>
                <a:gd name="connsiteX2" fmla="*/ 1248694 w 1296242"/>
                <a:gd name="connsiteY2" fmla="*/ 42503 h 242604"/>
                <a:gd name="connsiteX3" fmla="*/ 1295839 w 1296242"/>
                <a:gd name="connsiteY3" fmla="*/ 89650 h 242604"/>
                <a:gd name="connsiteX4" fmla="*/ 1243642 w 1296242"/>
                <a:gd name="connsiteY4" fmla="*/ 141847 h 242604"/>
                <a:gd name="connsiteX5" fmla="*/ 1277318 w 1296242"/>
                <a:gd name="connsiteY5" fmla="*/ 175523 h 242604"/>
                <a:gd name="connsiteX6" fmla="*/ 1275998 w 1296242"/>
                <a:gd name="connsiteY6" fmla="*/ 242604 h 242604"/>
                <a:gd name="connsiteX7" fmla="*/ 123870 w 1296242"/>
                <a:gd name="connsiteY7" fmla="*/ 242604 h 242604"/>
                <a:gd name="connsiteX8" fmla="*/ 26256 w 1296242"/>
                <a:gd name="connsiteY8" fmla="*/ 197412 h 242604"/>
                <a:gd name="connsiteX9" fmla="*/ 90242 w 1296242"/>
                <a:gd name="connsiteY9" fmla="*/ 150265 h 242604"/>
                <a:gd name="connsiteX10" fmla="*/ 123918 w 1296242"/>
                <a:gd name="connsiteY10" fmla="*/ 96385 h 242604"/>
                <a:gd name="connsiteX11" fmla="*/ 199688 w 1296242"/>
                <a:gd name="connsiteY11" fmla="*/ 57657 h 242604"/>
                <a:gd name="connsiteX12" fmla="*/ 123870 w 1296242"/>
                <a:gd name="connsiteY12" fmla="*/ 0 h 242604"/>
                <a:gd name="connsiteX0" fmla="*/ 123870 w 1307634"/>
                <a:gd name="connsiteY0" fmla="*/ 0 h 242604"/>
                <a:gd name="connsiteX1" fmla="*/ 1275998 w 1307634"/>
                <a:gd name="connsiteY1" fmla="*/ 0 h 242604"/>
                <a:gd name="connsiteX2" fmla="*/ 1248694 w 1307634"/>
                <a:gd name="connsiteY2" fmla="*/ 42503 h 242604"/>
                <a:gd name="connsiteX3" fmla="*/ 1295839 w 1307634"/>
                <a:gd name="connsiteY3" fmla="*/ 89650 h 242604"/>
                <a:gd name="connsiteX4" fmla="*/ 1243642 w 1307634"/>
                <a:gd name="connsiteY4" fmla="*/ 141847 h 242604"/>
                <a:gd name="connsiteX5" fmla="*/ 1277318 w 1307634"/>
                <a:gd name="connsiteY5" fmla="*/ 175523 h 242604"/>
                <a:gd name="connsiteX6" fmla="*/ 1307627 w 1307634"/>
                <a:gd name="connsiteY6" fmla="*/ 229404 h 242604"/>
                <a:gd name="connsiteX7" fmla="*/ 1275998 w 1307634"/>
                <a:gd name="connsiteY7" fmla="*/ 242604 h 242604"/>
                <a:gd name="connsiteX8" fmla="*/ 123870 w 1307634"/>
                <a:gd name="connsiteY8" fmla="*/ 242604 h 242604"/>
                <a:gd name="connsiteX9" fmla="*/ 26256 w 1307634"/>
                <a:gd name="connsiteY9" fmla="*/ 197412 h 242604"/>
                <a:gd name="connsiteX10" fmla="*/ 90242 w 1307634"/>
                <a:gd name="connsiteY10" fmla="*/ 150265 h 242604"/>
                <a:gd name="connsiteX11" fmla="*/ 123918 w 1307634"/>
                <a:gd name="connsiteY11" fmla="*/ 96385 h 242604"/>
                <a:gd name="connsiteX12" fmla="*/ 199688 w 1307634"/>
                <a:gd name="connsiteY12" fmla="*/ 57657 h 242604"/>
                <a:gd name="connsiteX13" fmla="*/ 123870 w 1307634"/>
                <a:gd name="connsiteY13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7634" h="242604">
                  <a:moveTo>
                    <a:pt x="123870" y="0"/>
                  </a:moveTo>
                  <a:lnTo>
                    <a:pt x="1275998" y="0"/>
                  </a:lnTo>
                  <a:lnTo>
                    <a:pt x="1248694" y="42503"/>
                  </a:lnTo>
                  <a:cubicBezTo>
                    <a:pt x="1248694" y="59341"/>
                    <a:pt x="1295839" y="72812"/>
                    <a:pt x="1295839" y="89650"/>
                  </a:cubicBezTo>
                  <a:cubicBezTo>
                    <a:pt x="1301451" y="109856"/>
                    <a:pt x="1246729" y="127535"/>
                    <a:pt x="1243642" y="141847"/>
                  </a:cubicBezTo>
                  <a:cubicBezTo>
                    <a:pt x="1240555" y="156159"/>
                    <a:pt x="1271986" y="168507"/>
                    <a:pt x="1277318" y="175523"/>
                  </a:cubicBezTo>
                  <a:cubicBezTo>
                    <a:pt x="1276757" y="178329"/>
                    <a:pt x="1308188" y="226598"/>
                    <a:pt x="1307627" y="229404"/>
                  </a:cubicBezTo>
                  <a:lnTo>
                    <a:pt x="1275998" y="242604"/>
                  </a:lnTo>
                  <a:lnTo>
                    <a:pt x="123870" y="242604"/>
                  </a:lnTo>
                  <a:cubicBezTo>
                    <a:pt x="-84420" y="235072"/>
                    <a:pt x="34948" y="211960"/>
                    <a:pt x="26256" y="197412"/>
                  </a:cubicBezTo>
                  <a:cubicBezTo>
                    <a:pt x="17564" y="182864"/>
                    <a:pt x="73965" y="167103"/>
                    <a:pt x="90242" y="150265"/>
                  </a:cubicBezTo>
                  <a:cubicBezTo>
                    <a:pt x="106519" y="133427"/>
                    <a:pt x="115499" y="112662"/>
                    <a:pt x="123918" y="96385"/>
                  </a:cubicBezTo>
                  <a:cubicBezTo>
                    <a:pt x="132337" y="80108"/>
                    <a:pt x="199696" y="73721"/>
                    <a:pt x="199688" y="57657"/>
                  </a:cubicBezTo>
                  <a:cubicBezTo>
                    <a:pt x="200234" y="38438"/>
                    <a:pt x="123324" y="19219"/>
                    <a:pt x="12387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MH_Other_20">
              <a:extLst>
                <a:ext uri="{FF2B5EF4-FFF2-40B4-BE49-F238E27FC236}">
                  <a16:creationId xmlns:a16="http://schemas.microsoft.com/office/drawing/2014/main" xmlns="" id="{0F3C4648-261F-4ADE-9520-F6ED4E8B08F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741600">
              <a:off x="6807597" y="2883816"/>
              <a:ext cx="538163" cy="120253"/>
            </a:xfrm>
            <a:custGeom>
              <a:avLst/>
              <a:gdLst>
                <a:gd name="connsiteX0" fmla="*/ 0 w 1152128"/>
                <a:gd name="connsiteY0" fmla="*/ 0 h 242604"/>
                <a:gd name="connsiteX1" fmla="*/ 1152128 w 1152128"/>
                <a:gd name="connsiteY1" fmla="*/ 0 h 242604"/>
                <a:gd name="connsiteX2" fmla="*/ 1152128 w 1152128"/>
                <a:gd name="connsiteY2" fmla="*/ 242604 h 242604"/>
                <a:gd name="connsiteX3" fmla="*/ 0 w 1152128"/>
                <a:gd name="connsiteY3" fmla="*/ 242604 h 242604"/>
                <a:gd name="connsiteX4" fmla="*/ 0 w 1152128"/>
                <a:gd name="connsiteY4" fmla="*/ 0 h 242604"/>
                <a:gd name="connsiteX0" fmla="*/ 220 w 1152348"/>
                <a:gd name="connsiteY0" fmla="*/ 0 h 242604"/>
                <a:gd name="connsiteX1" fmla="*/ 1152348 w 1152348"/>
                <a:gd name="connsiteY1" fmla="*/ 0 h 242604"/>
                <a:gd name="connsiteX2" fmla="*/ 1152348 w 1152348"/>
                <a:gd name="connsiteY2" fmla="*/ 242604 h 242604"/>
                <a:gd name="connsiteX3" fmla="*/ 220 w 1152348"/>
                <a:gd name="connsiteY3" fmla="*/ 242604 h 242604"/>
                <a:gd name="connsiteX4" fmla="*/ 0 w 1152348"/>
                <a:gd name="connsiteY4" fmla="*/ 216390 h 242604"/>
                <a:gd name="connsiteX5" fmla="*/ 220 w 1152348"/>
                <a:gd name="connsiteY5" fmla="*/ 0 h 242604"/>
                <a:gd name="connsiteX0" fmla="*/ 85407 w 1237535"/>
                <a:gd name="connsiteY0" fmla="*/ 0 h 242604"/>
                <a:gd name="connsiteX1" fmla="*/ 1237535 w 1237535"/>
                <a:gd name="connsiteY1" fmla="*/ 0 h 242604"/>
                <a:gd name="connsiteX2" fmla="*/ 1237535 w 1237535"/>
                <a:gd name="connsiteY2" fmla="*/ 242604 h 242604"/>
                <a:gd name="connsiteX3" fmla="*/ 85407 w 1237535"/>
                <a:gd name="connsiteY3" fmla="*/ 242604 h 242604"/>
                <a:gd name="connsiteX4" fmla="*/ 85187 w 1237535"/>
                <a:gd name="connsiteY4" fmla="*/ 216390 h 242604"/>
                <a:gd name="connsiteX5" fmla="*/ 85187 w 1237535"/>
                <a:gd name="connsiteY5" fmla="*/ 105258 h 242604"/>
                <a:gd name="connsiteX6" fmla="*/ 85407 w 1237535"/>
                <a:gd name="connsiteY6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06409 w 1258757"/>
                <a:gd name="connsiteY5" fmla="*/ 105258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56923 w 1258757"/>
                <a:gd name="connsiteY5" fmla="*/ 105259 h 242604"/>
                <a:gd name="connsiteX6" fmla="*/ 50844 w 1258757"/>
                <a:gd name="connsiteY6" fmla="*/ 56429 h 242604"/>
                <a:gd name="connsiteX7" fmla="*/ 106629 w 1258757"/>
                <a:gd name="connsiteY7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50844 w 1258757"/>
                <a:gd name="connsiteY7" fmla="*/ 56429 h 242604"/>
                <a:gd name="connsiteX8" fmla="*/ 106629 w 1258757"/>
                <a:gd name="connsiteY8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106409 w 1258757"/>
                <a:gd name="connsiteY7" fmla="*/ 81686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56923 w 1258757"/>
                <a:gd name="connsiteY6" fmla="*/ 105259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24931 w 1258757"/>
                <a:gd name="connsiteY5" fmla="*/ 177662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8757 w 1258757"/>
                <a:gd name="connsiteY2" fmla="*/ 242604 h 242604"/>
                <a:gd name="connsiteX3" fmla="*/ 106629 w 1258757"/>
                <a:gd name="connsiteY3" fmla="*/ 242604 h 242604"/>
                <a:gd name="connsiteX4" fmla="*/ 106409 w 1258757"/>
                <a:gd name="connsiteY4" fmla="*/ 216390 h 242604"/>
                <a:gd name="connsiteX5" fmla="*/ 182180 w 1258757"/>
                <a:gd name="connsiteY5" fmla="*/ 167559 h 242604"/>
                <a:gd name="connsiteX6" fmla="*/ 128299 w 1258757"/>
                <a:gd name="connsiteY6" fmla="*/ 117046 h 242604"/>
                <a:gd name="connsiteX7" fmla="*/ 97990 w 1258757"/>
                <a:gd name="connsiteY7" fmla="*/ 90105 h 242604"/>
                <a:gd name="connsiteX8" fmla="*/ 50844 w 1258757"/>
                <a:gd name="connsiteY8" fmla="*/ 56429 h 242604"/>
                <a:gd name="connsiteX9" fmla="*/ 106629 w 1258757"/>
                <a:gd name="connsiteY9" fmla="*/ 0 h 242604"/>
                <a:gd name="connsiteX0" fmla="*/ 106629 w 1258757"/>
                <a:gd name="connsiteY0" fmla="*/ 0 h 242604"/>
                <a:gd name="connsiteX1" fmla="*/ 1258757 w 1258757"/>
                <a:gd name="connsiteY1" fmla="*/ 0 h 242604"/>
                <a:gd name="connsiteX2" fmla="*/ 1256443 w 1258757"/>
                <a:gd name="connsiteY2" fmla="*/ 42958 h 242604"/>
                <a:gd name="connsiteX3" fmla="*/ 1258757 w 1258757"/>
                <a:gd name="connsiteY3" fmla="*/ 242604 h 242604"/>
                <a:gd name="connsiteX4" fmla="*/ 106629 w 1258757"/>
                <a:gd name="connsiteY4" fmla="*/ 242604 h 242604"/>
                <a:gd name="connsiteX5" fmla="*/ 106409 w 1258757"/>
                <a:gd name="connsiteY5" fmla="*/ 216390 h 242604"/>
                <a:gd name="connsiteX6" fmla="*/ 182180 w 1258757"/>
                <a:gd name="connsiteY6" fmla="*/ 167559 h 242604"/>
                <a:gd name="connsiteX7" fmla="*/ 128299 w 1258757"/>
                <a:gd name="connsiteY7" fmla="*/ 117046 h 242604"/>
                <a:gd name="connsiteX8" fmla="*/ 97990 w 1258757"/>
                <a:gd name="connsiteY8" fmla="*/ 90105 h 242604"/>
                <a:gd name="connsiteX9" fmla="*/ 50844 w 1258757"/>
                <a:gd name="connsiteY9" fmla="*/ 56429 h 242604"/>
                <a:gd name="connsiteX10" fmla="*/ 106629 w 1258757"/>
                <a:gd name="connsiteY10" fmla="*/ 0 h 242604"/>
                <a:gd name="connsiteX0" fmla="*/ 106629 w 1343417"/>
                <a:gd name="connsiteY0" fmla="*/ 0 h 242604"/>
                <a:gd name="connsiteX1" fmla="*/ 1258757 w 1343417"/>
                <a:gd name="connsiteY1" fmla="*/ 0 h 242604"/>
                <a:gd name="connsiteX2" fmla="*/ 1256443 w 1343417"/>
                <a:gd name="connsiteY2" fmla="*/ 42958 h 242604"/>
                <a:gd name="connsiteX3" fmla="*/ 1256443 w 1343417"/>
                <a:gd name="connsiteY3" fmla="*/ 86737 h 242604"/>
                <a:gd name="connsiteX4" fmla="*/ 1258757 w 1343417"/>
                <a:gd name="connsiteY4" fmla="*/ 242604 h 242604"/>
                <a:gd name="connsiteX5" fmla="*/ 106629 w 1343417"/>
                <a:gd name="connsiteY5" fmla="*/ 242604 h 242604"/>
                <a:gd name="connsiteX6" fmla="*/ 106409 w 1343417"/>
                <a:gd name="connsiteY6" fmla="*/ 216390 h 242604"/>
                <a:gd name="connsiteX7" fmla="*/ 182180 w 1343417"/>
                <a:gd name="connsiteY7" fmla="*/ 167559 h 242604"/>
                <a:gd name="connsiteX8" fmla="*/ 128299 w 1343417"/>
                <a:gd name="connsiteY8" fmla="*/ 117046 h 242604"/>
                <a:gd name="connsiteX9" fmla="*/ 97990 w 1343417"/>
                <a:gd name="connsiteY9" fmla="*/ 90105 h 242604"/>
                <a:gd name="connsiteX10" fmla="*/ 50844 w 1343417"/>
                <a:gd name="connsiteY10" fmla="*/ 56429 h 242604"/>
                <a:gd name="connsiteX11" fmla="*/ 106629 w 1343417"/>
                <a:gd name="connsiteY11" fmla="*/ 0 h 242604"/>
                <a:gd name="connsiteX0" fmla="*/ 106629 w 1354171"/>
                <a:gd name="connsiteY0" fmla="*/ 0 h 242604"/>
                <a:gd name="connsiteX1" fmla="*/ 1258757 w 1354171"/>
                <a:gd name="connsiteY1" fmla="*/ 0 h 242604"/>
                <a:gd name="connsiteX2" fmla="*/ 1256443 w 1354171"/>
                <a:gd name="connsiteY2" fmla="*/ 42958 h 242604"/>
                <a:gd name="connsiteX3" fmla="*/ 1256443 w 1354171"/>
                <a:gd name="connsiteY3" fmla="*/ 86737 h 242604"/>
                <a:gd name="connsiteX4" fmla="*/ 1286751 w 1354171"/>
                <a:gd name="connsiteY4" fmla="*/ 123780 h 242604"/>
                <a:gd name="connsiteX5" fmla="*/ 1258757 w 1354171"/>
                <a:gd name="connsiteY5" fmla="*/ 242604 h 242604"/>
                <a:gd name="connsiteX6" fmla="*/ 106629 w 1354171"/>
                <a:gd name="connsiteY6" fmla="*/ 242604 h 242604"/>
                <a:gd name="connsiteX7" fmla="*/ 106409 w 1354171"/>
                <a:gd name="connsiteY7" fmla="*/ 216390 h 242604"/>
                <a:gd name="connsiteX8" fmla="*/ 182180 w 1354171"/>
                <a:gd name="connsiteY8" fmla="*/ 167559 h 242604"/>
                <a:gd name="connsiteX9" fmla="*/ 128299 w 1354171"/>
                <a:gd name="connsiteY9" fmla="*/ 117046 h 242604"/>
                <a:gd name="connsiteX10" fmla="*/ 97990 w 1354171"/>
                <a:gd name="connsiteY10" fmla="*/ 90105 h 242604"/>
                <a:gd name="connsiteX11" fmla="*/ 50844 w 1354171"/>
                <a:gd name="connsiteY11" fmla="*/ 56429 h 242604"/>
                <a:gd name="connsiteX12" fmla="*/ 106629 w 1354171"/>
                <a:gd name="connsiteY12" fmla="*/ 0 h 242604"/>
                <a:gd name="connsiteX0" fmla="*/ 106629 w 1370394"/>
                <a:gd name="connsiteY0" fmla="*/ 0 h 242604"/>
                <a:gd name="connsiteX1" fmla="*/ 1258757 w 1370394"/>
                <a:gd name="connsiteY1" fmla="*/ 0 h 242604"/>
                <a:gd name="connsiteX2" fmla="*/ 1256443 w 1370394"/>
                <a:gd name="connsiteY2" fmla="*/ 42958 h 242604"/>
                <a:gd name="connsiteX3" fmla="*/ 1256443 w 1370394"/>
                <a:gd name="connsiteY3" fmla="*/ 86737 h 242604"/>
                <a:gd name="connsiteX4" fmla="*/ 1286751 w 1370394"/>
                <a:gd name="connsiteY4" fmla="*/ 123780 h 242604"/>
                <a:gd name="connsiteX5" fmla="*/ 1328847 w 1370394"/>
                <a:gd name="connsiteY5" fmla="*/ 169243 h 242604"/>
                <a:gd name="connsiteX6" fmla="*/ 1258757 w 1370394"/>
                <a:gd name="connsiteY6" fmla="*/ 242604 h 242604"/>
                <a:gd name="connsiteX7" fmla="*/ 106629 w 1370394"/>
                <a:gd name="connsiteY7" fmla="*/ 242604 h 242604"/>
                <a:gd name="connsiteX8" fmla="*/ 106409 w 1370394"/>
                <a:gd name="connsiteY8" fmla="*/ 216390 h 242604"/>
                <a:gd name="connsiteX9" fmla="*/ 182180 w 1370394"/>
                <a:gd name="connsiteY9" fmla="*/ 167559 h 242604"/>
                <a:gd name="connsiteX10" fmla="*/ 128299 w 1370394"/>
                <a:gd name="connsiteY10" fmla="*/ 117046 h 242604"/>
                <a:gd name="connsiteX11" fmla="*/ 97990 w 1370394"/>
                <a:gd name="connsiteY11" fmla="*/ 90105 h 242604"/>
                <a:gd name="connsiteX12" fmla="*/ 50844 w 1370394"/>
                <a:gd name="connsiteY12" fmla="*/ 56429 h 242604"/>
                <a:gd name="connsiteX13" fmla="*/ 106629 w 1370394"/>
                <a:gd name="connsiteY13" fmla="*/ 0 h 242604"/>
                <a:gd name="connsiteX0" fmla="*/ 106629 w 1375326"/>
                <a:gd name="connsiteY0" fmla="*/ 0 h 242894"/>
                <a:gd name="connsiteX1" fmla="*/ 1258757 w 1375326"/>
                <a:gd name="connsiteY1" fmla="*/ 0 h 242894"/>
                <a:gd name="connsiteX2" fmla="*/ 1256443 w 1375326"/>
                <a:gd name="connsiteY2" fmla="*/ 42958 h 242894"/>
                <a:gd name="connsiteX3" fmla="*/ 1256443 w 1375326"/>
                <a:gd name="connsiteY3" fmla="*/ 86737 h 242894"/>
                <a:gd name="connsiteX4" fmla="*/ 1286751 w 1375326"/>
                <a:gd name="connsiteY4" fmla="*/ 123780 h 242894"/>
                <a:gd name="connsiteX5" fmla="*/ 1328847 w 1375326"/>
                <a:gd name="connsiteY5" fmla="*/ 169243 h 242894"/>
                <a:gd name="connsiteX6" fmla="*/ 1344000 w 1375326"/>
                <a:gd name="connsiteY6" fmla="*/ 234911 h 242894"/>
                <a:gd name="connsiteX7" fmla="*/ 1258757 w 1375326"/>
                <a:gd name="connsiteY7" fmla="*/ 242604 h 242894"/>
                <a:gd name="connsiteX8" fmla="*/ 106629 w 1375326"/>
                <a:gd name="connsiteY8" fmla="*/ 242604 h 242894"/>
                <a:gd name="connsiteX9" fmla="*/ 106409 w 1375326"/>
                <a:gd name="connsiteY9" fmla="*/ 216390 h 242894"/>
                <a:gd name="connsiteX10" fmla="*/ 182180 w 1375326"/>
                <a:gd name="connsiteY10" fmla="*/ 167559 h 242894"/>
                <a:gd name="connsiteX11" fmla="*/ 128299 w 1375326"/>
                <a:gd name="connsiteY11" fmla="*/ 117046 h 242894"/>
                <a:gd name="connsiteX12" fmla="*/ 97990 w 1375326"/>
                <a:gd name="connsiteY12" fmla="*/ 90105 h 242894"/>
                <a:gd name="connsiteX13" fmla="*/ 50844 w 1375326"/>
                <a:gd name="connsiteY13" fmla="*/ 56429 h 242894"/>
                <a:gd name="connsiteX14" fmla="*/ 106629 w 1375326"/>
                <a:gd name="connsiteY14" fmla="*/ 0 h 24289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86751 w 1358377"/>
                <a:gd name="connsiteY4" fmla="*/ 123780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56443 w 1358377"/>
                <a:gd name="connsiteY2" fmla="*/ 42958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  <a:gd name="connsiteX0" fmla="*/ 106629 w 1358377"/>
                <a:gd name="connsiteY0" fmla="*/ 0 h 242604"/>
                <a:gd name="connsiteX1" fmla="*/ 1258757 w 1358377"/>
                <a:gd name="connsiteY1" fmla="*/ 0 h 242604"/>
                <a:gd name="connsiteX2" fmla="*/ 1290119 w 1358377"/>
                <a:gd name="connsiteY2" fmla="*/ 39590 h 242604"/>
                <a:gd name="connsiteX3" fmla="*/ 1256443 w 1358377"/>
                <a:gd name="connsiteY3" fmla="*/ 86737 h 242604"/>
                <a:gd name="connsiteX4" fmla="*/ 1258126 w 1358377"/>
                <a:gd name="connsiteY4" fmla="*/ 118728 h 242604"/>
                <a:gd name="connsiteX5" fmla="*/ 1328847 w 1358377"/>
                <a:gd name="connsiteY5" fmla="*/ 169243 h 242604"/>
                <a:gd name="connsiteX6" fmla="*/ 1296853 w 1358377"/>
                <a:gd name="connsiteY6" fmla="*/ 211337 h 242604"/>
                <a:gd name="connsiteX7" fmla="*/ 1258757 w 1358377"/>
                <a:gd name="connsiteY7" fmla="*/ 242604 h 242604"/>
                <a:gd name="connsiteX8" fmla="*/ 106629 w 1358377"/>
                <a:gd name="connsiteY8" fmla="*/ 242604 h 242604"/>
                <a:gd name="connsiteX9" fmla="*/ 106409 w 1358377"/>
                <a:gd name="connsiteY9" fmla="*/ 216390 h 242604"/>
                <a:gd name="connsiteX10" fmla="*/ 182180 w 1358377"/>
                <a:gd name="connsiteY10" fmla="*/ 167559 h 242604"/>
                <a:gd name="connsiteX11" fmla="*/ 128299 w 1358377"/>
                <a:gd name="connsiteY11" fmla="*/ 117046 h 242604"/>
                <a:gd name="connsiteX12" fmla="*/ 97990 w 1358377"/>
                <a:gd name="connsiteY12" fmla="*/ 90105 h 242604"/>
                <a:gd name="connsiteX13" fmla="*/ 50844 w 1358377"/>
                <a:gd name="connsiteY13" fmla="*/ 56429 h 242604"/>
                <a:gd name="connsiteX14" fmla="*/ 106629 w 1358377"/>
                <a:gd name="connsiteY14" fmla="*/ 0 h 2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8377" h="242604">
                  <a:moveTo>
                    <a:pt x="106629" y="0"/>
                  </a:moveTo>
                  <a:lnTo>
                    <a:pt x="1258757" y="0"/>
                  </a:lnTo>
                  <a:lnTo>
                    <a:pt x="1290119" y="39590"/>
                  </a:lnTo>
                  <a:cubicBezTo>
                    <a:pt x="1289733" y="54046"/>
                    <a:pt x="1256057" y="53463"/>
                    <a:pt x="1256443" y="86737"/>
                  </a:cubicBezTo>
                  <a:cubicBezTo>
                    <a:pt x="1261494" y="100207"/>
                    <a:pt x="1257740" y="92750"/>
                    <a:pt x="1258126" y="118728"/>
                  </a:cubicBezTo>
                  <a:cubicBezTo>
                    <a:pt x="1270193" y="132479"/>
                    <a:pt x="1333513" y="149439"/>
                    <a:pt x="1328847" y="169243"/>
                  </a:cubicBezTo>
                  <a:cubicBezTo>
                    <a:pt x="1338388" y="187765"/>
                    <a:pt x="1308535" y="199110"/>
                    <a:pt x="1296853" y="211337"/>
                  </a:cubicBezTo>
                  <a:cubicBezTo>
                    <a:pt x="1285171" y="223564"/>
                    <a:pt x="1464985" y="241322"/>
                    <a:pt x="1258757" y="242604"/>
                  </a:cubicBezTo>
                  <a:lnTo>
                    <a:pt x="106629" y="242604"/>
                  </a:lnTo>
                  <a:cubicBezTo>
                    <a:pt x="106556" y="233866"/>
                    <a:pt x="106482" y="225128"/>
                    <a:pt x="106409" y="216390"/>
                  </a:cubicBezTo>
                  <a:cubicBezTo>
                    <a:pt x="109459" y="205566"/>
                    <a:pt x="173761" y="186081"/>
                    <a:pt x="182180" y="167559"/>
                  </a:cubicBezTo>
                  <a:cubicBezTo>
                    <a:pt x="190599" y="149037"/>
                    <a:pt x="131386" y="133042"/>
                    <a:pt x="128299" y="117046"/>
                  </a:cubicBezTo>
                  <a:cubicBezTo>
                    <a:pt x="125212" y="101050"/>
                    <a:pt x="115670" y="98243"/>
                    <a:pt x="97990" y="90105"/>
                  </a:cubicBezTo>
                  <a:cubicBezTo>
                    <a:pt x="80310" y="81967"/>
                    <a:pt x="50807" y="70043"/>
                    <a:pt x="50844" y="56429"/>
                  </a:cubicBezTo>
                  <a:cubicBezTo>
                    <a:pt x="50881" y="38886"/>
                    <a:pt x="-94690" y="9405"/>
                    <a:pt x="10662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7" name="图片 56" descr="斗小学校透明_副本.pn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01398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对家庭</a:t>
              </a:r>
            </a:p>
          </p:txBody>
        </p:sp>
      </p:grpSp>
      <p:sp>
        <p:nvSpPr>
          <p:cNvPr id="69" name="MH_SubTitle_1">
            <a:extLst>
              <a:ext uri="{FF2B5EF4-FFF2-40B4-BE49-F238E27FC236}">
                <a16:creationId xmlns:a16="http://schemas.microsoft.com/office/drawing/2014/main" xmlns="" id="{1A784078-A7EC-4BC5-8219-7637A52DD6C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79630" y="2530410"/>
            <a:ext cx="1590758" cy="1242127"/>
          </a:xfrm>
          <a:prstGeom prst="hexagon">
            <a:avLst/>
          </a:prstGeom>
          <a:solidFill>
            <a:srgbClr val="68A8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倾家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荡产</a:t>
            </a:r>
          </a:p>
        </p:txBody>
      </p:sp>
      <p:sp>
        <p:nvSpPr>
          <p:cNvPr id="70" name="MH_SubTitle_2">
            <a:extLst>
              <a:ext uri="{FF2B5EF4-FFF2-40B4-BE49-F238E27FC236}">
                <a16:creationId xmlns:a16="http://schemas.microsoft.com/office/drawing/2014/main" xmlns="" id="{9F371BBD-1292-443D-A95E-CFA52A41690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372175" y="1777363"/>
            <a:ext cx="1592020" cy="1242126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妻离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子散</a:t>
            </a:r>
          </a:p>
        </p:txBody>
      </p:sp>
      <p:sp>
        <p:nvSpPr>
          <p:cNvPr id="71" name="MH_SubTitle_3">
            <a:extLst>
              <a:ext uri="{FF2B5EF4-FFF2-40B4-BE49-F238E27FC236}">
                <a16:creationId xmlns:a16="http://schemas.microsoft.com/office/drawing/2014/main" xmlns="" id="{363DC4E6-530B-4639-A77E-EA1A9165A3A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801332" y="2536124"/>
            <a:ext cx="1592020" cy="1242126"/>
          </a:xfrm>
          <a:prstGeom prst="hexagon">
            <a:avLst/>
          </a:prstGeom>
          <a:solidFill>
            <a:srgbClr val="68A8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家破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人亡</a:t>
            </a:r>
          </a:p>
        </p:txBody>
      </p:sp>
      <p:sp>
        <p:nvSpPr>
          <p:cNvPr id="72" name="MH_SubTitle_4">
            <a:extLst>
              <a:ext uri="{FF2B5EF4-FFF2-40B4-BE49-F238E27FC236}">
                <a16:creationId xmlns:a16="http://schemas.microsoft.com/office/drawing/2014/main" xmlns="" id="{EA2A95F4-EC0F-4596-B5FD-420458D91EA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01450" y="1771650"/>
            <a:ext cx="1590758" cy="1242127"/>
          </a:xfrm>
          <a:prstGeom prst="hexag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危及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后代</a:t>
            </a:r>
          </a:p>
        </p:txBody>
      </p:sp>
      <p:sp>
        <p:nvSpPr>
          <p:cNvPr id="73" name="MH_Other_1">
            <a:extLst>
              <a:ext uri="{FF2B5EF4-FFF2-40B4-BE49-F238E27FC236}">
                <a16:creationId xmlns:a16="http://schemas.microsoft.com/office/drawing/2014/main" xmlns="" id="{AAFA3E1F-A356-4DC3-8F66-523A67F4B35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501046" y="2162456"/>
            <a:ext cx="368652" cy="28796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MH_Other_2">
            <a:extLst>
              <a:ext uri="{FF2B5EF4-FFF2-40B4-BE49-F238E27FC236}">
                <a16:creationId xmlns:a16="http://schemas.microsoft.com/office/drawing/2014/main" xmlns="" id="{341D2BA1-4896-488F-B1E1-E50DF0F4259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620888" y="3131476"/>
            <a:ext cx="369915" cy="286821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MH_Other_3">
            <a:extLst>
              <a:ext uri="{FF2B5EF4-FFF2-40B4-BE49-F238E27FC236}">
                <a16:creationId xmlns:a16="http://schemas.microsoft.com/office/drawing/2014/main" xmlns="" id="{DC678E69-310A-4F8C-978D-0978897AAE8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430155" y="3189754"/>
            <a:ext cx="368652" cy="28796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MH_Other_4">
            <a:extLst>
              <a:ext uri="{FF2B5EF4-FFF2-40B4-BE49-F238E27FC236}">
                <a16:creationId xmlns:a16="http://schemas.microsoft.com/office/drawing/2014/main" xmlns="" id="{C97DD46E-6F65-4C86-A55B-2E698BC09D89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507071" y="2191026"/>
            <a:ext cx="237352" cy="185119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MH_Other_5">
            <a:extLst>
              <a:ext uri="{FF2B5EF4-FFF2-40B4-BE49-F238E27FC236}">
                <a16:creationId xmlns:a16="http://schemas.microsoft.com/office/drawing/2014/main" xmlns="" id="{B40ABBD7-306B-4BBA-878D-94B6F60299E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973033" y="2080181"/>
            <a:ext cx="350977" cy="274251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MH_Other_6">
            <a:extLst>
              <a:ext uri="{FF2B5EF4-FFF2-40B4-BE49-F238E27FC236}">
                <a16:creationId xmlns:a16="http://schemas.microsoft.com/office/drawing/2014/main" xmlns="" id="{075F9238-438A-48E5-9C00-8449ED67298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415101" y="1875637"/>
            <a:ext cx="143925" cy="111985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MH_Other_7">
            <a:extLst>
              <a:ext uri="{FF2B5EF4-FFF2-40B4-BE49-F238E27FC236}">
                <a16:creationId xmlns:a16="http://schemas.microsoft.com/office/drawing/2014/main" xmlns="" id="{B1C6B43E-2185-4A71-8C20-656085AE7B1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279916" y="3129190"/>
            <a:ext cx="162864" cy="126842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MH_Other_8">
            <a:extLst>
              <a:ext uri="{FF2B5EF4-FFF2-40B4-BE49-F238E27FC236}">
                <a16:creationId xmlns:a16="http://schemas.microsoft.com/office/drawing/2014/main" xmlns="" id="{C58C99D2-3549-4AD5-8C10-C0B325222FF3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312647" y="2353290"/>
            <a:ext cx="170439" cy="132555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MH_Other_9">
            <a:extLst>
              <a:ext uri="{FF2B5EF4-FFF2-40B4-BE49-F238E27FC236}">
                <a16:creationId xmlns:a16="http://schemas.microsoft.com/office/drawing/2014/main" xmlns="" id="{8E392EE2-939D-4235-8C21-632668D6B70F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3167649" y="2007049"/>
            <a:ext cx="284063" cy="221686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MH_Other_10">
            <a:extLst>
              <a:ext uri="{FF2B5EF4-FFF2-40B4-BE49-F238E27FC236}">
                <a16:creationId xmlns:a16="http://schemas.microsoft.com/office/drawing/2014/main" xmlns="" id="{04B85197-EBAC-4824-A5FE-9F6886A99028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432489" y="3090338"/>
            <a:ext cx="350977" cy="274251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MH_Other_11">
            <a:extLst>
              <a:ext uri="{FF2B5EF4-FFF2-40B4-BE49-F238E27FC236}">
                <a16:creationId xmlns:a16="http://schemas.microsoft.com/office/drawing/2014/main" xmlns="" id="{F02B559F-AD75-40CA-A49E-15041442D3EE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6864267" y="3059486"/>
            <a:ext cx="252501" cy="197689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MH_Other_12">
            <a:extLst>
              <a:ext uri="{FF2B5EF4-FFF2-40B4-BE49-F238E27FC236}">
                <a16:creationId xmlns:a16="http://schemas.microsoft.com/office/drawing/2014/main" xmlns="" id="{A73F3353-3246-4375-B3FA-93C9B0A6BBF5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6788517" y="3298311"/>
            <a:ext cx="169176" cy="132555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MH_Other_13">
            <a:extLst>
              <a:ext uri="{FF2B5EF4-FFF2-40B4-BE49-F238E27FC236}">
                <a16:creationId xmlns:a16="http://schemas.microsoft.com/office/drawing/2014/main" xmlns="" id="{0331B81E-142A-411B-8E8E-7DA9C30FFCA5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2923985" y="2200167"/>
            <a:ext cx="237352" cy="185119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MH_Other_3">
            <a:extLst>
              <a:ext uri="{FF2B5EF4-FFF2-40B4-BE49-F238E27FC236}">
                <a16:creationId xmlns:a16="http://schemas.microsoft.com/office/drawing/2014/main" xmlns="" id="{DC30B90F-CB46-4662-86DE-BA8AE36E5409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1605927" y="3189754"/>
            <a:ext cx="368652" cy="28796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MH_Other_7">
            <a:extLst>
              <a:ext uri="{FF2B5EF4-FFF2-40B4-BE49-F238E27FC236}">
                <a16:creationId xmlns:a16="http://schemas.microsoft.com/office/drawing/2014/main" xmlns="" id="{F9463AE4-2BE2-4353-BCBC-C2E29AE30340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1455688" y="3129190"/>
            <a:ext cx="162864" cy="126842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MH_Other_5">
            <a:extLst>
              <a:ext uri="{FF2B5EF4-FFF2-40B4-BE49-F238E27FC236}">
                <a16:creationId xmlns:a16="http://schemas.microsoft.com/office/drawing/2014/main" xmlns="" id="{46155968-3F2B-47B5-AFD1-C2852FA7405F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7786574" y="2018475"/>
            <a:ext cx="350977" cy="274251"/>
          </a:xfrm>
          <a:prstGeom prst="hexagon">
            <a:avLst/>
          </a:prstGeom>
          <a:solidFill>
            <a:srgbClr val="FFED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 descr="斗小学校透明_副本.pn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220052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8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8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7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9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对社会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97611C9-0B5A-42BC-AD2C-B18222581BB9}"/>
              </a:ext>
            </a:extLst>
          </p:cNvPr>
          <p:cNvGrpSpPr/>
          <p:nvPr/>
        </p:nvGrpSpPr>
        <p:grpSpPr>
          <a:xfrm>
            <a:off x="771012" y="2366962"/>
            <a:ext cx="1617662" cy="1617662"/>
            <a:chOff x="1671638" y="1865710"/>
            <a:chExt cx="1098947" cy="1098947"/>
          </a:xfrm>
        </p:grpSpPr>
        <p:sp>
          <p:nvSpPr>
            <p:cNvPr id="7" name="MH_Other_1">
              <a:extLst>
                <a:ext uri="{FF2B5EF4-FFF2-40B4-BE49-F238E27FC236}">
                  <a16:creationId xmlns:a16="http://schemas.microsoft.com/office/drawing/2014/main" xmlns="" id="{B1EB43D1-55F2-423C-B415-E4D031C2FC40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779985" y="1974056"/>
              <a:ext cx="882253" cy="882254"/>
            </a:xfrm>
            <a:prstGeom prst="ellipse">
              <a:avLst/>
            </a:prstGeom>
            <a:blipFill>
              <a:blip r:embed="rId13" cstate="print"/>
              <a:stretch>
                <a:fillRect/>
              </a:stretch>
            </a:blipFill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8" name="MH_Other_11">
              <a:extLst>
                <a:ext uri="{FF2B5EF4-FFF2-40B4-BE49-F238E27FC236}">
                  <a16:creationId xmlns:a16="http://schemas.microsoft.com/office/drawing/2014/main" xmlns="" id="{DD2495B9-5F3E-48CB-94C7-6E5CFDA82FA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671638" y="1865710"/>
              <a:ext cx="1098947" cy="1098947"/>
            </a:xfrm>
            <a:prstGeom prst="ellipse">
              <a:avLst/>
            </a:prstGeom>
            <a:no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9211BCE-AECA-4E4C-A03A-10F9BCB61E9B}"/>
              </a:ext>
            </a:extLst>
          </p:cNvPr>
          <p:cNvGrpSpPr/>
          <p:nvPr/>
        </p:nvGrpSpPr>
        <p:grpSpPr>
          <a:xfrm>
            <a:off x="2800027" y="1422939"/>
            <a:ext cx="1617662" cy="1617662"/>
            <a:chOff x="1671638" y="1865710"/>
            <a:chExt cx="1098947" cy="1098947"/>
          </a:xfrm>
        </p:grpSpPr>
        <p:sp>
          <p:nvSpPr>
            <p:cNvPr id="10" name="MH_Other_1">
              <a:extLst>
                <a:ext uri="{FF2B5EF4-FFF2-40B4-BE49-F238E27FC236}">
                  <a16:creationId xmlns:a16="http://schemas.microsoft.com/office/drawing/2014/main" xmlns="" id="{6F3628A2-9FE1-4D51-929E-C775ABB877A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779985" y="1974056"/>
              <a:ext cx="882253" cy="882254"/>
            </a:xfrm>
            <a:prstGeom prst="ellipse">
              <a:avLst/>
            </a:prstGeom>
            <a:blipFill>
              <a:blip r:embed="rId14" cstate="print"/>
              <a:stretch>
                <a:fillRect/>
              </a:stretch>
            </a:blipFill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11" name="MH_Other_11">
              <a:extLst>
                <a:ext uri="{FF2B5EF4-FFF2-40B4-BE49-F238E27FC236}">
                  <a16:creationId xmlns:a16="http://schemas.microsoft.com/office/drawing/2014/main" xmlns="" id="{BC155B29-E4FE-4012-B47A-338F89DA523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671638" y="1865710"/>
              <a:ext cx="1098947" cy="1098947"/>
            </a:xfrm>
            <a:prstGeom prst="ellipse">
              <a:avLst/>
            </a:prstGeom>
            <a:no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09F02C3-BB8B-407B-91CC-699AEB7ADC34}"/>
              </a:ext>
            </a:extLst>
          </p:cNvPr>
          <p:cNvGrpSpPr/>
          <p:nvPr/>
        </p:nvGrpSpPr>
        <p:grpSpPr>
          <a:xfrm>
            <a:off x="4829042" y="2584287"/>
            <a:ext cx="1617662" cy="1617662"/>
            <a:chOff x="1671638" y="1865710"/>
            <a:chExt cx="1098947" cy="1098947"/>
          </a:xfrm>
        </p:grpSpPr>
        <p:sp>
          <p:nvSpPr>
            <p:cNvPr id="17" name="MH_Other_1">
              <a:extLst>
                <a:ext uri="{FF2B5EF4-FFF2-40B4-BE49-F238E27FC236}">
                  <a16:creationId xmlns:a16="http://schemas.microsoft.com/office/drawing/2014/main" xmlns="" id="{23351E3E-2BF1-4B8F-BFC1-0C41D660E2A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779985" y="1974056"/>
              <a:ext cx="882253" cy="882254"/>
            </a:xfrm>
            <a:prstGeom prst="ellipse">
              <a:avLst/>
            </a:prstGeom>
            <a:blipFill>
              <a:blip r:embed="rId15" cstate="print"/>
              <a:stretch>
                <a:fillRect/>
              </a:stretch>
            </a:blipFill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18" name="MH_Other_11">
              <a:extLst>
                <a:ext uri="{FF2B5EF4-FFF2-40B4-BE49-F238E27FC236}">
                  <a16:creationId xmlns:a16="http://schemas.microsoft.com/office/drawing/2014/main" xmlns="" id="{259F7D10-390B-4549-8A6B-8D865047155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671638" y="1865710"/>
              <a:ext cx="1098947" cy="1098947"/>
            </a:xfrm>
            <a:prstGeom prst="ellipse">
              <a:avLst/>
            </a:prstGeom>
            <a:no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33CA716-2942-4821-A70F-B4C80AED2755}"/>
              </a:ext>
            </a:extLst>
          </p:cNvPr>
          <p:cNvGrpSpPr/>
          <p:nvPr/>
        </p:nvGrpSpPr>
        <p:grpSpPr>
          <a:xfrm>
            <a:off x="6858056" y="1411664"/>
            <a:ext cx="1617662" cy="1617662"/>
            <a:chOff x="1671638" y="1865710"/>
            <a:chExt cx="1098947" cy="1098947"/>
          </a:xfrm>
        </p:grpSpPr>
        <p:sp>
          <p:nvSpPr>
            <p:cNvPr id="20" name="MH_Other_1">
              <a:extLst>
                <a:ext uri="{FF2B5EF4-FFF2-40B4-BE49-F238E27FC236}">
                  <a16:creationId xmlns:a16="http://schemas.microsoft.com/office/drawing/2014/main" xmlns="" id="{2C40831F-2D8B-4DAF-8025-81D41FF082A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779985" y="1974056"/>
              <a:ext cx="882253" cy="882254"/>
            </a:xfrm>
            <a:prstGeom prst="ellipse">
              <a:avLst/>
            </a:prstGeom>
            <a:blipFill>
              <a:blip r:embed="rId16" cstate="print"/>
              <a:stretch>
                <a:fillRect/>
              </a:stretch>
            </a:blipFill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  <p:sp>
          <p:nvSpPr>
            <p:cNvPr id="21" name="MH_Other_11">
              <a:extLst>
                <a:ext uri="{FF2B5EF4-FFF2-40B4-BE49-F238E27FC236}">
                  <a16:creationId xmlns:a16="http://schemas.microsoft.com/office/drawing/2014/main" xmlns="" id="{94CF3914-FDAC-40F9-9496-4E76C9A4617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671638" y="1865710"/>
              <a:ext cx="1098947" cy="1098947"/>
            </a:xfrm>
            <a:prstGeom prst="ellipse">
              <a:avLst/>
            </a:prstGeom>
            <a:noFill/>
            <a:ln w="571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latin typeface="Calibri"/>
                <a:ea typeface="幼圆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2A0CAC4-28F9-4A99-8113-E92F893FFB25}"/>
              </a:ext>
            </a:extLst>
          </p:cNvPr>
          <p:cNvSpPr/>
          <p:nvPr/>
        </p:nvSpPr>
        <p:spPr>
          <a:xfrm>
            <a:off x="1011173" y="191788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偷盗抢劫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55E7A8D-7FDE-431A-8E88-891CA966494F}"/>
              </a:ext>
            </a:extLst>
          </p:cNvPr>
          <p:cNvSpPr/>
          <p:nvPr/>
        </p:nvSpPr>
        <p:spPr>
          <a:xfrm>
            <a:off x="3087304" y="31980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杀人放火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3C3F56B-3074-4CD6-94BA-704DDDCBBD89}"/>
              </a:ext>
            </a:extLst>
          </p:cNvPr>
          <p:cNvSpPr/>
          <p:nvPr/>
        </p:nvSpPr>
        <p:spPr>
          <a:xfrm>
            <a:off x="5073147" y="205546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传播疾病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30414F26-0654-4132-ADF3-84C76071DAFB}"/>
              </a:ext>
            </a:extLst>
          </p:cNvPr>
          <p:cNvSpPr/>
          <p:nvPr/>
        </p:nvSpPr>
        <p:spPr>
          <a:xfrm>
            <a:off x="7170134" y="313538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累及他人</a:t>
            </a:r>
          </a:p>
        </p:txBody>
      </p:sp>
      <p:pic>
        <p:nvPicPr>
          <p:cNvPr id="26" name="图片 25" descr="斗小学校透明_副本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38835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124C67F-1DED-4459-83B3-FC14BAB1C347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255216FD-DE41-4060-AAD0-DCC81185A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9442038-4922-4316-AA7E-2B5804A2CE3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吸毒的后果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DB31CF6-F4AC-46AF-B215-48DAE68AC4D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3504" y="2128509"/>
            <a:ext cx="1389639" cy="1389639"/>
          </a:xfrm>
          <a:prstGeom prst="ellips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sp>
        <p:nvSpPr>
          <p:cNvPr id="8" name="MH_SubTitle_1">
            <a:extLst>
              <a:ext uri="{FF2B5EF4-FFF2-40B4-BE49-F238E27FC236}">
                <a16:creationId xmlns:a16="http://schemas.microsoft.com/office/drawing/2014/main" xmlns="" id="{DE578C55-0BC0-4B96-AD2F-9E7AE145B4C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133600" y="2411281"/>
            <a:ext cx="1488281" cy="68937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5000" tIns="0" rIns="18900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吸毒</a:t>
            </a:r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xmlns="" id="{43011451-ACCC-42B2-9DCA-417485B80E5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62325" y="2411281"/>
            <a:ext cx="1487091" cy="68937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5000" tIns="0" rIns="18900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欠债</a:t>
            </a:r>
          </a:p>
        </p:txBody>
      </p:sp>
      <p:sp>
        <p:nvSpPr>
          <p:cNvPr id="10" name="MH_SubTitle_3">
            <a:extLst>
              <a:ext uri="{FF2B5EF4-FFF2-40B4-BE49-F238E27FC236}">
                <a16:creationId xmlns:a16="http://schemas.microsoft.com/office/drawing/2014/main" xmlns="" id="{B3CED558-D75F-494F-ACF2-8CF7B301EBE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589860" y="2411281"/>
            <a:ext cx="1487090" cy="68937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5000" tIns="0" rIns="18900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偷盗</a:t>
            </a:r>
          </a:p>
        </p:txBody>
      </p:sp>
      <p:sp>
        <p:nvSpPr>
          <p:cNvPr id="11" name="MH_SubTitle_4">
            <a:extLst>
              <a:ext uri="{FF2B5EF4-FFF2-40B4-BE49-F238E27FC236}">
                <a16:creationId xmlns:a16="http://schemas.microsoft.com/office/drawing/2014/main" xmlns="" id="{0190D478-336E-4026-8A6B-7F14E342603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17394" y="2411281"/>
            <a:ext cx="1488281" cy="68937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5000" tIns="0" rIns="18900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抢劫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656AA1E-DBAF-4793-99DF-650E4C1EAEF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0450" y="2128509"/>
            <a:ext cx="1389600" cy="1369826"/>
          </a:xfrm>
          <a:prstGeom prst="ellips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图片 12" descr="斗小学校透明_副本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510247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734E459-6767-4C6C-81F2-08686664BB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E1A3197-0E34-4E39-9921-FE35D86ABC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921"/>
          <a:stretch/>
        </p:blipFill>
        <p:spPr>
          <a:xfrm>
            <a:off x="0" y="2872922"/>
            <a:ext cx="9144000" cy="22705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7B3A74C-8224-4151-AE6E-174954F242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4400" y="1772693"/>
            <a:ext cx="2251819" cy="2881265"/>
          </a:xfrm>
          <a:prstGeom prst="rect">
            <a:avLst/>
          </a:prstGeom>
        </p:spPr>
      </p:pic>
      <p:pic>
        <p:nvPicPr>
          <p:cNvPr id="5" name="图片 4" descr="图片包含 蛋糕, 室内, 绿色&#10;&#10;已生成高可信度的说明">
            <a:extLst>
              <a:ext uri="{FF2B5EF4-FFF2-40B4-BE49-F238E27FC236}">
                <a16:creationId xmlns:a16="http://schemas.microsoft.com/office/drawing/2014/main" xmlns="" id="{733C6B73-3E8F-4B12-93F1-92C2352BDD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30120"/>
            <a:ext cx="2398221" cy="35573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AC87568-6360-441A-9F40-F6DCA7C70B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46" y="259332"/>
            <a:ext cx="1139513" cy="107078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34688A6-8B54-4B24-9646-4573C8C5AEFB}"/>
              </a:ext>
            </a:extLst>
          </p:cNvPr>
          <p:cNvGrpSpPr/>
          <p:nvPr/>
        </p:nvGrpSpPr>
        <p:grpSpPr>
          <a:xfrm>
            <a:off x="2712561" y="340069"/>
            <a:ext cx="3718878" cy="2771087"/>
            <a:chOff x="2712561" y="340069"/>
            <a:chExt cx="3718878" cy="277108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8734491-B446-4E78-8C14-36DC562C9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xmlns="" id="{C845C104-28F4-4638-8CC9-058C8EBBBFDA}"/>
                </a:ext>
              </a:extLst>
            </p:cNvPr>
            <p:cNvSpPr txBox="1"/>
            <p:nvPr/>
          </p:nvSpPr>
          <p:spPr>
            <a:xfrm>
              <a:off x="3252751" y="1503048"/>
              <a:ext cx="2489009" cy="87781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lnSpc>
                  <a:spcPct val="130000"/>
                </a:lnSpc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毒品预防</a:t>
              </a:r>
            </a:p>
          </p:txBody>
        </p:sp>
      </p:grpSp>
      <p:pic>
        <p:nvPicPr>
          <p:cNvPr id="10" name="图片 9" descr="斗小学校透明_副本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123153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5589C05-40A6-4E30-AC17-064E4CD1B5D8}"/>
              </a:ext>
            </a:extLst>
          </p:cNvPr>
          <p:cNvGrpSpPr/>
          <p:nvPr/>
        </p:nvGrpSpPr>
        <p:grpSpPr>
          <a:xfrm>
            <a:off x="7112000" y="1513425"/>
            <a:ext cx="1636113" cy="3084279"/>
            <a:chOff x="7306539" y="1634095"/>
            <a:chExt cx="1444957" cy="2723926"/>
          </a:xfrm>
        </p:grpSpPr>
        <p:pic>
          <p:nvPicPr>
            <p:cNvPr id="46" name="PA_图片 4" descr="图片包含 事情, 物体&#10;&#10;已生成极高可信度的说明">
              <a:extLst>
                <a:ext uri="{FF2B5EF4-FFF2-40B4-BE49-F238E27FC236}">
                  <a16:creationId xmlns:a16="http://schemas.microsoft.com/office/drawing/2014/main" xmlns="" id="{698214AA-2128-4CF1-8D2F-BC5651260839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306539" y="1634095"/>
              <a:ext cx="1444957" cy="2615306"/>
            </a:xfrm>
            <a:prstGeom prst="rect">
              <a:avLst/>
            </a:prstGeom>
          </p:spPr>
        </p:pic>
        <p:sp>
          <p:nvSpPr>
            <p:cNvPr id="3" name="Text Box 4">
              <a:extLst>
                <a:ext uri="{FF2B5EF4-FFF2-40B4-BE49-F238E27FC236}">
                  <a16:creationId xmlns:a16="http://schemas.microsoft.com/office/drawing/2014/main" xmlns="" id="{DC257F47-EB01-4E0B-A119-FC00BBE415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9330" y="2542139"/>
              <a:ext cx="1032906" cy="1815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>
              <a:lvl1pPr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 b="1">
                  <a:solidFill>
                    <a:schemeClr val="bg1"/>
                  </a:solidFill>
                  <a:effectDag name=""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  <a:effect ref="fillLine"/>
                  </a:effectDag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0"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楷体_GB2312" pitchFamily="49" charset="-122"/>
                </a:rPr>
                <a:t>青少年占</a:t>
              </a:r>
              <a:r>
                <a:rPr kumimoji="0"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楷体_GB2312" pitchFamily="49" charset="-122"/>
                </a:rPr>
                <a:t>75%</a:t>
              </a:r>
              <a:r>
                <a:rPr kumimoji="0"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 pitchFamily="34" charset="0"/>
                  <a:ea typeface="楷体_GB2312" pitchFamily="49" charset="-122"/>
                </a:rPr>
                <a:t>左右</a:t>
              </a:r>
            </a:p>
          </p:txBody>
        </p:sp>
      </p:grpSp>
      <p:sp>
        <p:nvSpPr>
          <p:cNvPr id="4" name="Text Box 7">
            <a:extLst>
              <a:ext uri="{FF2B5EF4-FFF2-40B4-BE49-F238E27FC236}">
                <a16:creationId xmlns:a16="http://schemas.microsoft.com/office/drawing/2014/main" xmlns="" id="{273DD094-AACF-4541-89D4-0DC11F823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4203465"/>
            <a:ext cx="4925422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kumimoji="0"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楷体_GB2312" pitchFamily="49" charset="-122"/>
              </a:rPr>
              <a:t>青少年是吸毒人员的“猎物”</a:t>
            </a:r>
          </a:p>
        </p:txBody>
      </p:sp>
      <p:sp>
        <p:nvSpPr>
          <p:cNvPr id="11" name="CustomText1">
            <a:extLst>
              <a:ext uri="{FF2B5EF4-FFF2-40B4-BE49-F238E27FC236}">
                <a16:creationId xmlns:a16="http://schemas.microsoft.com/office/drawing/2014/main" xmlns="" id="{56528B8B-D877-46FA-9BC7-60B2AAAA776F}"/>
              </a:ext>
            </a:extLst>
          </p:cNvPr>
          <p:cNvSpPr/>
          <p:nvPr/>
        </p:nvSpPr>
        <p:spPr>
          <a:xfrm>
            <a:off x="1960869" y="1313198"/>
            <a:ext cx="4816140" cy="320897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吸毒者人数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3A05478-E4F7-47DC-82E5-EA35439024D6}"/>
              </a:ext>
            </a:extLst>
          </p:cNvPr>
          <p:cNvGrpSpPr/>
          <p:nvPr/>
        </p:nvGrpSpPr>
        <p:grpSpPr>
          <a:xfrm>
            <a:off x="659044" y="1737793"/>
            <a:ext cx="5756270" cy="498721"/>
            <a:chOff x="1035505" y="2478078"/>
            <a:chExt cx="7072991" cy="591661"/>
          </a:xfrm>
        </p:grpSpPr>
        <p:sp>
          <p:nvSpPr>
            <p:cNvPr id="6" name="CustomText">
              <a:extLst>
                <a:ext uri="{FF2B5EF4-FFF2-40B4-BE49-F238E27FC236}">
                  <a16:creationId xmlns:a16="http://schemas.microsoft.com/office/drawing/2014/main" xmlns="" id="{AB869ADA-8A79-4BE0-BA59-6EF8375B7167}"/>
                </a:ext>
              </a:extLst>
            </p:cNvPr>
            <p:cNvSpPr txBox="1"/>
            <p:nvPr/>
          </p:nvSpPr>
          <p:spPr>
            <a:xfrm>
              <a:off x="1035505" y="2558121"/>
              <a:ext cx="1171819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ysClr val="windowText" lastClr="000000"/>
                  </a:solidFill>
                </a:rPr>
                <a:t>1980-1988</a:t>
              </a:r>
            </a:p>
          </p:txBody>
        </p:sp>
        <p:sp>
          <p:nvSpPr>
            <p:cNvPr id="7" name="BackShape">
              <a:extLst>
                <a:ext uri="{FF2B5EF4-FFF2-40B4-BE49-F238E27FC236}">
                  <a16:creationId xmlns:a16="http://schemas.microsoft.com/office/drawing/2014/main" xmlns="" id="{5CA4B08D-258B-4F4B-9CFD-06130F299872}"/>
                </a:ext>
              </a:extLst>
            </p:cNvPr>
            <p:cNvSpPr/>
            <p:nvPr/>
          </p:nvSpPr>
          <p:spPr>
            <a:xfrm>
              <a:off x="2496987" y="247807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8" name="RelativeShape">
              <a:extLst>
                <a:ext uri="{FF2B5EF4-FFF2-40B4-BE49-F238E27FC236}">
                  <a16:creationId xmlns:a16="http://schemas.microsoft.com/office/drawing/2014/main" xmlns="" id="{010C0CCD-CBA7-4549-939C-B8C02AD42259}"/>
                </a:ext>
              </a:extLst>
            </p:cNvPr>
            <p:cNvSpPr/>
            <p:nvPr/>
          </p:nvSpPr>
          <p:spPr>
            <a:xfrm>
              <a:off x="2597484" y="256149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9" name="ValueShape">
              <a:extLst>
                <a:ext uri="{FF2B5EF4-FFF2-40B4-BE49-F238E27FC236}">
                  <a16:creationId xmlns:a16="http://schemas.microsoft.com/office/drawing/2014/main" xmlns="" id="{305CC76F-9049-475C-8734-C8FE697A908B}"/>
                </a:ext>
              </a:extLst>
            </p:cNvPr>
            <p:cNvSpPr/>
            <p:nvPr/>
          </p:nvSpPr>
          <p:spPr>
            <a:xfrm>
              <a:off x="2597483" y="2561499"/>
              <a:ext cx="973468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0" name="ValueText">
              <a:extLst>
                <a:ext uri="{FF2B5EF4-FFF2-40B4-BE49-F238E27FC236}">
                  <a16:creationId xmlns:a16="http://schemas.microsoft.com/office/drawing/2014/main" xmlns="" id="{B7E36986-4FF4-4682-8AD6-9551ABFD8484}"/>
                </a:ext>
              </a:extLst>
            </p:cNvPr>
            <p:cNvSpPr txBox="1"/>
            <p:nvPr/>
          </p:nvSpPr>
          <p:spPr>
            <a:xfrm>
              <a:off x="7493255" y="247807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/>
            </a:bodyPr>
            <a:lstStyle/>
            <a:p>
              <a:r>
                <a:rPr lang="en-US" altLang="zh-CN" sz="14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20%</a:t>
              </a:r>
            </a:p>
          </p:txBody>
        </p:sp>
        <p:cxnSp>
          <p:nvCxnSpPr>
            <p:cNvPr id="12" name="LineShape">
              <a:extLst>
                <a:ext uri="{FF2B5EF4-FFF2-40B4-BE49-F238E27FC236}">
                  <a16:creationId xmlns:a16="http://schemas.microsoft.com/office/drawing/2014/main" xmlns="" id="{246ECFB0-BB6B-4537-B3EF-4283F8EAAB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5505" y="3069739"/>
              <a:ext cx="7072991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79A727-2BE2-42E2-B57A-4737EACE9FBC}"/>
              </a:ext>
            </a:extLst>
          </p:cNvPr>
          <p:cNvGrpSpPr/>
          <p:nvPr/>
        </p:nvGrpSpPr>
        <p:grpSpPr>
          <a:xfrm>
            <a:off x="659044" y="2362944"/>
            <a:ext cx="5756270" cy="498721"/>
            <a:chOff x="1035505" y="2478078"/>
            <a:chExt cx="7072991" cy="591661"/>
          </a:xfrm>
        </p:grpSpPr>
        <p:sp>
          <p:nvSpPr>
            <p:cNvPr id="15" name="CustomText">
              <a:extLst>
                <a:ext uri="{FF2B5EF4-FFF2-40B4-BE49-F238E27FC236}">
                  <a16:creationId xmlns:a16="http://schemas.microsoft.com/office/drawing/2014/main" xmlns="" id="{9EEC681D-72EC-4209-9F44-F825215745BA}"/>
                </a:ext>
              </a:extLst>
            </p:cNvPr>
            <p:cNvSpPr txBox="1"/>
            <p:nvPr/>
          </p:nvSpPr>
          <p:spPr>
            <a:xfrm>
              <a:off x="1035505" y="2558121"/>
              <a:ext cx="1171819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ysClr val="windowText" lastClr="000000"/>
                  </a:solidFill>
                </a:rPr>
                <a:t>1988-1998</a:t>
              </a:r>
            </a:p>
          </p:txBody>
        </p:sp>
        <p:sp>
          <p:nvSpPr>
            <p:cNvPr id="16" name="BackShape">
              <a:extLst>
                <a:ext uri="{FF2B5EF4-FFF2-40B4-BE49-F238E27FC236}">
                  <a16:creationId xmlns:a16="http://schemas.microsoft.com/office/drawing/2014/main" xmlns="" id="{39C9CED8-74B5-4F9E-9B36-35354C59BB88}"/>
                </a:ext>
              </a:extLst>
            </p:cNvPr>
            <p:cNvSpPr/>
            <p:nvPr/>
          </p:nvSpPr>
          <p:spPr>
            <a:xfrm>
              <a:off x="2496987" y="247807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7" name="RelativeShape">
              <a:extLst>
                <a:ext uri="{FF2B5EF4-FFF2-40B4-BE49-F238E27FC236}">
                  <a16:creationId xmlns:a16="http://schemas.microsoft.com/office/drawing/2014/main" xmlns="" id="{7ADC8377-F4DA-4844-92A3-B87BBD2A45FD}"/>
                </a:ext>
              </a:extLst>
            </p:cNvPr>
            <p:cNvSpPr/>
            <p:nvPr/>
          </p:nvSpPr>
          <p:spPr>
            <a:xfrm>
              <a:off x="2597484" y="256149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8" name="ValueShape">
              <a:extLst>
                <a:ext uri="{FF2B5EF4-FFF2-40B4-BE49-F238E27FC236}">
                  <a16:creationId xmlns:a16="http://schemas.microsoft.com/office/drawing/2014/main" xmlns="" id="{A3331541-B30E-4D91-9F99-8D1CA5E48DE6}"/>
                </a:ext>
              </a:extLst>
            </p:cNvPr>
            <p:cNvSpPr/>
            <p:nvPr/>
          </p:nvSpPr>
          <p:spPr>
            <a:xfrm>
              <a:off x="2597483" y="2561499"/>
              <a:ext cx="2311987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19" name="ValueText">
              <a:extLst>
                <a:ext uri="{FF2B5EF4-FFF2-40B4-BE49-F238E27FC236}">
                  <a16:creationId xmlns:a16="http://schemas.microsoft.com/office/drawing/2014/main" xmlns="" id="{065C4E8C-434D-4387-87FD-3E37E9FFF0EF}"/>
                </a:ext>
              </a:extLst>
            </p:cNvPr>
            <p:cNvSpPr txBox="1"/>
            <p:nvPr/>
          </p:nvSpPr>
          <p:spPr>
            <a:xfrm>
              <a:off x="7493255" y="247807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200" dirty="0">
                  <a:solidFill>
                    <a:srgbClr val="FFC000"/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cxnSp>
          <p:nvCxnSpPr>
            <p:cNvPr id="20" name="LineShape">
              <a:extLst>
                <a:ext uri="{FF2B5EF4-FFF2-40B4-BE49-F238E27FC236}">
                  <a16:creationId xmlns:a16="http://schemas.microsoft.com/office/drawing/2014/main" xmlns="" id="{FA8E0BD4-8250-4694-A3E0-E57BCBF105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5505" y="3069739"/>
              <a:ext cx="7072991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EA20CBC-42A7-4DA9-8187-CBF299AFA119}"/>
              </a:ext>
            </a:extLst>
          </p:cNvPr>
          <p:cNvGrpSpPr/>
          <p:nvPr/>
        </p:nvGrpSpPr>
        <p:grpSpPr>
          <a:xfrm>
            <a:off x="659044" y="2988095"/>
            <a:ext cx="5756270" cy="498721"/>
            <a:chOff x="1035505" y="2478078"/>
            <a:chExt cx="7072991" cy="591661"/>
          </a:xfrm>
        </p:grpSpPr>
        <p:sp>
          <p:nvSpPr>
            <p:cNvPr id="22" name="CustomText">
              <a:extLst>
                <a:ext uri="{FF2B5EF4-FFF2-40B4-BE49-F238E27FC236}">
                  <a16:creationId xmlns:a16="http://schemas.microsoft.com/office/drawing/2014/main" xmlns="" id="{6703C544-1D17-44C6-BB59-297DBC462E98}"/>
                </a:ext>
              </a:extLst>
            </p:cNvPr>
            <p:cNvSpPr txBox="1"/>
            <p:nvPr/>
          </p:nvSpPr>
          <p:spPr>
            <a:xfrm>
              <a:off x="1035505" y="2558121"/>
              <a:ext cx="1171819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ysClr val="windowText" lastClr="000000"/>
                  </a:solidFill>
                </a:rPr>
                <a:t>1998-2004</a:t>
              </a:r>
            </a:p>
          </p:txBody>
        </p:sp>
        <p:sp>
          <p:nvSpPr>
            <p:cNvPr id="23" name="BackShape">
              <a:extLst>
                <a:ext uri="{FF2B5EF4-FFF2-40B4-BE49-F238E27FC236}">
                  <a16:creationId xmlns:a16="http://schemas.microsoft.com/office/drawing/2014/main" xmlns="" id="{E0EE25C1-A83E-475D-BAFB-4FF57D6EF01D}"/>
                </a:ext>
              </a:extLst>
            </p:cNvPr>
            <p:cNvSpPr/>
            <p:nvPr/>
          </p:nvSpPr>
          <p:spPr>
            <a:xfrm>
              <a:off x="2496987" y="247807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24" name="RelativeShape">
              <a:extLst>
                <a:ext uri="{FF2B5EF4-FFF2-40B4-BE49-F238E27FC236}">
                  <a16:creationId xmlns:a16="http://schemas.microsoft.com/office/drawing/2014/main" xmlns="" id="{35452D5C-641E-46A2-840D-34EBF113D2DC}"/>
                </a:ext>
              </a:extLst>
            </p:cNvPr>
            <p:cNvSpPr/>
            <p:nvPr/>
          </p:nvSpPr>
          <p:spPr>
            <a:xfrm>
              <a:off x="2597484" y="256149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25" name="ValueShape">
              <a:extLst>
                <a:ext uri="{FF2B5EF4-FFF2-40B4-BE49-F238E27FC236}">
                  <a16:creationId xmlns:a16="http://schemas.microsoft.com/office/drawing/2014/main" xmlns="" id="{D4045E46-21AD-47DE-A9A6-320203F38994}"/>
                </a:ext>
              </a:extLst>
            </p:cNvPr>
            <p:cNvSpPr/>
            <p:nvPr/>
          </p:nvSpPr>
          <p:spPr>
            <a:xfrm>
              <a:off x="2597483" y="2561499"/>
              <a:ext cx="2839283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26" name="ValueText">
              <a:extLst>
                <a:ext uri="{FF2B5EF4-FFF2-40B4-BE49-F238E27FC236}">
                  <a16:creationId xmlns:a16="http://schemas.microsoft.com/office/drawing/2014/main" xmlns="" id="{50D2EFB7-F6C7-40C8-B60D-BF3EE7B4DDBB}"/>
                </a:ext>
              </a:extLst>
            </p:cNvPr>
            <p:cNvSpPr txBox="1"/>
            <p:nvPr/>
          </p:nvSpPr>
          <p:spPr>
            <a:xfrm>
              <a:off x="7493255" y="247807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z="14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78%</a:t>
              </a:r>
            </a:p>
          </p:txBody>
        </p:sp>
        <p:cxnSp>
          <p:nvCxnSpPr>
            <p:cNvPr id="27" name="LineShape">
              <a:extLst>
                <a:ext uri="{FF2B5EF4-FFF2-40B4-BE49-F238E27FC236}">
                  <a16:creationId xmlns:a16="http://schemas.microsoft.com/office/drawing/2014/main" xmlns="" id="{5128FBAC-F8E9-4389-85B8-76C8EB2D4D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5505" y="3069739"/>
              <a:ext cx="7072991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C0ADE24-AD5F-4C56-9448-0ADFD20D523B}"/>
              </a:ext>
            </a:extLst>
          </p:cNvPr>
          <p:cNvGrpSpPr/>
          <p:nvPr/>
        </p:nvGrpSpPr>
        <p:grpSpPr>
          <a:xfrm>
            <a:off x="659044" y="3613245"/>
            <a:ext cx="5756270" cy="498721"/>
            <a:chOff x="1035505" y="2478078"/>
            <a:chExt cx="7072991" cy="591661"/>
          </a:xfrm>
        </p:grpSpPr>
        <p:sp>
          <p:nvSpPr>
            <p:cNvPr id="29" name="CustomText">
              <a:extLst>
                <a:ext uri="{FF2B5EF4-FFF2-40B4-BE49-F238E27FC236}">
                  <a16:creationId xmlns:a16="http://schemas.microsoft.com/office/drawing/2014/main" xmlns="" id="{5F34B737-89F7-4BA5-B5D8-E81CA5CAE80F}"/>
                </a:ext>
              </a:extLst>
            </p:cNvPr>
            <p:cNvSpPr txBox="1"/>
            <p:nvPr/>
          </p:nvSpPr>
          <p:spPr>
            <a:xfrm>
              <a:off x="1035505" y="2558121"/>
              <a:ext cx="1171819" cy="27699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ysClr val="windowText" lastClr="000000"/>
                  </a:solidFill>
                </a:rPr>
                <a:t>2006-2008</a:t>
              </a:r>
            </a:p>
          </p:txBody>
        </p:sp>
        <p:sp>
          <p:nvSpPr>
            <p:cNvPr id="30" name="BackShape">
              <a:extLst>
                <a:ext uri="{FF2B5EF4-FFF2-40B4-BE49-F238E27FC236}">
                  <a16:creationId xmlns:a16="http://schemas.microsoft.com/office/drawing/2014/main" xmlns="" id="{98713378-3802-4ADF-B1AB-82C13DD7BC72}"/>
                </a:ext>
              </a:extLst>
            </p:cNvPr>
            <p:cNvSpPr/>
            <p:nvPr/>
          </p:nvSpPr>
          <p:spPr>
            <a:xfrm>
              <a:off x="2496987" y="2478078"/>
              <a:ext cx="4816140" cy="440122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31" name="RelativeShape">
              <a:extLst>
                <a:ext uri="{FF2B5EF4-FFF2-40B4-BE49-F238E27FC236}">
                  <a16:creationId xmlns:a16="http://schemas.microsoft.com/office/drawing/2014/main" xmlns="" id="{CB91757B-F143-4EF7-A436-B4F573A00D22}"/>
                </a:ext>
              </a:extLst>
            </p:cNvPr>
            <p:cNvSpPr/>
            <p:nvPr/>
          </p:nvSpPr>
          <p:spPr>
            <a:xfrm>
              <a:off x="2597484" y="2561498"/>
              <a:ext cx="4615146" cy="27328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32" name="ValueShape">
              <a:extLst>
                <a:ext uri="{FF2B5EF4-FFF2-40B4-BE49-F238E27FC236}">
                  <a16:creationId xmlns:a16="http://schemas.microsoft.com/office/drawing/2014/main" xmlns="" id="{34C3DCFD-1F69-4527-B439-0A6FC2DD1BC0}"/>
                </a:ext>
              </a:extLst>
            </p:cNvPr>
            <p:cNvSpPr/>
            <p:nvPr/>
          </p:nvSpPr>
          <p:spPr>
            <a:xfrm>
              <a:off x="2597483" y="2561499"/>
              <a:ext cx="4299485" cy="2732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33" name="ValueText">
              <a:extLst>
                <a:ext uri="{FF2B5EF4-FFF2-40B4-BE49-F238E27FC236}">
                  <a16:creationId xmlns:a16="http://schemas.microsoft.com/office/drawing/2014/main" xmlns="" id="{FFB1F959-EF83-47F1-A998-352787841B17}"/>
                </a:ext>
              </a:extLst>
            </p:cNvPr>
            <p:cNvSpPr txBox="1"/>
            <p:nvPr/>
          </p:nvSpPr>
          <p:spPr>
            <a:xfrm>
              <a:off x="7493255" y="2478078"/>
              <a:ext cx="582781" cy="437086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92500"/>
            </a:bodyPr>
            <a:lstStyle/>
            <a:p>
              <a:r>
                <a:rPr lang="en-US" altLang="zh-CN" sz="1200" dirty="0">
                  <a:solidFill>
                    <a:srgbClr val="FFC000"/>
                  </a:solidFill>
                  <a:latin typeface="Impact" panose="020B0806030902050204" pitchFamily="34" charset="0"/>
                </a:rPr>
                <a:t>110%</a:t>
              </a:r>
            </a:p>
          </p:txBody>
        </p:sp>
        <p:cxnSp>
          <p:nvCxnSpPr>
            <p:cNvPr id="34" name="LineShape">
              <a:extLst>
                <a:ext uri="{FF2B5EF4-FFF2-40B4-BE49-F238E27FC236}">
                  <a16:creationId xmlns:a16="http://schemas.microsoft.com/office/drawing/2014/main" xmlns="" id="{BECB7BA8-1ABD-4EFF-BCAC-ED26D540DF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5505" y="3069739"/>
              <a:ext cx="7072991" cy="0"/>
            </a:xfrm>
            <a:prstGeom prst="straightConnector1">
              <a:avLst/>
            </a:prstGeom>
            <a:noFill/>
            <a:ln w="3175" cap="flat" cmpd="sng">
              <a:solidFill>
                <a:schemeClr val="tx1">
                  <a:lumMod val="20000"/>
                  <a:lumOff val="8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41" name="Text Box 7">
            <a:extLst>
              <a:ext uri="{FF2B5EF4-FFF2-40B4-BE49-F238E27FC236}">
                <a16:creationId xmlns:a16="http://schemas.microsoft.com/office/drawing/2014/main" xmlns="" id="{18848EC2-63E0-411C-A12D-3BE4EA117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毒品离我们有多远？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D779F59B-560F-4611-8D52-1779CAB9C2A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  <p:pic>
        <p:nvPicPr>
          <p:cNvPr id="37" name="图片 36" descr="斗小学校透明_副本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779410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11" grpId="0"/>
      <p:bldP spid="41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xmlns="" id="{2F52596D-3876-4D11-8401-65764DBFD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哪类青少年易沾染上毒品？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981FD39-CCF3-495E-BD1B-C9FF6475C9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2ADAA22-4242-4089-91C7-87E329354840}"/>
              </a:ext>
            </a:extLst>
          </p:cNvPr>
          <p:cNvGrpSpPr/>
          <p:nvPr/>
        </p:nvGrpSpPr>
        <p:grpSpPr>
          <a:xfrm>
            <a:off x="-140963" y="1217379"/>
            <a:ext cx="2867088" cy="2935063"/>
            <a:chOff x="4898839" y="832602"/>
            <a:chExt cx="4032888" cy="4128502"/>
          </a:xfrm>
          <a:effectLst/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98E5BE6B-0FB0-4B7D-85FB-DCBE4B04B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98839" y="832602"/>
              <a:ext cx="4032888" cy="412850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6DF89C-7192-4F67-B922-C8C75A3F3424}"/>
                </a:ext>
              </a:extLst>
            </p:cNvPr>
            <p:cNvSpPr/>
            <p:nvPr/>
          </p:nvSpPr>
          <p:spPr>
            <a:xfrm>
              <a:off x="5840952" y="2890558"/>
              <a:ext cx="2148662" cy="985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与社会无业、不良人士接触者；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E7EC499-2B17-43B5-9A93-15964EE80BE5}"/>
              </a:ext>
            </a:extLst>
          </p:cNvPr>
          <p:cNvGrpSpPr/>
          <p:nvPr/>
        </p:nvGrpSpPr>
        <p:grpSpPr>
          <a:xfrm>
            <a:off x="2012579" y="2025708"/>
            <a:ext cx="2867088" cy="2935063"/>
            <a:chOff x="4898839" y="832602"/>
            <a:chExt cx="4032888" cy="412850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FC899D45-3585-4FA7-9AC7-8D5DB8DD7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98839" y="832602"/>
              <a:ext cx="4032888" cy="4128502"/>
            </a:xfrm>
            <a:prstGeom prst="rect">
              <a:avLst/>
            </a:prstGeom>
            <a:effectLst/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CFE7920-C2D1-4336-B921-4CFF084AEEBA}"/>
                </a:ext>
              </a:extLst>
            </p:cNvPr>
            <p:cNvSpPr/>
            <p:nvPr/>
          </p:nvSpPr>
          <p:spPr>
            <a:xfrm>
              <a:off x="5840952" y="2706812"/>
              <a:ext cx="2148662" cy="1440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出入网吧、</a:t>
              </a:r>
              <a:r>
                <a:rPr lang="en-US" altLang="zh-CN" sz="1400" b="1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ktv</a:t>
              </a: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、酒吧等不合时宜的场所；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B847A05-25C7-4333-A74E-9CDADFCED13E}"/>
              </a:ext>
            </a:extLst>
          </p:cNvPr>
          <p:cNvGrpSpPr/>
          <p:nvPr/>
        </p:nvGrpSpPr>
        <p:grpSpPr>
          <a:xfrm>
            <a:off x="4423002" y="1217379"/>
            <a:ext cx="2867088" cy="2935063"/>
            <a:chOff x="4898839" y="832602"/>
            <a:chExt cx="4032888" cy="412850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CB35BBC8-1A93-4855-A421-2EC5C2887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98839" y="832602"/>
              <a:ext cx="4032888" cy="4128502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B73066B-6A69-4666-9DFA-AFFF68106CD2}"/>
                </a:ext>
              </a:extLst>
            </p:cNvPr>
            <p:cNvSpPr/>
            <p:nvPr/>
          </p:nvSpPr>
          <p:spPr>
            <a:xfrm>
              <a:off x="5840952" y="2665981"/>
              <a:ext cx="2148662" cy="1440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易产生挫败感、不能够够承担压力的青少年；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A57A63D-5D37-4D6F-BD55-ADA2DF6FDE27}"/>
              </a:ext>
            </a:extLst>
          </p:cNvPr>
          <p:cNvGrpSpPr/>
          <p:nvPr/>
        </p:nvGrpSpPr>
        <p:grpSpPr>
          <a:xfrm>
            <a:off x="6477209" y="2025708"/>
            <a:ext cx="2867088" cy="2935063"/>
            <a:chOff x="4898839" y="832602"/>
            <a:chExt cx="4032888" cy="4128502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1F9BAC43-4737-4986-B42E-3687A0BA21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98839" y="832602"/>
              <a:ext cx="4032888" cy="4128502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DE08316-65F1-43CB-9138-32F9446FE3C2}"/>
                </a:ext>
              </a:extLst>
            </p:cNvPr>
            <p:cNvSpPr/>
            <p:nvPr/>
          </p:nvSpPr>
          <p:spPr>
            <a:xfrm>
              <a:off x="5840952" y="2665980"/>
              <a:ext cx="2148662" cy="14935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警惕性差，随意结交网友、社会朋友的青少年。</a:t>
              </a:r>
            </a:p>
          </p:txBody>
        </p:sp>
      </p:grpSp>
      <p:pic>
        <p:nvPicPr>
          <p:cNvPr id="18" name="图片 17" descr="斗小学校透明_副本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274877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xmlns="" id="{5D08EC26-3D52-4890-A01B-63179B6F3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青少年如何防止吸毒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9EF0AE-E1E6-4383-BED0-D293A05C72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1E07841-0498-4954-A2CB-A124C8BEFB82}"/>
              </a:ext>
            </a:extLst>
          </p:cNvPr>
          <p:cNvGrpSpPr/>
          <p:nvPr/>
        </p:nvGrpSpPr>
        <p:grpSpPr>
          <a:xfrm>
            <a:off x="802065" y="1378857"/>
            <a:ext cx="3069730" cy="2967149"/>
            <a:chOff x="1023299" y="1789302"/>
            <a:chExt cx="3069730" cy="307921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4E6204F-D40E-4019-9303-728A88FFA1BF}"/>
                </a:ext>
              </a:extLst>
            </p:cNvPr>
            <p:cNvGrpSpPr/>
            <p:nvPr/>
          </p:nvGrpSpPr>
          <p:grpSpPr>
            <a:xfrm>
              <a:off x="1023299" y="1789302"/>
              <a:ext cx="3069730" cy="3079219"/>
              <a:chOff x="1023299" y="1789303"/>
              <a:chExt cx="2198851" cy="2205648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6FEAAE1A-FE7D-41EE-999F-6AF732A140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023299" y="1789303"/>
                <a:ext cx="2198851" cy="2205648"/>
              </a:xfrm>
              <a:prstGeom prst="rect">
                <a:avLst/>
              </a:prstGeom>
            </p:spPr>
          </p:pic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7B70F176-BC25-43D2-A6E1-AA408AFBE231}"/>
                  </a:ext>
                </a:extLst>
              </p:cNvPr>
              <p:cNvSpPr/>
              <p:nvPr/>
            </p:nvSpPr>
            <p:spPr>
              <a:xfrm>
                <a:off x="1181356" y="1950759"/>
                <a:ext cx="1882737" cy="18827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Picture 4" descr="lhh_11">
              <a:extLst>
                <a:ext uri="{FF2B5EF4-FFF2-40B4-BE49-F238E27FC236}">
                  <a16:creationId xmlns:a16="http://schemas.microsoft.com/office/drawing/2014/main" xmlns="" id="{4561E64E-E2F6-42AC-876D-F6422B207C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957" y="2014704"/>
              <a:ext cx="2628416" cy="262841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CFEC40F8-8806-4F9F-AE43-3117732B7B65}"/>
              </a:ext>
            </a:extLst>
          </p:cNvPr>
          <p:cNvSpPr txBox="1">
            <a:spLocks noChangeArrowheads="1"/>
          </p:cNvSpPr>
          <p:nvPr/>
        </p:nvSpPr>
        <p:spPr>
          <a:xfrm>
            <a:off x="4372690" y="1738932"/>
            <a:ext cx="2086166" cy="44003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牢记“四知道”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468E0B0E-ED94-4430-A8F4-E602E2C7BEF8}"/>
              </a:ext>
            </a:extLst>
          </p:cNvPr>
          <p:cNvSpPr txBox="1">
            <a:spLocks noChangeArrowheads="1"/>
          </p:cNvSpPr>
          <p:nvPr/>
        </p:nvSpPr>
        <p:spPr>
          <a:xfrm>
            <a:off x="4260738" y="2329239"/>
            <a:ext cx="4636518" cy="14478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、知道什么是毒品；</a:t>
            </a:r>
          </a:p>
          <a:p>
            <a:pPr marL="0" indent="0">
              <a:buNone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、知道吸毒极易成瘾，难以戒断；</a:t>
            </a:r>
          </a:p>
          <a:p>
            <a:pPr marL="0" indent="0">
              <a:buNone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、知道毒品的危害；</a:t>
            </a:r>
          </a:p>
          <a:p>
            <a:pPr marL="0" indent="0">
              <a:buNone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、知道毒品违法犯罪要受到法律制裁。</a:t>
            </a:r>
            <a:b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斗小学校透明_副本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991749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3102FBC-573B-484B-9EE9-1204B2EA9B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sp>
        <p:nvSpPr>
          <p:cNvPr id="12" name="文本框 24">
            <a:extLst>
              <a:ext uri="{FF2B5EF4-FFF2-40B4-BE49-F238E27FC236}">
                <a16:creationId xmlns:a16="http://schemas.microsoft.com/office/drawing/2014/main" xmlns="" id="{B38ABBB8-4D54-4802-A9C8-ED66A6D3B9E1}"/>
              </a:ext>
            </a:extLst>
          </p:cNvPr>
          <p:cNvSpPr txBox="1"/>
          <p:nvPr/>
        </p:nvSpPr>
        <p:spPr>
          <a:xfrm>
            <a:off x="2532055" y="2168605"/>
            <a:ext cx="1895011" cy="87781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1068705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什么是吸毒</a:t>
            </a:r>
          </a:p>
        </p:txBody>
      </p:sp>
      <p:sp>
        <p:nvSpPr>
          <p:cNvPr id="17" name="文本框 24">
            <a:extLst>
              <a:ext uri="{FF2B5EF4-FFF2-40B4-BE49-F238E27FC236}">
                <a16:creationId xmlns:a16="http://schemas.microsoft.com/office/drawing/2014/main" xmlns="" id="{E5D6B561-8551-45BC-84DE-79AE60FB6744}"/>
              </a:ext>
            </a:extLst>
          </p:cNvPr>
          <p:cNvSpPr txBox="1"/>
          <p:nvPr/>
        </p:nvSpPr>
        <p:spPr>
          <a:xfrm>
            <a:off x="4731971" y="2610294"/>
            <a:ext cx="1810335" cy="87781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1068705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毒品的危害</a:t>
            </a:r>
          </a:p>
        </p:txBody>
      </p:sp>
      <p:sp>
        <p:nvSpPr>
          <p:cNvPr id="22" name="文本框 24">
            <a:extLst>
              <a:ext uri="{FF2B5EF4-FFF2-40B4-BE49-F238E27FC236}">
                <a16:creationId xmlns:a16="http://schemas.microsoft.com/office/drawing/2014/main" xmlns="" id="{625B9BC4-6ABA-4086-BE19-9814F0314B8D}"/>
              </a:ext>
            </a:extLst>
          </p:cNvPr>
          <p:cNvSpPr txBox="1"/>
          <p:nvPr/>
        </p:nvSpPr>
        <p:spPr>
          <a:xfrm>
            <a:off x="6890744" y="2195751"/>
            <a:ext cx="1810335" cy="87781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1068705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毒品的预防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17D71975-0D45-4AAF-8107-745FDF32C7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7803" y="2010120"/>
            <a:ext cx="1139513" cy="107078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64AF481-145F-4EFE-8138-8D197CB703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2659" y="1039573"/>
            <a:ext cx="1139513" cy="107078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CC7D8BF-1F5A-4E1E-A29A-74E9CE633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7383" y="1564906"/>
            <a:ext cx="1139513" cy="107078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40FB47EC-4D33-41BA-8646-02B0DCA29F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7173" y="1075061"/>
            <a:ext cx="1139513" cy="1070788"/>
          </a:xfrm>
          <a:prstGeom prst="rect">
            <a:avLst/>
          </a:prstGeom>
        </p:spPr>
      </p:pic>
      <p:sp>
        <p:nvSpPr>
          <p:cNvPr id="27" name="文本框 24">
            <a:extLst>
              <a:ext uri="{FF2B5EF4-FFF2-40B4-BE49-F238E27FC236}">
                <a16:creationId xmlns:a16="http://schemas.microsoft.com/office/drawing/2014/main" xmlns="" id="{7415015F-6A3A-40F1-B9E9-BE044C84DC97}"/>
              </a:ext>
            </a:extLst>
          </p:cNvPr>
          <p:cNvSpPr txBox="1"/>
          <p:nvPr/>
        </p:nvSpPr>
        <p:spPr>
          <a:xfrm>
            <a:off x="496263" y="3206908"/>
            <a:ext cx="1880618" cy="877816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1068705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毒品介绍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ADD2BAA-E1B3-48FF-A06E-84C3F1FC5A77}"/>
              </a:ext>
            </a:extLst>
          </p:cNvPr>
          <p:cNvGrpSpPr/>
          <p:nvPr/>
        </p:nvGrpSpPr>
        <p:grpSpPr>
          <a:xfrm>
            <a:off x="183765" y="8971"/>
            <a:ext cx="2628894" cy="1726883"/>
            <a:chOff x="2712561" y="340069"/>
            <a:chExt cx="3718878" cy="2771087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9A338B6C-97EB-4BF1-B586-5D323F9E8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21" name="文本框 24">
              <a:extLst>
                <a:ext uri="{FF2B5EF4-FFF2-40B4-BE49-F238E27FC236}">
                  <a16:creationId xmlns:a16="http://schemas.microsoft.com/office/drawing/2014/main" xmlns="" id="{42612C01-7CCA-43E7-A231-09074CF4BECE}"/>
                </a:ext>
              </a:extLst>
            </p:cNvPr>
            <p:cNvSpPr txBox="1"/>
            <p:nvPr/>
          </p:nvSpPr>
          <p:spPr>
            <a:xfrm>
              <a:off x="3134103" y="1272578"/>
              <a:ext cx="2700924" cy="1720804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en-US" altLang="zh-CN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1068705">
                <a:defRPr/>
              </a:pPr>
              <a:r>
                <a:rPr lang="en-US" altLang="zh-CN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6471DFB6-DF80-4F1B-A04D-7D1CBD6F4CE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1106" y="3191237"/>
            <a:ext cx="3257110" cy="1909705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A869BCB3-D6ED-4AD1-ACCF-F94205C0AA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217"/>
          <a:stretch/>
        </p:blipFill>
        <p:spPr>
          <a:xfrm>
            <a:off x="2647970" y="3590440"/>
            <a:ext cx="2785055" cy="1510502"/>
          </a:xfrm>
          <a:prstGeom prst="rect">
            <a:avLst/>
          </a:prstGeom>
        </p:spPr>
      </p:pic>
      <p:pic>
        <p:nvPicPr>
          <p:cNvPr id="16" name="图片 15" descr="斗小学校透明_副本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00189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2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xmlns="" id="{5D08EC26-3D52-4890-A01B-63179B6F3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青少年如何防止吸毒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9EF0AE-E1E6-4383-BED0-D293A05C72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1E07841-0498-4954-A2CB-A124C8BEFB82}"/>
              </a:ext>
            </a:extLst>
          </p:cNvPr>
          <p:cNvGrpSpPr/>
          <p:nvPr/>
        </p:nvGrpSpPr>
        <p:grpSpPr>
          <a:xfrm>
            <a:off x="802065" y="1378857"/>
            <a:ext cx="3069730" cy="2967149"/>
            <a:chOff x="1023299" y="1789302"/>
            <a:chExt cx="3069730" cy="307921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4E6204F-D40E-4019-9303-728A88FFA1BF}"/>
                </a:ext>
              </a:extLst>
            </p:cNvPr>
            <p:cNvGrpSpPr/>
            <p:nvPr/>
          </p:nvGrpSpPr>
          <p:grpSpPr>
            <a:xfrm>
              <a:off x="1023299" y="1789302"/>
              <a:ext cx="3069730" cy="3079219"/>
              <a:chOff x="1023299" y="1789303"/>
              <a:chExt cx="2198851" cy="2205648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6FEAAE1A-FE7D-41EE-999F-6AF732A140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023299" y="1789303"/>
                <a:ext cx="2198851" cy="2205648"/>
              </a:xfrm>
              <a:prstGeom prst="rect">
                <a:avLst/>
              </a:prstGeom>
            </p:spPr>
          </p:pic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7B70F176-BC25-43D2-A6E1-AA408AFBE231}"/>
                  </a:ext>
                </a:extLst>
              </p:cNvPr>
              <p:cNvSpPr/>
              <p:nvPr/>
            </p:nvSpPr>
            <p:spPr>
              <a:xfrm>
                <a:off x="1181356" y="1950759"/>
                <a:ext cx="1882737" cy="18827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Picture 4">
              <a:extLst>
                <a:ext uri="{FF2B5EF4-FFF2-40B4-BE49-F238E27FC236}">
                  <a16:creationId xmlns:a16="http://schemas.microsoft.com/office/drawing/2014/main" xmlns="" id="{4561E64E-E2F6-42AC-876D-F6422B207C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243957" y="2014705"/>
              <a:ext cx="2628416" cy="262841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468E0B0E-ED94-4430-A8F4-E602E2C7BEF8}"/>
              </a:ext>
            </a:extLst>
          </p:cNvPr>
          <p:cNvSpPr txBox="1">
            <a:spLocks noChangeArrowheads="1"/>
          </p:cNvSpPr>
          <p:nvPr/>
        </p:nvSpPr>
        <p:spPr>
          <a:xfrm>
            <a:off x="4257675" y="1306234"/>
            <a:ext cx="4429125" cy="262255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树立正确的人生观，不盲目追求享受，不以好奇心为由侥幸去尝试，不受不良诱惑的影响。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不听信毒品能治病，毒品能解脱烦恼和痛苦，毒品能给人带来快乐等各种花言巧语。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不结交有吸毒、贩毒行为的人。如发现亲朋好友有吸、贩毒行为的人，一要劝阻，二要远离，三要报告公安机关。</a:t>
            </a:r>
          </a:p>
        </p:txBody>
      </p:sp>
      <p:pic>
        <p:nvPicPr>
          <p:cNvPr id="11" name="图片 10" descr="斗小学校透明_副本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017013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>
                <a16:creationId xmlns:a16="http://schemas.microsoft.com/office/drawing/2014/main" xmlns="" id="{5D08EC26-3D52-4890-A01B-63179B6F3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312" y="330652"/>
            <a:ext cx="57287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kumimoji="0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青少年如何防止吸毒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9EF0AE-E1E6-4383-BED0-D293A05C72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879" y="128810"/>
            <a:ext cx="1370433" cy="72571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1E07841-0498-4954-A2CB-A124C8BEFB82}"/>
              </a:ext>
            </a:extLst>
          </p:cNvPr>
          <p:cNvGrpSpPr/>
          <p:nvPr/>
        </p:nvGrpSpPr>
        <p:grpSpPr>
          <a:xfrm>
            <a:off x="764487" y="1353805"/>
            <a:ext cx="3069730" cy="2967149"/>
            <a:chOff x="1023299" y="1789302"/>
            <a:chExt cx="3069730" cy="307921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4E6204F-D40E-4019-9303-728A88FFA1BF}"/>
                </a:ext>
              </a:extLst>
            </p:cNvPr>
            <p:cNvGrpSpPr/>
            <p:nvPr/>
          </p:nvGrpSpPr>
          <p:grpSpPr>
            <a:xfrm>
              <a:off x="1023299" y="1789302"/>
              <a:ext cx="3069730" cy="3079219"/>
              <a:chOff x="1023299" y="1789303"/>
              <a:chExt cx="2198851" cy="2205648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6FEAAE1A-FE7D-41EE-999F-6AF732A140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023299" y="1789303"/>
                <a:ext cx="2198851" cy="2205648"/>
              </a:xfrm>
              <a:prstGeom prst="rect">
                <a:avLst/>
              </a:prstGeom>
            </p:spPr>
          </p:pic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7B70F176-BC25-43D2-A6E1-AA408AFBE231}"/>
                  </a:ext>
                </a:extLst>
              </p:cNvPr>
              <p:cNvSpPr/>
              <p:nvPr/>
            </p:nvSpPr>
            <p:spPr>
              <a:xfrm>
                <a:off x="1181356" y="1950759"/>
                <a:ext cx="1882737" cy="188273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" name="Picture 4">
              <a:extLst>
                <a:ext uri="{FF2B5EF4-FFF2-40B4-BE49-F238E27FC236}">
                  <a16:creationId xmlns:a16="http://schemas.microsoft.com/office/drawing/2014/main" xmlns="" id="{4561E64E-E2F6-42AC-876D-F6422B207C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243957" y="2014705"/>
              <a:ext cx="2628416" cy="262841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468E0B0E-ED94-4430-A8F4-E602E2C7BEF8}"/>
              </a:ext>
            </a:extLst>
          </p:cNvPr>
          <p:cNvSpPr txBox="1">
            <a:spLocks noChangeArrowheads="1"/>
          </p:cNvSpPr>
          <p:nvPr/>
        </p:nvSpPr>
        <p:spPr>
          <a:xfrm>
            <a:off x="4260505" y="1596056"/>
            <a:ext cx="4464395" cy="262255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养成良好的行为，杜绝吸烟饮酒等不良嗜好，不涉足青少年不宜进入的场所，决不吸食摇头丸、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粉等兴奋剂。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即使自己在不知情的情况下，被引诱、欺骗吸毒一次，也要珍惜自己的生命，坚决不再吸第二次。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斗小学校透明_副本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08189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978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EC596FD-DA66-42E9-81CD-FA60362801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7229" y="552619"/>
            <a:ext cx="5630457" cy="4590881"/>
          </a:xfrm>
          <a:prstGeom prst="rect">
            <a:avLst/>
          </a:prstGeom>
        </p:spPr>
      </p:pic>
      <p:sp>
        <p:nvSpPr>
          <p:cNvPr id="3" name="Rectangle 1026">
            <a:extLst>
              <a:ext uri="{FF2B5EF4-FFF2-40B4-BE49-F238E27FC236}">
                <a16:creationId xmlns:a16="http://schemas.microsoft.com/office/drawing/2014/main" xmlns="" id="{C876395F-5C2E-4007-A67C-F7C29CC7B407}"/>
              </a:ext>
            </a:extLst>
          </p:cNvPr>
          <p:cNvSpPr txBox="1">
            <a:spLocks noChangeArrowheads="1"/>
          </p:cNvSpPr>
          <p:nvPr/>
        </p:nvSpPr>
        <p:spPr>
          <a:xfrm>
            <a:off x="1114304" y="1082152"/>
            <a:ext cx="4672012" cy="114300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全国人大关于禁毒的决定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027">
            <a:extLst>
              <a:ext uri="{FF2B5EF4-FFF2-40B4-BE49-F238E27FC236}">
                <a16:creationId xmlns:a16="http://schemas.microsoft.com/office/drawing/2014/main" xmlns="" id="{7E3F5A0E-FAE4-48AC-84FD-70A6F0832BBF}"/>
              </a:ext>
            </a:extLst>
          </p:cNvPr>
          <p:cNvSpPr txBox="1">
            <a:spLocks noChangeArrowheads="1"/>
          </p:cNvSpPr>
          <p:nvPr/>
        </p:nvSpPr>
        <p:spPr>
          <a:xfrm>
            <a:off x="1114304" y="1644774"/>
            <a:ext cx="4839509" cy="276225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吸食、注射毒品的，由公安机关处十五日以下拘留，可以单处或者并处二千元以下罚款，并没收毒品和吸食、注射器具。 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吸食、注射毒品成瘾的，除依照规定处罚外，予以强制戒除，进行治疗、教育。强制戒除后又吸食、注射毒品的，可以实行劳动教养，并在劳动教养中强制戒除。 </a:t>
            </a:r>
            <a:b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2CA7D70-D484-4A4E-8F83-59D90F59EF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786316" y="410605"/>
            <a:ext cx="3242298" cy="5143500"/>
          </a:xfrm>
          <a:prstGeom prst="rect">
            <a:avLst/>
          </a:prstGeom>
        </p:spPr>
      </p:pic>
      <p:pic>
        <p:nvPicPr>
          <p:cNvPr id="6" name="图片 5" descr="斗小学校透明_副本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96095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63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A_图片 61">
            <a:extLst>
              <a:ext uri="{FF2B5EF4-FFF2-40B4-BE49-F238E27FC236}">
                <a16:creationId xmlns:a16="http://schemas.microsoft.com/office/drawing/2014/main" xmlns="" id="{7E815BFB-C2FA-4036-A03B-A02347D87A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48" name="PA_图片 47">
            <a:extLst>
              <a:ext uri="{FF2B5EF4-FFF2-40B4-BE49-F238E27FC236}">
                <a16:creationId xmlns:a16="http://schemas.microsoft.com/office/drawing/2014/main" xmlns="" id="{C5DDE6DE-3010-496C-A5E7-2C5833115F0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921"/>
          <a:stretch/>
        </p:blipFill>
        <p:spPr>
          <a:xfrm>
            <a:off x="0" y="2931886"/>
            <a:ext cx="9144000" cy="2270578"/>
          </a:xfrm>
          <a:prstGeom prst="rect">
            <a:avLst/>
          </a:prstGeom>
        </p:spPr>
      </p:pic>
      <p:pic>
        <p:nvPicPr>
          <p:cNvPr id="32" name="PA_图片 31">
            <a:extLst>
              <a:ext uri="{FF2B5EF4-FFF2-40B4-BE49-F238E27FC236}">
                <a16:creationId xmlns:a16="http://schemas.microsoft.com/office/drawing/2014/main" xmlns="" id="{FF96948F-2F28-4B72-9C0F-C010029D9D2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0549" y="1221909"/>
            <a:ext cx="2277235" cy="3419954"/>
          </a:xfrm>
          <a:prstGeom prst="rect">
            <a:avLst/>
          </a:prstGeom>
        </p:spPr>
      </p:pic>
      <p:pic>
        <p:nvPicPr>
          <p:cNvPr id="35" name="PA_图片 34">
            <a:extLst>
              <a:ext uri="{FF2B5EF4-FFF2-40B4-BE49-F238E27FC236}">
                <a16:creationId xmlns:a16="http://schemas.microsoft.com/office/drawing/2014/main" xmlns="" id="{422E2826-7D55-4F39-9988-170328DE5EF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880" y="125388"/>
            <a:ext cx="1262063" cy="1152525"/>
          </a:xfrm>
          <a:prstGeom prst="rect">
            <a:avLst/>
          </a:prstGeom>
        </p:spPr>
      </p:pic>
      <p:pic>
        <p:nvPicPr>
          <p:cNvPr id="56" name="PA_图片 55">
            <a:extLst>
              <a:ext uri="{FF2B5EF4-FFF2-40B4-BE49-F238E27FC236}">
                <a16:creationId xmlns:a16="http://schemas.microsoft.com/office/drawing/2014/main" xmlns="" id="{55BC069C-47E7-4B8C-9B2F-F1144F4F851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200732" y="2182621"/>
            <a:ext cx="1702371" cy="2178230"/>
          </a:xfrm>
          <a:prstGeom prst="rect">
            <a:avLst/>
          </a:prstGeom>
        </p:spPr>
      </p:pic>
      <p:pic>
        <p:nvPicPr>
          <p:cNvPr id="30" name="PA_图片 29">
            <a:extLst>
              <a:ext uri="{FF2B5EF4-FFF2-40B4-BE49-F238E27FC236}">
                <a16:creationId xmlns:a16="http://schemas.microsoft.com/office/drawing/2014/main" xmlns="" id="{729BE23B-1AA8-4F41-AEEE-80362FBC622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90864" y="3404944"/>
            <a:ext cx="2311550" cy="1793444"/>
          </a:xfrm>
          <a:prstGeom prst="rect">
            <a:avLst/>
          </a:prstGeom>
        </p:spPr>
      </p:pic>
      <p:pic>
        <p:nvPicPr>
          <p:cNvPr id="64" name="PA_图片 63">
            <a:extLst>
              <a:ext uri="{FF2B5EF4-FFF2-40B4-BE49-F238E27FC236}">
                <a16:creationId xmlns:a16="http://schemas.microsoft.com/office/drawing/2014/main" xmlns="" id="{DFE67757-67E4-4C6D-BF0C-8A9B8107531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 xmlns="">
                  <a14:imgLayer r:embed="rId21">
                    <a14:imgEffect>
                      <a14:backgroundRemoval t="36021" b="84220" l="56958" r="79207">
                        <a14:foregroundMark x1="65615" y1="37564" x2="73625" y2="36192"/>
                        <a14:foregroundMark x1="58010" y1="47684" x2="58738" y2="59691"/>
                        <a14:foregroundMark x1="62460" y1="48885" x2="72573" y2="43911"/>
                        <a14:foregroundMark x1="65129" y1="42710" x2="70874" y2="82676"/>
                        <a14:foregroundMark x1="70874" y1="82676" x2="70955" y2="83019"/>
                        <a14:foregroundMark x1="69903" y1="39623" x2="68447" y2="70326"/>
                        <a14:foregroundMark x1="68447" y1="70326" x2="66181" y2="82847"/>
                        <a14:foregroundMark x1="74838" y1="48199" x2="76214" y2="79931"/>
                        <a14:foregroundMark x1="74029" y1="63808" x2="72492" y2="78388"/>
                        <a14:foregroundMark x1="73301" y1="80617" x2="64078" y2="82847"/>
                        <a14:foregroundMark x1="64078" y1="82847" x2="58172" y2="68439"/>
                        <a14:foregroundMark x1="58172" y1="68439" x2="56958" y2="49571"/>
                        <a14:foregroundMark x1="56958" y1="49571" x2="57120" y2="48370"/>
                        <a14:foregroundMark x1="57686" y1="53173" x2="63430" y2="73413"/>
                        <a14:foregroundMark x1="59223" y1="52487" x2="66019" y2="80274"/>
                        <a14:foregroundMark x1="56958" y1="58491" x2="57443" y2="61407"/>
                        <a14:foregroundMark x1="59142" y1="48885" x2="74191" y2="39794"/>
                        <a14:foregroundMark x1="63430" y1="44254" x2="70955" y2="39794"/>
                        <a14:foregroundMark x1="65534" y1="40652" x2="66828" y2="42367"/>
                        <a14:foregroundMark x1="64159" y1="52144" x2="67880" y2="70497"/>
                        <a14:foregroundMark x1="67880" y1="70497" x2="67961" y2="71355"/>
                        <a14:foregroundMark x1="70631" y1="49228" x2="68123" y2="67410"/>
                        <a14:foregroundMark x1="68123" y1="67410" x2="68123" y2="67581"/>
                        <a14:foregroundMark x1="72411" y1="48714" x2="72411" y2="71355"/>
                        <a14:foregroundMark x1="71117" y1="47513" x2="73706" y2="46141"/>
                        <a14:foregroundMark x1="73867" y1="52487" x2="76133" y2="52830"/>
                        <a14:foregroundMark x1="76699" y1="60206" x2="77994" y2="72727"/>
                        <a14:foregroundMark x1="78964" y1="67753" x2="79288" y2="72041"/>
                        <a14:foregroundMark x1="75000" y1="75472" x2="71602" y2="79931"/>
                        <a14:foregroundMark x1="64320" y1="79074" x2="61974" y2="82676"/>
                        <a14:foregroundMark x1="68366" y1="84220" x2="70227" y2="83019"/>
                        <a14:foregroundMark x1="64482" y1="66038" x2="66828" y2="73242"/>
                        <a14:foregroundMark x1="62864" y1="55575" x2="64887" y2="62779"/>
                        <a14:foregroundMark x1="62783" y1="50257" x2="63673" y2="59005"/>
                        <a14:foregroundMark x1="60437" y1="54031" x2="65777" y2="54717"/>
                        <a14:foregroundMark x1="62217" y1="57118" x2="63511" y2="63808"/>
                        <a14:foregroundMark x1="72168" y1="62264" x2="71521" y2="77530"/>
                        <a14:foregroundMark x1="70955" y1="60034" x2="70712" y2="70326"/>
                        <a14:backgroundMark x1="58252" y1="35849" x2="59871" y2="34477"/>
                        <a14:backgroundMark x1="55987" y1="36707" x2="59385" y2="360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945" t="34378" r="19533" b="14801"/>
          <a:stretch/>
        </p:blipFill>
        <p:spPr>
          <a:xfrm>
            <a:off x="4508667" y="1512548"/>
            <a:ext cx="1211945" cy="1184703"/>
          </a:xfrm>
          <a:prstGeom prst="rect">
            <a:avLst/>
          </a:prstGeom>
        </p:spPr>
      </p:pic>
      <p:sp>
        <p:nvSpPr>
          <p:cNvPr id="65" name="PA_矩形 64">
            <a:extLst>
              <a:ext uri="{FF2B5EF4-FFF2-40B4-BE49-F238E27FC236}">
                <a16:creationId xmlns:a16="http://schemas.microsoft.com/office/drawing/2014/main" xmlns="" id="{5CA58AB6-4A28-43E8-8759-D11D4DF0FF0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563327" y="2830791"/>
            <a:ext cx="4017346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拒绝毒品 </a:t>
            </a:r>
            <a:r>
              <a:rPr lang="en-US" altLang="zh-CN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健康人生</a:t>
            </a:r>
          </a:p>
        </p:txBody>
      </p:sp>
      <p:sp>
        <p:nvSpPr>
          <p:cNvPr id="66" name="PA_任意多边形 206">
            <a:extLst>
              <a:ext uri="{FF2B5EF4-FFF2-40B4-BE49-F238E27FC236}">
                <a16:creationId xmlns:a16="http://schemas.microsoft.com/office/drawing/2014/main" xmlns="" id="{B69A02CF-359C-43A2-AF37-A87238708770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6364643" y="640396"/>
            <a:ext cx="950571" cy="504383"/>
          </a:xfrm>
          <a:custGeom>
            <a:avLst/>
            <a:gdLst>
              <a:gd name="T0" fmla="*/ 179 w 241"/>
              <a:gd name="T1" fmla="*/ 25 h 128"/>
              <a:gd name="T2" fmla="*/ 157 w 241"/>
              <a:gd name="T3" fmla="*/ 31 h 128"/>
              <a:gd name="T4" fmla="*/ 108 w 241"/>
              <a:gd name="T5" fmla="*/ 0 h 128"/>
              <a:gd name="T6" fmla="*/ 58 w 241"/>
              <a:gd name="T7" fmla="*/ 32 h 128"/>
              <a:gd name="T8" fmla="*/ 43 w 241"/>
              <a:gd name="T9" fmla="*/ 26 h 128"/>
              <a:gd name="T10" fmla="*/ 17 w 241"/>
              <a:gd name="T11" fmla="*/ 52 h 128"/>
              <a:gd name="T12" fmla="*/ 18 w 241"/>
              <a:gd name="T13" fmla="*/ 59 h 128"/>
              <a:gd name="T14" fmla="*/ 0 w 241"/>
              <a:gd name="T15" fmla="*/ 91 h 128"/>
              <a:gd name="T16" fmla="*/ 37 w 241"/>
              <a:gd name="T17" fmla="*/ 128 h 128"/>
              <a:gd name="T18" fmla="*/ 37 w 241"/>
              <a:gd name="T19" fmla="*/ 128 h 128"/>
              <a:gd name="T20" fmla="*/ 37 w 241"/>
              <a:gd name="T21" fmla="*/ 128 h 128"/>
              <a:gd name="T22" fmla="*/ 37 w 241"/>
              <a:gd name="T23" fmla="*/ 128 h 128"/>
              <a:gd name="T24" fmla="*/ 38 w 241"/>
              <a:gd name="T25" fmla="*/ 128 h 128"/>
              <a:gd name="T26" fmla="*/ 211 w 241"/>
              <a:gd name="T27" fmla="*/ 128 h 128"/>
              <a:gd name="T28" fmla="*/ 212 w 241"/>
              <a:gd name="T29" fmla="*/ 128 h 128"/>
              <a:gd name="T30" fmla="*/ 241 w 241"/>
              <a:gd name="T31" fmla="*/ 99 h 128"/>
              <a:gd name="T32" fmla="*/ 223 w 241"/>
              <a:gd name="T33" fmla="*/ 72 h 128"/>
              <a:gd name="T34" fmla="*/ 223 w 241"/>
              <a:gd name="T35" fmla="*/ 69 h 128"/>
              <a:gd name="T36" fmla="*/ 179 w 241"/>
              <a:gd name="T37" fmla="*/ 2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28">
                <a:moveTo>
                  <a:pt x="179" y="25"/>
                </a:moveTo>
                <a:cubicBezTo>
                  <a:pt x="171" y="25"/>
                  <a:pt x="164" y="27"/>
                  <a:pt x="157" y="31"/>
                </a:cubicBezTo>
                <a:cubicBezTo>
                  <a:pt x="148" y="13"/>
                  <a:pt x="129" y="0"/>
                  <a:pt x="108" y="0"/>
                </a:cubicBezTo>
                <a:cubicBezTo>
                  <a:pt x="86" y="0"/>
                  <a:pt x="67" y="13"/>
                  <a:pt x="58" y="32"/>
                </a:cubicBezTo>
                <a:cubicBezTo>
                  <a:pt x="54" y="28"/>
                  <a:pt x="49" y="26"/>
                  <a:pt x="43" y="26"/>
                </a:cubicBezTo>
                <a:cubicBezTo>
                  <a:pt x="29" y="26"/>
                  <a:pt x="17" y="38"/>
                  <a:pt x="17" y="52"/>
                </a:cubicBezTo>
                <a:cubicBezTo>
                  <a:pt x="17" y="54"/>
                  <a:pt x="18" y="57"/>
                  <a:pt x="18" y="59"/>
                </a:cubicBezTo>
                <a:cubicBezTo>
                  <a:pt x="8" y="66"/>
                  <a:pt x="0" y="77"/>
                  <a:pt x="0" y="91"/>
                </a:cubicBezTo>
                <a:cubicBezTo>
                  <a:pt x="0" y="111"/>
                  <a:pt x="1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211" y="128"/>
                  <a:pt x="212" y="128"/>
                  <a:pt x="212" y="128"/>
                </a:cubicBezTo>
                <a:cubicBezTo>
                  <a:pt x="228" y="128"/>
                  <a:pt x="241" y="115"/>
                  <a:pt x="241" y="99"/>
                </a:cubicBezTo>
                <a:cubicBezTo>
                  <a:pt x="241" y="87"/>
                  <a:pt x="234" y="76"/>
                  <a:pt x="223" y="72"/>
                </a:cubicBezTo>
                <a:cubicBezTo>
                  <a:pt x="223" y="71"/>
                  <a:pt x="223" y="70"/>
                  <a:pt x="223" y="69"/>
                </a:cubicBezTo>
                <a:cubicBezTo>
                  <a:pt x="223" y="45"/>
                  <a:pt x="204" y="25"/>
                  <a:pt x="17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67" name="PA_任意多边形 206">
            <a:extLst>
              <a:ext uri="{FF2B5EF4-FFF2-40B4-BE49-F238E27FC236}">
                <a16:creationId xmlns:a16="http://schemas.microsoft.com/office/drawing/2014/main" xmlns="" id="{01A559A8-6F7E-4237-92EE-4D78D9288D83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5848545" y="409114"/>
            <a:ext cx="586415" cy="311158"/>
          </a:xfrm>
          <a:custGeom>
            <a:avLst/>
            <a:gdLst>
              <a:gd name="T0" fmla="*/ 179 w 241"/>
              <a:gd name="T1" fmla="*/ 25 h 128"/>
              <a:gd name="T2" fmla="*/ 157 w 241"/>
              <a:gd name="T3" fmla="*/ 31 h 128"/>
              <a:gd name="T4" fmla="*/ 108 w 241"/>
              <a:gd name="T5" fmla="*/ 0 h 128"/>
              <a:gd name="T6" fmla="*/ 58 w 241"/>
              <a:gd name="T7" fmla="*/ 32 h 128"/>
              <a:gd name="T8" fmla="*/ 43 w 241"/>
              <a:gd name="T9" fmla="*/ 26 h 128"/>
              <a:gd name="T10" fmla="*/ 17 w 241"/>
              <a:gd name="T11" fmla="*/ 52 h 128"/>
              <a:gd name="T12" fmla="*/ 18 w 241"/>
              <a:gd name="T13" fmla="*/ 59 h 128"/>
              <a:gd name="T14" fmla="*/ 0 w 241"/>
              <a:gd name="T15" fmla="*/ 91 h 128"/>
              <a:gd name="T16" fmla="*/ 37 w 241"/>
              <a:gd name="T17" fmla="*/ 128 h 128"/>
              <a:gd name="T18" fmla="*/ 37 w 241"/>
              <a:gd name="T19" fmla="*/ 128 h 128"/>
              <a:gd name="T20" fmla="*/ 37 w 241"/>
              <a:gd name="T21" fmla="*/ 128 h 128"/>
              <a:gd name="T22" fmla="*/ 37 w 241"/>
              <a:gd name="T23" fmla="*/ 128 h 128"/>
              <a:gd name="T24" fmla="*/ 38 w 241"/>
              <a:gd name="T25" fmla="*/ 128 h 128"/>
              <a:gd name="T26" fmla="*/ 211 w 241"/>
              <a:gd name="T27" fmla="*/ 128 h 128"/>
              <a:gd name="T28" fmla="*/ 212 w 241"/>
              <a:gd name="T29" fmla="*/ 128 h 128"/>
              <a:gd name="T30" fmla="*/ 241 w 241"/>
              <a:gd name="T31" fmla="*/ 99 h 128"/>
              <a:gd name="T32" fmla="*/ 223 w 241"/>
              <a:gd name="T33" fmla="*/ 72 h 128"/>
              <a:gd name="T34" fmla="*/ 223 w 241"/>
              <a:gd name="T35" fmla="*/ 69 h 128"/>
              <a:gd name="T36" fmla="*/ 179 w 241"/>
              <a:gd name="T37" fmla="*/ 2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1" h="128">
                <a:moveTo>
                  <a:pt x="179" y="25"/>
                </a:moveTo>
                <a:cubicBezTo>
                  <a:pt x="171" y="25"/>
                  <a:pt x="164" y="27"/>
                  <a:pt x="157" y="31"/>
                </a:cubicBezTo>
                <a:cubicBezTo>
                  <a:pt x="148" y="13"/>
                  <a:pt x="129" y="0"/>
                  <a:pt x="108" y="0"/>
                </a:cubicBezTo>
                <a:cubicBezTo>
                  <a:pt x="86" y="0"/>
                  <a:pt x="67" y="13"/>
                  <a:pt x="58" y="32"/>
                </a:cubicBezTo>
                <a:cubicBezTo>
                  <a:pt x="54" y="28"/>
                  <a:pt x="49" y="26"/>
                  <a:pt x="43" y="26"/>
                </a:cubicBezTo>
                <a:cubicBezTo>
                  <a:pt x="29" y="26"/>
                  <a:pt x="17" y="38"/>
                  <a:pt x="17" y="52"/>
                </a:cubicBezTo>
                <a:cubicBezTo>
                  <a:pt x="17" y="54"/>
                  <a:pt x="18" y="57"/>
                  <a:pt x="18" y="59"/>
                </a:cubicBezTo>
                <a:cubicBezTo>
                  <a:pt x="8" y="66"/>
                  <a:pt x="0" y="77"/>
                  <a:pt x="0" y="91"/>
                </a:cubicBezTo>
                <a:cubicBezTo>
                  <a:pt x="0" y="111"/>
                  <a:pt x="1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7" y="128"/>
                  <a:pt x="37" y="128"/>
                  <a:pt x="37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211" y="128"/>
                  <a:pt x="212" y="128"/>
                  <a:pt x="212" y="128"/>
                </a:cubicBezTo>
                <a:cubicBezTo>
                  <a:pt x="228" y="128"/>
                  <a:pt x="241" y="115"/>
                  <a:pt x="241" y="99"/>
                </a:cubicBezTo>
                <a:cubicBezTo>
                  <a:pt x="241" y="87"/>
                  <a:pt x="234" y="76"/>
                  <a:pt x="223" y="72"/>
                </a:cubicBezTo>
                <a:cubicBezTo>
                  <a:pt x="223" y="71"/>
                  <a:pt x="223" y="70"/>
                  <a:pt x="223" y="69"/>
                </a:cubicBezTo>
                <a:cubicBezTo>
                  <a:pt x="223" y="45"/>
                  <a:pt x="204" y="25"/>
                  <a:pt x="179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253E960-3A38-4EAD-8BE6-1D508D7F47BD}"/>
              </a:ext>
            </a:extLst>
          </p:cNvPr>
          <p:cNvSpPr txBox="1"/>
          <p:nvPr/>
        </p:nvSpPr>
        <p:spPr>
          <a:xfrm>
            <a:off x="1934750" y="541756"/>
            <a:ext cx="38419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2492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珍爱生命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C9C51B9-7FB4-407B-8FFC-0A7CD15F2D49}"/>
              </a:ext>
            </a:extLst>
          </p:cNvPr>
          <p:cNvSpPr txBox="1"/>
          <p:nvPr/>
        </p:nvSpPr>
        <p:spPr>
          <a:xfrm>
            <a:off x="2563327" y="1553082"/>
            <a:ext cx="2176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5AB5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远离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B6112EE-03F0-4ABA-A3A6-B7B7446E2244}"/>
              </a:ext>
            </a:extLst>
          </p:cNvPr>
          <p:cNvSpPr txBox="1"/>
          <p:nvPr/>
        </p:nvSpPr>
        <p:spPr>
          <a:xfrm>
            <a:off x="5311883" y="1553082"/>
            <a:ext cx="1521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5AB5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品</a:t>
            </a:r>
          </a:p>
        </p:txBody>
      </p:sp>
      <p:pic>
        <p:nvPicPr>
          <p:cNvPr id="15" name="图片 14" descr="斗小学校透明_副本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216622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75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25"/>
                            </p:stCondLst>
                            <p:childTnLst>
                              <p:par>
                                <p:cTn id="4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75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25"/>
                            </p:stCondLst>
                            <p:childTnLst>
                              <p:par>
                                <p:cTn id="5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97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75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77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8" accel="100000" fill="hold">
                                          <p:stCondLst>
                                            <p:cond delay="87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2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734E459-6767-4C6C-81F2-08686664BB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E1A3197-0E34-4E39-9921-FE35D86ABC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921"/>
          <a:stretch/>
        </p:blipFill>
        <p:spPr>
          <a:xfrm>
            <a:off x="0" y="2872922"/>
            <a:ext cx="9144000" cy="22705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7B3A74C-8224-4151-AE6E-174954F242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4400" y="1772693"/>
            <a:ext cx="2251819" cy="2881265"/>
          </a:xfrm>
          <a:prstGeom prst="rect">
            <a:avLst/>
          </a:prstGeom>
        </p:spPr>
      </p:pic>
      <p:pic>
        <p:nvPicPr>
          <p:cNvPr id="5" name="图片 4" descr="图片包含 蛋糕, 室内, 绿色&#10;&#10;已生成高可信度的说明">
            <a:extLst>
              <a:ext uri="{FF2B5EF4-FFF2-40B4-BE49-F238E27FC236}">
                <a16:creationId xmlns:a16="http://schemas.microsoft.com/office/drawing/2014/main" xmlns="" id="{733C6B73-3E8F-4B12-93F1-92C2352BDD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30120"/>
            <a:ext cx="2398221" cy="35573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AC87568-6360-441A-9F40-F6DCA7C70B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46" y="259332"/>
            <a:ext cx="1139513" cy="107078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34688A6-8B54-4B24-9646-4573C8C5AEFB}"/>
              </a:ext>
            </a:extLst>
          </p:cNvPr>
          <p:cNvGrpSpPr/>
          <p:nvPr/>
        </p:nvGrpSpPr>
        <p:grpSpPr>
          <a:xfrm>
            <a:off x="2712561" y="340069"/>
            <a:ext cx="3718878" cy="2771087"/>
            <a:chOff x="2712561" y="340069"/>
            <a:chExt cx="3718878" cy="277108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8734491-B446-4E78-8C14-36DC562C9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xmlns="" id="{C845C104-28F4-4638-8CC9-058C8EBBBFDA}"/>
                </a:ext>
              </a:extLst>
            </p:cNvPr>
            <p:cNvSpPr txBox="1"/>
            <p:nvPr/>
          </p:nvSpPr>
          <p:spPr>
            <a:xfrm>
              <a:off x="3505391" y="1517424"/>
              <a:ext cx="1880618" cy="87781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lnSpc>
                  <a:spcPct val="130000"/>
                </a:lnSpc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毒品介绍</a:t>
              </a:r>
            </a:p>
          </p:txBody>
        </p:sp>
      </p:grpSp>
      <p:pic>
        <p:nvPicPr>
          <p:cNvPr id="10" name="图片 9" descr="斗小学校透明_副本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50178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47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C6A942B1-11F9-4F86-B303-B5BD6F4B21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000" y="531261"/>
            <a:ext cx="5575544" cy="3477401"/>
          </a:xfrm>
          <a:prstGeom prst="rect">
            <a:avLst/>
          </a:prstGeom>
        </p:spPr>
      </p:pic>
      <p:sp>
        <p:nvSpPr>
          <p:cNvPr id="8" name="PA_矩形 7">
            <a:extLst>
              <a:ext uri="{FF2B5EF4-FFF2-40B4-BE49-F238E27FC236}">
                <a16:creationId xmlns:a16="http://schemas.microsoft.com/office/drawing/2014/main" xmlns="" id="{99B89454-4B47-4E0B-A6C7-AAB158E8864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829260" y="1319595"/>
            <a:ext cx="406400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罂粟花也叫英雄花、虞美人，是制鸦片的原材料，也是世界上最美丽的花之一。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AB08FCE-DED0-4383-B8C5-759840354F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955" y="948282"/>
            <a:ext cx="2133803" cy="4125353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FBCA00F1-2335-496B-84A3-B96EB713FD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350"/>
          <a:stretch/>
        </p:blipFill>
        <p:spPr>
          <a:xfrm>
            <a:off x="5631544" y="2389297"/>
            <a:ext cx="1407887" cy="1156340"/>
          </a:xfrm>
          <a:prstGeom prst="rect">
            <a:avLst/>
          </a:prstGeom>
        </p:spPr>
      </p:pic>
      <p:pic>
        <p:nvPicPr>
          <p:cNvPr id="6" name="图片 5" descr="斗小学校透明_副本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523534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4EACCF6-542B-46F8-ADAF-9C25B27623A7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A672911-618E-4299-B9D0-4493E5259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06D49273-9ABB-4D2A-963B-EE00B1F912DF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吸毒者现状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B4700A9-31FA-4951-AB6D-35D54DA81874}"/>
              </a:ext>
            </a:extLst>
          </p:cNvPr>
          <p:cNvGrpSpPr/>
          <p:nvPr/>
        </p:nvGrpSpPr>
        <p:grpSpPr>
          <a:xfrm rot="727474">
            <a:off x="3733768" y="1191635"/>
            <a:ext cx="2487940" cy="2149437"/>
            <a:chOff x="259410" y="-64586"/>
            <a:chExt cx="6074724" cy="5259222"/>
          </a:xfrm>
        </p:grpSpPr>
        <p:sp>
          <p:nvSpPr>
            <p:cNvPr id="8" name="Freeform 59">
              <a:extLst>
                <a:ext uri="{FF2B5EF4-FFF2-40B4-BE49-F238E27FC236}">
                  <a16:creationId xmlns:a16="http://schemas.microsoft.com/office/drawing/2014/main" xmlns="" id="{2D702E7C-33A4-4895-92EE-B0E1A67FA2DF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14913" y="702958"/>
              <a:ext cx="5632666" cy="4077781"/>
            </a:xfrm>
            <a:custGeom>
              <a:avLst/>
              <a:gdLst>
                <a:gd name="T0" fmla="*/ 215 w 2601"/>
                <a:gd name="T1" fmla="*/ 1757 h 1883"/>
                <a:gd name="T2" fmla="*/ 139 w 2601"/>
                <a:gd name="T3" fmla="*/ 238 h 1883"/>
                <a:gd name="T4" fmla="*/ 2394 w 2601"/>
                <a:gd name="T5" fmla="*/ 126 h 1883"/>
                <a:gd name="T6" fmla="*/ 2463 w 2601"/>
                <a:gd name="T7" fmla="*/ 1641 h 1883"/>
                <a:gd name="T8" fmla="*/ 215 w 2601"/>
                <a:gd name="T9" fmla="*/ 1757 h 1883"/>
                <a:gd name="T10" fmla="*/ 2522 w 2601"/>
                <a:gd name="T11" fmla="*/ 0 h 1883"/>
                <a:gd name="T12" fmla="*/ 0 w 2601"/>
                <a:gd name="T13" fmla="*/ 126 h 1883"/>
                <a:gd name="T14" fmla="*/ 85 w 2601"/>
                <a:gd name="T15" fmla="*/ 1883 h 1883"/>
                <a:gd name="T16" fmla="*/ 2601 w 2601"/>
                <a:gd name="T17" fmla="*/ 1753 h 1883"/>
                <a:gd name="T18" fmla="*/ 2522 w 2601"/>
                <a:gd name="T19" fmla="*/ 0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1" h="1883">
                  <a:moveTo>
                    <a:pt x="215" y="1757"/>
                  </a:moveTo>
                  <a:lnTo>
                    <a:pt x="139" y="238"/>
                  </a:lnTo>
                  <a:lnTo>
                    <a:pt x="2394" y="126"/>
                  </a:lnTo>
                  <a:lnTo>
                    <a:pt x="2463" y="1641"/>
                  </a:lnTo>
                  <a:lnTo>
                    <a:pt x="215" y="1757"/>
                  </a:lnTo>
                  <a:close/>
                  <a:moveTo>
                    <a:pt x="2522" y="0"/>
                  </a:moveTo>
                  <a:lnTo>
                    <a:pt x="0" y="126"/>
                  </a:lnTo>
                  <a:lnTo>
                    <a:pt x="85" y="1883"/>
                  </a:lnTo>
                  <a:lnTo>
                    <a:pt x="2601" y="1753"/>
                  </a:lnTo>
                  <a:lnTo>
                    <a:pt x="252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A435845-941B-48F0-AAE5-E91991C0C1CA}"/>
                </a:ext>
              </a:extLst>
            </p:cNvPr>
            <p:cNvSpPr/>
            <p:nvPr/>
          </p:nvSpPr>
          <p:spPr>
            <a:xfrm rot="20740147">
              <a:off x="839456" y="943403"/>
              <a:ext cx="5152463" cy="3406776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38D5032A-C19A-41DD-8CB9-CEB9353A4FE3}"/>
                </a:ext>
              </a:extLst>
            </p:cNvPr>
            <p:cNvGrpSpPr/>
            <p:nvPr/>
          </p:nvGrpSpPr>
          <p:grpSpPr>
            <a:xfrm rot="20797027">
              <a:off x="1931734" y="-64586"/>
              <a:ext cx="1962415" cy="875978"/>
              <a:chOff x="5170485" y="1440655"/>
              <a:chExt cx="1643063" cy="733426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ACBB0E47-3804-4BB0-8933-5AC2D5FCCA19}"/>
                  </a:ext>
                </a:extLst>
              </p:cNvPr>
              <p:cNvSpPr/>
              <p:nvPr/>
            </p:nvSpPr>
            <p:spPr>
              <a:xfrm>
                <a:off x="5656265" y="1586159"/>
                <a:ext cx="295298" cy="128172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bg1">
                      <a:lumMod val="6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Group 51">
                <a:extLst>
                  <a:ext uri="{FF2B5EF4-FFF2-40B4-BE49-F238E27FC236}">
                    <a16:creationId xmlns:a16="http://schemas.microsoft.com/office/drawing/2014/main" xmlns="" id="{9D491949-86B7-49D1-B7EF-E7719ECB9417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70485" y="1440655"/>
                <a:ext cx="1643063" cy="733426"/>
                <a:chOff x="3307" y="1909"/>
                <a:chExt cx="1035" cy="462"/>
              </a:xfrm>
            </p:grpSpPr>
            <p:sp>
              <p:nvSpPr>
                <p:cNvPr id="19" name="Freeform 54">
                  <a:extLst>
                    <a:ext uri="{FF2B5EF4-FFF2-40B4-BE49-F238E27FC236}">
                      <a16:creationId xmlns:a16="http://schemas.microsoft.com/office/drawing/2014/main" xmlns="" id="{B4A690DE-FFA7-4FD4-90D3-BEF5EE81822D}"/>
                    </a:ext>
                  </a:extLst>
                </p:cNvPr>
                <p:cNvSpPr/>
                <p:nvPr/>
              </p:nvSpPr>
              <p:spPr bwMode="auto">
                <a:xfrm>
                  <a:off x="3340" y="2014"/>
                  <a:ext cx="369" cy="357"/>
                </a:xfrm>
                <a:custGeom>
                  <a:avLst/>
                  <a:gdLst>
                    <a:gd name="T0" fmla="*/ 145 w 155"/>
                    <a:gd name="T1" fmla="*/ 2 h 148"/>
                    <a:gd name="T2" fmla="*/ 3 w 155"/>
                    <a:gd name="T3" fmla="*/ 144 h 148"/>
                    <a:gd name="T4" fmla="*/ 9 w 155"/>
                    <a:gd name="T5" fmla="*/ 146 h 148"/>
                    <a:gd name="T6" fmla="*/ 152 w 155"/>
                    <a:gd name="T7" fmla="*/ 3 h 148"/>
                    <a:gd name="T8" fmla="*/ 145 w 155"/>
                    <a:gd name="T9" fmla="*/ 2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8">
                      <a:moveTo>
                        <a:pt x="145" y="2"/>
                      </a:moveTo>
                      <a:cubicBezTo>
                        <a:pt x="98" y="49"/>
                        <a:pt x="50" y="97"/>
                        <a:pt x="3" y="144"/>
                      </a:cubicBezTo>
                      <a:cubicBezTo>
                        <a:pt x="0" y="148"/>
                        <a:pt x="7" y="148"/>
                        <a:pt x="9" y="146"/>
                      </a:cubicBezTo>
                      <a:cubicBezTo>
                        <a:pt x="57" y="98"/>
                        <a:pt x="104" y="51"/>
                        <a:pt x="152" y="3"/>
                      </a:cubicBezTo>
                      <a:cubicBezTo>
                        <a:pt x="155" y="0"/>
                        <a:pt x="147" y="0"/>
                        <a:pt x="145" y="2"/>
                      </a:cubicBezTo>
                      <a:close/>
                    </a:path>
                  </a:pathLst>
                </a:custGeom>
                <a:solidFill>
                  <a:srgbClr val="807F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55">
                  <a:extLst>
                    <a:ext uri="{FF2B5EF4-FFF2-40B4-BE49-F238E27FC236}">
                      <a16:creationId xmlns:a16="http://schemas.microsoft.com/office/drawing/2014/main" xmlns="" id="{7A9A9A59-CECD-40E2-95DE-ED57B8026BD7}"/>
                    </a:ext>
                  </a:extLst>
                </p:cNvPr>
                <p:cNvSpPr/>
                <p:nvPr/>
              </p:nvSpPr>
              <p:spPr bwMode="auto">
                <a:xfrm>
                  <a:off x="3707" y="2024"/>
                  <a:ext cx="635" cy="294"/>
                </a:xfrm>
                <a:custGeom>
                  <a:avLst/>
                  <a:gdLst>
                    <a:gd name="T0" fmla="*/ 3 w 267"/>
                    <a:gd name="T1" fmla="*/ 6 h 122"/>
                    <a:gd name="T2" fmla="*/ 257 w 267"/>
                    <a:gd name="T3" fmla="*/ 121 h 122"/>
                    <a:gd name="T4" fmla="*/ 263 w 267"/>
                    <a:gd name="T5" fmla="*/ 117 h 122"/>
                    <a:gd name="T6" fmla="*/ 10 w 267"/>
                    <a:gd name="T7" fmla="*/ 1 h 122"/>
                    <a:gd name="T8" fmla="*/ 3 w 267"/>
                    <a:gd name="T9" fmla="*/ 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122">
                      <a:moveTo>
                        <a:pt x="3" y="6"/>
                      </a:moveTo>
                      <a:cubicBezTo>
                        <a:pt x="89" y="43"/>
                        <a:pt x="172" y="83"/>
                        <a:pt x="257" y="121"/>
                      </a:cubicBezTo>
                      <a:cubicBezTo>
                        <a:pt x="260" y="122"/>
                        <a:pt x="267" y="118"/>
                        <a:pt x="263" y="117"/>
                      </a:cubicBezTo>
                      <a:cubicBezTo>
                        <a:pt x="178" y="79"/>
                        <a:pt x="95" y="39"/>
                        <a:pt x="10" y="1"/>
                      </a:cubicBezTo>
                      <a:cubicBezTo>
                        <a:pt x="7" y="0"/>
                        <a:pt x="0" y="4"/>
                        <a:pt x="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AutoShape 50">
                  <a:extLst>
                    <a:ext uri="{FF2B5EF4-FFF2-40B4-BE49-F238E27FC236}">
                      <a16:creationId xmlns:a16="http://schemas.microsoft.com/office/drawing/2014/main" xmlns="" id="{864C4A98-2F1B-43C1-AB6E-E531B4498F5A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07" y="1909"/>
                  <a:ext cx="986" cy="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Oval 52">
                  <a:extLst>
                    <a:ext uri="{FF2B5EF4-FFF2-40B4-BE49-F238E27FC236}">
                      <a16:creationId xmlns:a16="http://schemas.microsoft.com/office/drawing/2014/main" xmlns="" id="{F4C9F754-165B-4E39-BE8E-5DCD111994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prstGeom prst="ellipse">
                  <a:avLst/>
                </a:prstGeom>
                <a:solidFill>
                  <a:srgbClr val="5C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" name="Freeform 53">
                  <a:extLst>
                    <a:ext uri="{FF2B5EF4-FFF2-40B4-BE49-F238E27FC236}">
                      <a16:creationId xmlns:a16="http://schemas.microsoft.com/office/drawing/2014/main" xmlns="" id="{7313AD43-5610-4EB4-AE6E-9175B797229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custGeom>
                  <a:avLst/>
                  <a:gdLst>
                    <a:gd name="T0" fmla="*/ 16 w 36"/>
                    <a:gd name="T1" fmla="*/ 34 h 35"/>
                    <a:gd name="T2" fmla="*/ 22 w 36"/>
                    <a:gd name="T3" fmla="*/ 34 h 35"/>
                    <a:gd name="T4" fmla="*/ 25 w 36"/>
                    <a:gd name="T5" fmla="*/ 34 h 35"/>
                    <a:gd name="T6" fmla="*/ 28 w 36"/>
                    <a:gd name="T7" fmla="*/ 28 h 35"/>
                    <a:gd name="T8" fmla="*/ 33 w 36"/>
                    <a:gd name="T9" fmla="*/ 26 h 35"/>
                    <a:gd name="T10" fmla="*/ 35 w 36"/>
                    <a:gd name="T11" fmla="*/ 22 h 35"/>
                    <a:gd name="T12" fmla="*/ 36 w 36"/>
                    <a:gd name="T13" fmla="*/ 19 h 35"/>
                    <a:gd name="T14" fmla="*/ 33 w 36"/>
                    <a:gd name="T15" fmla="*/ 14 h 35"/>
                    <a:gd name="T16" fmla="*/ 30 w 36"/>
                    <a:gd name="T17" fmla="*/ 5 h 35"/>
                    <a:gd name="T18" fmla="*/ 28 w 36"/>
                    <a:gd name="T19" fmla="*/ 3 h 35"/>
                    <a:gd name="T20" fmla="*/ 23 w 36"/>
                    <a:gd name="T21" fmla="*/ 1 h 35"/>
                    <a:gd name="T22" fmla="*/ 13 w 36"/>
                    <a:gd name="T23" fmla="*/ 1 h 35"/>
                    <a:gd name="T24" fmla="*/ 8 w 36"/>
                    <a:gd name="T25" fmla="*/ 4 h 35"/>
                    <a:gd name="T26" fmla="*/ 2 w 36"/>
                    <a:gd name="T27" fmla="*/ 11 h 35"/>
                    <a:gd name="T28" fmla="*/ 0 w 36"/>
                    <a:gd name="T29" fmla="*/ 16 h 35"/>
                    <a:gd name="T30" fmla="*/ 1 w 36"/>
                    <a:gd name="T31" fmla="*/ 20 h 35"/>
                    <a:gd name="T32" fmla="*/ 8 w 36"/>
                    <a:gd name="T33" fmla="*/ 28 h 35"/>
                    <a:gd name="T34" fmla="*/ 11 w 36"/>
                    <a:gd name="T35" fmla="*/ 30 h 35"/>
                    <a:gd name="T36" fmla="*/ 25 w 36"/>
                    <a:gd name="T37" fmla="*/ 28 h 35"/>
                    <a:gd name="T38" fmla="*/ 25 w 36"/>
                    <a:gd name="T39" fmla="*/ 26 h 35"/>
                    <a:gd name="T40" fmla="*/ 13 w 36"/>
                    <a:gd name="T41" fmla="*/ 14 h 35"/>
                    <a:gd name="T42" fmla="*/ 13 w 36"/>
                    <a:gd name="T43" fmla="*/ 12 h 35"/>
                    <a:gd name="T44" fmla="*/ 19 w 36"/>
                    <a:gd name="T45" fmla="*/ 8 h 35"/>
                    <a:gd name="T46" fmla="*/ 16 w 36"/>
                    <a:gd name="T47" fmla="*/ 14 h 35"/>
                    <a:gd name="T48" fmla="*/ 16 w 36"/>
                    <a:gd name="T49" fmla="*/ 17 h 35"/>
                    <a:gd name="T50" fmla="*/ 13 w 36"/>
                    <a:gd name="T51" fmla="*/ 21 h 35"/>
                    <a:gd name="T52" fmla="*/ 13 w 36"/>
                    <a:gd name="T53" fmla="*/ 18 h 35"/>
                    <a:gd name="T54" fmla="*/ 19 w 36"/>
                    <a:gd name="T55" fmla="*/ 24 h 35"/>
                    <a:gd name="T56" fmla="*/ 30 w 36"/>
                    <a:gd name="T57" fmla="*/ 23 h 35"/>
                    <a:gd name="T58" fmla="*/ 28 w 36"/>
                    <a:gd name="T59" fmla="*/ 21 h 35"/>
                    <a:gd name="T60" fmla="*/ 22 w 36"/>
                    <a:gd name="T61" fmla="*/ 20 h 35"/>
                    <a:gd name="T62" fmla="*/ 25 w 36"/>
                    <a:gd name="T63" fmla="*/ 22 h 35"/>
                    <a:gd name="T64" fmla="*/ 28 w 36"/>
                    <a:gd name="T65" fmla="*/ 17 h 35"/>
                    <a:gd name="T66" fmla="*/ 25 w 36"/>
                    <a:gd name="T67" fmla="*/ 15 h 35"/>
                    <a:gd name="T68" fmla="*/ 25 w 36"/>
                    <a:gd name="T69" fmla="*/ 12 h 35"/>
                    <a:gd name="T70" fmla="*/ 30 w 36"/>
                    <a:gd name="T71" fmla="*/ 12 h 35"/>
                    <a:gd name="T72" fmla="*/ 30 w 36"/>
                    <a:gd name="T73" fmla="*/ 9 h 35"/>
                    <a:gd name="T74" fmla="*/ 22 w 36"/>
                    <a:gd name="T75" fmla="*/ 6 h 35"/>
                    <a:gd name="T76" fmla="*/ 16 w 36"/>
                    <a:gd name="T77" fmla="*/ 0 h 35"/>
                    <a:gd name="T78" fmla="*/ 16 w 36"/>
                    <a:gd name="T79" fmla="*/ 3 h 35"/>
                    <a:gd name="T80" fmla="*/ 13 w 36"/>
                    <a:gd name="T81" fmla="*/ 5 h 35"/>
                    <a:gd name="T82" fmla="*/ 11 w 36"/>
                    <a:gd name="T83" fmla="*/ 3 h 35"/>
                    <a:gd name="T84" fmla="*/ 8 w 36"/>
                    <a:gd name="T85" fmla="*/ 8 h 35"/>
                    <a:gd name="T86" fmla="*/ 5 w 36"/>
                    <a:gd name="T87" fmla="*/ 16 h 35"/>
                    <a:gd name="T88" fmla="*/ 8 w 36"/>
                    <a:gd name="T89" fmla="*/ 17 h 35"/>
                    <a:gd name="T90" fmla="*/ 5 w 36"/>
                    <a:gd name="T91" fmla="*/ 19 h 35"/>
                    <a:gd name="T92" fmla="*/ 5 w 36"/>
                    <a:gd name="T93" fmla="*/ 23 h 35"/>
                    <a:gd name="T94" fmla="*/ 13 w 36"/>
                    <a:gd name="T95" fmla="*/ 25 h 35"/>
                    <a:gd name="T96" fmla="*/ 16 w 36"/>
                    <a:gd name="T97" fmla="*/ 30 h 35"/>
                    <a:gd name="T98" fmla="*/ 19 w 36"/>
                    <a:gd name="T99" fmla="*/ 3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6" h="35">
                      <a:moveTo>
                        <a:pt x="13" y="34"/>
                      </a:move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5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6" y="33"/>
                        <a:pt x="28" y="32"/>
                        <a:pt x="29" y="31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29"/>
                        <a:pt x="32" y="28"/>
                        <a:pt x="33" y="26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4"/>
                        <a:pt x="35" y="23"/>
                        <a:pt x="35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36" y="19"/>
                        <a:pt x="36" y="18"/>
                        <a:pt x="36" y="18"/>
                      </a:cubicBezTo>
                      <a:cubicBezTo>
                        <a:pt x="36" y="17"/>
                        <a:pt x="36" y="16"/>
                        <a:pt x="35" y="15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4" y="9"/>
                        <a:pt x="32" y="7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2"/>
                        <a:pt x="26" y="2"/>
                        <a:pt x="25" y="1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1" y="0"/>
                        <a:pt x="20" y="0"/>
                        <a:pt x="18" y="0"/>
                      </a:cubicBezTo>
                      <a:cubicBezTo>
                        <a:pt x="16" y="0"/>
                        <a:pt x="15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1" y="1"/>
                        <a:pt x="9" y="2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6"/>
                        <a:pt x="3" y="8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5"/>
                        <a:pt x="0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3"/>
                        <a:pt x="3" y="27"/>
                        <a:pt x="5" y="29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3"/>
                        <a:pt x="10" y="33"/>
                        <a:pt x="11" y="34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lnTo>
                        <a:pt x="13" y="34"/>
                      </a:lnTo>
                      <a:close/>
                      <a:moveTo>
                        <a:pt x="25" y="28"/>
                      </a:move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lnTo>
                        <a:pt x="25" y="28"/>
                      </a:lnTo>
                      <a:close/>
                      <a:moveTo>
                        <a:pt x="13" y="12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lnTo>
                        <a:pt x="13" y="12"/>
                      </a:lnTo>
                      <a:close/>
                      <a:moveTo>
                        <a:pt x="16" y="10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lnTo>
                        <a:pt x="16" y="10"/>
                      </a:lnTo>
                      <a:close/>
                      <a:moveTo>
                        <a:pt x="16" y="14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lnTo>
                        <a:pt x="16" y="14"/>
                      </a:lnTo>
                      <a:close/>
                      <a:moveTo>
                        <a:pt x="13" y="18"/>
                      </a:move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lnTo>
                        <a:pt x="13" y="18"/>
                      </a:lnTo>
                      <a:close/>
                      <a:moveTo>
                        <a:pt x="16" y="20"/>
                      </a:move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lnTo>
                        <a:pt x="16" y="20"/>
                      </a:lnTo>
                      <a:close/>
                      <a:moveTo>
                        <a:pt x="30" y="23"/>
                      </a:move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lnTo>
                        <a:pt x="30" y="23"/>
                      </a:lnTo>
                      <a:close/>
                      <a:moveTo>
                        <a:pt x="25" y="22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lnTo>
                        <a:pt x="25" y="22"/>
                      </a:lnTo>
                      <a:close/>
                      <a:moveTo>
                        <a:pt x="30" y="15"/>
                      </a:move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lnTo>
                        <a:pt x="30" y="15"/>
                      </a:lnTo>
                      <a:close/>
                      <a:moveTo>
                        <a:pt x="25" y="15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lnTo>
                        <a:pt x="25" y="15"/>
                      </a:lnTo>
                      <a:close/>
                      <a:moveTo>
                        <a:pt x="30" y="9"/>
                      </a:move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8"/>
                        <a:pt x="28" y="8"/>
                        <a:pt x="28" y="8"/>
                      </a:cubicBezTo>
                      <a:lnTo>
                        <a:pt x="30" y="9"/>
                      </a:lnTo>
                      <a:close/>
                      <a:moveTo>
                        <a:pt x="25" y="6"/>
                      </a:move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4"/>
                        <a:pt x="22" y="4"/>
                        <a:pt x="22" y="4"/>
                      </a:cubicBezTo>
                      <a:lnTo>
                        <a:pt x="25" y="6"/>
                      </a:lnTo>
                      <a:close/>
                      <a:moveTo>
                        <a:pt x="16" y="0"/>
                      </a:move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lnTo>
                        <a:pt x="16" y="0"/>
                      </a:lnTo>
                      <a:close/>
                      <a:moveTo>
                        <a:pt x="11" y="3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1" y="6"/>
                        <a:pt x="11" y="6"/>
                        <a:pt x="11" y="6"/>
                      </a:cubicBezTo>
                      <a:lnTo>
                        <a:pt x="11" y="3"/>
                      </a:lnTo>
                      <a:close/>
                      <a:moveTo>
                        <a:pt x="5" y="9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lnTo>
                        <a:pt x="5" y="9"/>
                      </a:lnTo>
                      <a:close/>
                      <a:moveTo>
                        <a:pt x="5" y="16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7"/>
                        <a:pt x="8" y="17"/>
                        <a:pt x="8" y="17"/>
                      </a:cubicBezTo>
                      <a:lnTo>
                        <a:pt x="5" y="16"/>
                      </a:lnTo>
                      <a:close/>
                      <a:moveTo>
                        <a:pt x="5" y="23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5"/>
                        <a:pt x="8" y="25"/>
                        <a:pt x="8" y="25"/>
                      </a:cubicBezTo>
                      <a:lnTo>
                        <a:pt x="5" y="23"/>
                      </a:lnTo>
                      <a:close/>
                      <a:moveTo>
                        <a:pt x="11" y="27"/>
                      </a:move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lnTo>
                        <a:pt x="11" y="27"/>
                      </a:lnTo>
                      <a:close/>
                      <a:moveTo>
                        <a:pt x="16" y="30"/>
                      </a:move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lnTo>
                        <a:pt x="16" y="30"/>
                      </a:lnTo>
                      <a:close/>
                    </a:path>
                  </a:pathLst>
                </a:custGeom>
                <a:gradFill flip="none" rotWithShape="1">
                  <a:gsLst>
                    <a:gs pos="4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xmlns="" id="{1F371A2B-AAB8-43F4-8B08-80B1C8B1E35A}"/>
                </a:ext>
              </a:extLst>
            </p:cNvPr>
            <p:cNvSpPr/>
            <p:nvPr/>
          </p:nvSpPr>
          <p:spPr bwMode="auto">
            <a:xfrm rot="20973432">
              <a:off x="5631287" y="322715"/>
              <a:ext cx="322672" cy="3334989"/>
            </a:xfrm>
            <a:custGeom>
              <a:avLst/>
              <a:gdLst>
                <a:gd name="T0" fmla="*/ 149 w 149"/>
                <a:gd name="T1" fmla="*/ 1540 h 1540"/>
                <a:gd name="T2" fmla="*/ 94 w 149"/>
                <a:gd name="T3" fmla="*/ 1488 h 1540"/>
                <a:gd name="T4" fmla="*/ 0 w 149"/>
                <a:gd name="T5" fmla="*/ 0 h 1540"/>
                <a:gd name="T6" fmla="*/ 54 w 149"/>
                <a:gd name="T7" fmla="*/ 28 h 1540"/>
                <a:gd name="T8" fmla="*/ 149 w 149"/>
                <a:gd name="T9" fmla="*/ 154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40">
                  <a:moveTo>
                    <a:pt x="149" y="1540"/>
                  </a:moveTo>
                  <a:lnTo>
                    <a:pt x="94" y="1488"/>
                  </a:lnTo>
                  <a:lnTo>
                    <a:pt x="0" y="0"/>
                  </a:lnTo>
                  <a:lnTo>
                    <a:pt x="54" y="28"/>
                  </a:lnTo>
                  <a:lnTo>
                    <a:pt x="149" y="1540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4">
              <a:extLst>
                <a:ext uri="{FF2B5EF4-FFF2-40B4-BE49-F238E27FC236}">
                  <a16:creationId xmlns:a16="http://schemas.microsoft.com/office/drawing/2014/main" xmlns="" id="{BF2ED579-2241-4C8E-A111-9D8E3CBA6CF2}"/>
                </a:ext>
              </a:extLst>
            </p:cNvPr>
            <p:cNvSpPr/>
            <p:nvPr/>
          </p:nvSpPr>
          <p:spPr bwMode="auto">
            <a:xfrm rot="20973432">
              <a:off x="1409527" y="3930894"/>
              <a:ext cx="4905033" cy="450440"/>
            </a:xfrm>
            <a:custGeom>
              <a:avLst/>
              <a:gdLst>
                <a:gd name="T0" fmla="*/ 19 w 2265"/>
                <a:gd name="T1" fmla="*/ 208 h 208"/>
                <a:gd name="T2" fmla="*/ 0 w 2265"/>
                <a:gd name="T3" fmla="*/ 154 h 208"/>
                <a:gd name="T4" fmla="*/ 2210 w 2265"/>
                <a:gd name="T5" fmla="*/ 0 h 208"/>
                <a:gd name="T6" fmla="*/ 2265 w 2265"/>
                <a:gd name="T7" fmla="*/ 52 h 208"/>
                <a:gd name="T8" fmla="*/ 19 w 2265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5" h="208">
                  <a:moveTo>
                    <a:pt x="19" y="208"/>
                  </a:moveTo>
                  <a:lnTo>
                    <a:pt x="0" y="154"/>
                  </a:lnTo>
                  <a:lnTo>
                    <a:pt x="2210" y="0"/>
                  </a:lnTo>
                  <a:lnTo>
                    <a:pt x="2265" y="52"/>
                  </a:lnTo>
                  <a:lnTo>
                    <a:pt x="19" y="208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5">
              <a:extLst>
                <a:ext uri="{FF2B5EF4-FFF2-40B4-BE49-F238E27FC236}">
                  <a16:creationId xmlns:a16="http://schemas.microsoft.com/office/drawing/2014/main" xmlns="" id="{29D6931E-7A5E-4CCC-8946-21F008191F6D}"/>
                </a:ext>
              </a:extLst>
            </p:cNvPr>
            <p:cNvSpPr/>
            <p:nvPr/>
          </p:nvSpPr>
          <p:spPr bwMode="auto">
            <a:xfrm rot="20973432">
              <a:off x="679719" y="1331246"/>
              <a:ext cx="285856" cy="3863390"/>
            </a:xfrm>
            <a:custGeom>
              <a:avLst/>
              <a:gdLst>
                <a:gd name="T0" fmla="*/ 132 w 132"/>
                <a:gd name="T1" fmla="*/ 1784 h 1784"/>
                <a:gd name="T2" fmla="*/ 116 w 132"/>
                <a:gd name="T3" fmla="*/ 1728 h 1784"/>
                <a:gd name="T4" fmla="*/ 0 w 132"/>
                <a:gd name="T5" fmla="*/ 0 h 1784"/>
                <a:gd name="T6" fmla="*/ 14 w 132"/>
                <a:gd name="T7" fmla="*/ 28 h 1784"/>
                <a:gd name="T8" fmla="*/ 132 w 132"/>
                <a:gd name="T9" fmla="*/ 1784 h 1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84">
                  <a:moveTo>
                    <a:pt x="132" y="1784"/>
                  </a:moveTo>
                  <a:lnTo>
                    <a:pt x="116" y="1728"/>
                  </a:lnTo>
                  <a:lnTo>
                    <a:pt x="0" y="0"/>
                  </a:lnTo>
                  <a:lnTo>
                    <a:pt x="14" y="28"/>
                  </a:lnTo>
                  <a:lnTo>
                    <a:pt x="132" y="178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6">
              <a:extLst>
                <a:ext uri="{FF2B5EF4-FFF2-40B4-BE49-F238E27FC236}">
                  <a16:creationId xmlns:a16="http://schemas.microsoft.com/office/drawing/2014/main" xmlns="" id="{87A965B2-734D-42FE-B24D-721320ED475B}"/>
                </a:ext>
              </a:extLst>
            </p:cNvPr>
            <p:cNvSpPr/>
            <p:nvPr/>
          </p:nvSpPr>
          <p:spPr bwMode="auto">
            <a:xfrm rot="20973432">
              <a:off x="259410" y="534620"/>
              <a:ext cx="5489739" cy="420122"/>
            </a:xfrm>
            <a:custGeom>
              <a:avLst/>
              <a:gdLst>
                <a:gd name="T0" fmla="*/ 14 w 2535"/>
                <a:gd name="T1" fmla="*/ 194 h 194"/>
                <a:gd name="T2" fmla="*/ 0 w 2535"/>
                <a:gd name="T3" fmla="*/ 166 h 194"/>
                <a:gd name="T4" fmla="*/ 2480 w 2535"/>
                <a:gd name="T5" fmla="*/ 0 h 194"/>
                <a:gd name="T6" fmla="*/ 2535 w 2535"/>
                <a:gd name="T7" fmla="*/ 26 h 194"/>
                <a:gd name="T8" fmla="*/ 14 w 2535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5" h="194">
                  <a:moveTo>
                    <a:pt x="14" y="194"/>
                  </a:moveTo>
                  <a:lnTo>
                    <a:pt x="0" y="166"/>
                  </a:lnTo>
                  <a:lnTo>
                    <a:pt x="2480" y="0"/>
                  </a:lnTo>
                  <a:lnTo>
                    <a:pt x="2535" y="26"/>
                  </a:lnTo>
                  <a:lnTo>
                    <a:pt x="14" y="194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8">
              <a:extLst>
                <a:ext uri="{FF2B5EF4-FFF2-40B4-BE49-F238E27FC236}">
                  <a16:creationId xmlns:a16="http://schemas.microsoft.com/office/drawing/2014/main" xmlns="" id="{5809253F-FAE4-431C-BA2D-86751E9EF01A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7257" y="534825"/>
              <a:ext cx="5695468" cy="4166571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7">
              <a:extLst>
                <a:ext uri="{FF2B5EF4-FFF2-40B4-BE49-F238E27FC236}">
                  <a16:creationId xmlns:a16="http://schemas.microsoft.com/office/drawing/2014/main" xmlns="" id="{7EEFA2EC-0A28-4FDB-A32C-A842F233CBC1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8667" y="507439"/>
              <a:ext cx="5695467" cy="4166572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close/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2191252-36DB-4E2A-995E-1F54D93C93E9}"/>
              </a:ext>
            </a:extLst>
          </p:cNvPr>
          <p:cNvGrpSpPr/>
          <p:nvPr/>
        </p:nvGrpSpPr>
        <p:grpSpPr>
          <a:xfrm rot="727474">
            <a:off x="1088475" y="1915817"/>
            <a:ext cx="2573768" cy="2223587"/>
            <a:chOff x="259410" y="-64586"/>
            <a:chExt cx="6074724" cy="5259222"/>
          </a:xfrm>
        </p:grpSpPr>
        <p:sp>
          <p:nvSpPr>
            <p:cNvPr id="25" name="Freeform 59">
              <a:extLst>
                <a:ext uri="{FF2B5EF4-FFF2-40B4-BE49-F238E27FC236}">
                  <a16:creationId xmlns:a16="http://schemas.microsoft.com/office/drawing/2014/main" xmlns="" id="{8CAF97FE-9600-4025-8745-4B05A2DD4E45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14913" y="702958"/>
              <a:ext cx="5632666" cy="4077781"/>
            </a:xfrm>
            <a:custGeom>
              <a:avLst/>
              <a:gdLst>
                <a:gd name="T0" fmla="*/ 215 w 2601"/>
                <a:gd name="T1" fmla="*/ 1757 h 1883"/>
                <a:gd name="T2" fmla="*/ 139 w 2601"/>
                <a:gd name="T3" fmla="*/ 238 h 1883"/>
                <a:gd name="T4" fmla="*/ 2394 w 2601"/>
                <a:gd name="T5" fmla="*/ 126 h 1883"/>
                <a:gd name="T6" fmla="*/ 2463 w 2601"/>
                <a:gd name="T7" fmla="*/ 1641 h 1883"/>
                <a:gd name="T8" fmla="*/ 215 w 2601"/>
                <a:gd name="T9" fmla="*/ 1757 h 1883"/>
                <a:gd name="T10" fmla="*/ 2522 w 2601"/>
                <a:gd name="T11" fmla="*/ 0 h 1883"/>
                <a:gd name="T12" fmla="*/ 0 w 2601"/>
                <a:gd name="T13" fmla="*/ 126 h 1883"/>
                <a:gd name="T14" fmla="*/ 85 w 2601"/>
                <a:gd name="T15" fmla="*/ 1883 h 1883"/>
                <a:gd name="T16" fmla="*/ 2601 w 2601"/>
                <a:gd name="T17" fmla="*/ 1753 h 1883"/>
                <a:gd name="T18" fmla="*/ 2522 w 2601"/>
                <a:gd name="T19" fmla="*/ 0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1" h="1883">
                  <a:moveTo>
                    <a:pt x="215" y="1757"/>
                  </a:moveTo>
                  <a:lnTo>
                    <a:pt x="139" y="238"/>
                  </a:lnTo>
                  <a:lnTo>
                    <a:pt x="2394" y="126"/>
                  </a:lnTo>
                  <a:lnTo>
                    <a:pt x="2463" y="1641"/>
                  </a:lnTo>
                  <a:lnTo>
                    <a:pt x="215" y="1757"/>
                  </a:lnTo>
                  <a:close/>
                  <a:moveTo>
                    <a:pt x="2522" y="0"/>
                  </a:moveTo>
                  <a:lnTo>
                    <a:pt x="0" y="126"/>
                  </a:lnTo>
                  <a:lnTo>
                    <a:pt x="85" y="1883"/>
                  </a:lnTo>
                  <a:lnTo>
                    <a:pt x="2601" y="1753"/>
                  </a:lnTo>
                  <a:lnTo>
                    <a:pt x="252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9B0C5699-C483-45D0-8180-2490FF22E61D}"/>
                </a:ext>
              </a:extLst>
            </p:cNvPr>
            <p:cNvSpPr/>
            <p:nvPr/>
          </p:nvSpPr>
          <p:spPr>
            <a:xfrm rot="20740147">
              <a:off x="839456" y="943403"/>
              <a:ext cx="5152463" cy="3406776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9A16E0D0-2B81-40BE-90CA-817F973C14C3}"/>
                </a:ext>
              </a:extLst>
            </p:cNvPr>
            <p:cNvGrpSpPr/>
            <p:nvPr/>
          </p:nvGrpSpPr>
          <p:grpSpPr>
            <a:xfrm rot="20797027">
              <a:off x="1931734" y="-64586"/>
              <a:ext cx="1962415" cy="875978"/>
              <a:chOff x="5170485" y="1440655"/>
              <a:chExt cx="1643063" cy="733426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5C9458B5-8333-4355-906C-A6BE78CFB559}"/>
                  </a:ext>
                </a:extLst>
              </p:cNvPr>
              <p:cNvSpPr/>
              <p:nvPr/>
            </p:nvSpPr>
            <p:spPr>
              <a:xfrm>
                <a:off x="5656265" y="1586159"/>
                <a:ext cx="295298" cy="128172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bg1">
                      <a:lumMod val="6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Group 51">
                <a:extLst>
                  <a:ext uri="{FF2B5EF4-FFF2-40B4-BE49-F238E27FC236}">
                    <a16:creationId xmlns:a16="http://schemas.microsoft.com/office/drawing/2014/main" xmlns="" id="{00941801-CBAC-477A-B7D7-636E320BF8F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70485" y="1440655"/>
                <a:ext cx="1643063" cy="733426"/>
                <a:chOff x="3307" y="1909"/>
                <a:chExt cx="1035" cy="462"/>
              </a:xfrm>
            </p:grpSpPr>
            <p:sp>
              <p:nvSpPr>
                <p:cNvPr id="36" name="Freeform 54">
                  <a:extLst>
                    <a:ext uri="{FF2B5EF4-FFF2-40B4-BE49-F238E27FC236}">
                      <a16:creationId xmlns:a16="http://schemas.microsoft.com/office/drawing/2014/main" xmlns="" id="{D8F0058D-7E4F-47D1-B870-B59CD7FB1F6D}"/>
                    </a:ext>
                  </a:extLst>
                </p:cNvPr>
                <p:cNvSpPr/>
                <p:nvPr/>
              </p:nvSpPr>
              <p:spPr bwMode="auto">
                <a:xfrm>
                  <a:off x="3340" y="2014"/>
                  <a:ext cx="369" cy="357"/>
                </a:xfrm>
                <a:custGeom>
                  <a:avLst/>
                  <a:gdLst>
                    <a:gd name="T0" fmla="*/ 145 w 155"/>
                    <a:gd name="T1" fmla="*/ 2 h 148"/>
                    <a:gd name="T2" fmla="*/ 3 w 155"/>
                    <a:gd name="T3" fmla="*/ 144 h 148"/>
                    <a:gd name="T4" fmla="*/ 9 w 155"/>
                    <a:gd name="T5" fmla="*/ 146 h 148"/>
                    <a:gd name="T6" fmla="*/ 152 w 155"/>
                    <a:gd name="T7" fmla="*/ 3 h 148"/>
                    <a:gd name="T8" fmla="*/ 145 w 155"/>
                    <a:gd name="T9" fmla="*/ 2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8">
                      <a:moveTo>
                        <a:pt x="145" y="2"/>
                      </a:moveTo>
                      <a:cubicBezTo>
                        <a:pt x="98" y="49"/>
                        <a:pt x="50" y="97"/>
                        <a:pt x="3" y="144"/>
                      </a:cubicBezTo>
                      <a:cubicBezTo>
                        <a:pt x="0" y="148"/>
                        <a:pt x="7" y="148"/>
                        <a:pt x="9" y="146"/>
                      </a:cubicBezTo>
                      <a:cubicBezTo>
                        <a:pt x="57" y="98"/>
                        <a:pt x="104" y="51"/>
                        <a:pt x="152" y="3"/>
                      </a:cubicBezTo>
                      <a:cubicBezTo>
                        <a:pt x="155" y="0"/>
                        <a:pt x="147" y="0"/>
                        <a:pt x="145" y="2"/>
                      </a:cubicBezTo>
                      <a:close/>
                    </a:path>
                  </a:pathLst>
                </a:custGeom>
                <a:solidFill>
                  <a:srgbClr val="807F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55">
                  <a:extLst>
                    <a:ext uri="{FF2B5EF4-FFF2-40B4-BE49-F238E27FC236}">
                      <a16:creationId xmlns:a16="http://schemas.microsoft.com/office/drawing/2014/main" xmlns="" id="{8FBF067B-0905-4FE1-A16F-D088C929C114}"/>
                    </a:ext>
                  </a:extLst>
                </p:cNvPr>
                <p:cNvSpPr/>
                <p:nvPr/>
              </p:nvSpPr>
              <p:spPr bwMode="auto">
                <a:xfrm>
                  <a:off x="3707" y="2024"/>
                  <a:ext cx="635" cy="294"/>
                </a:xfrm>
                <a:custGeom>
                  <a:avLst/>
                  <a:gdLst>
                    <a:gd name="T0" fmla="*/ 3 w 267"/>
                    <a:gd name="T1" fmla="*/ 6 h 122"/>
                    <a:gd name="T2" fmla="*/ 257 w 267"/>
                    <a:gd name="T3" fmla="*/ 121 h 122"/>
                    <a:gd name="T4" fmla="*/ 263 w 267"/>
                    <a:gd name="T5" fmla="*/ 117 h 122"/>
                    <a:gd name="T6" fmla="*/ 10 w 267"/>
                    <a:gd name="T7" fmla="*/ 1 h 122"/>
                    <a:gd name="T8" fmla="*/ 3 w 267"/>
                    <a:gd name="T9" fmla="*/ 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122">
                      <a:moveTo>
                        <a:pt x="3" y="6"/>
                      </a:moveTo>
                      <a:cubicBezTo>
                        <a:pt x="89" y="43"/>
                        <a:pt x="172" y="83"/>
                        <a:pt x="257" y="121"/>
                      </a:cubicBezTo>
                      <a:cubicBezTo>
                        <a:pt x="260" y="122"/>
                        <a:pt x="267" y="118"/>
                        <a:pt x="263" y="117"/>
                      </a:cubicBezTo>
                      <a:cubicBezTo>
                        <a:pt x="178" y="79"/>
                        <a:pt x="95" y="39"/>
                        <a:pt x="10" y="1"/>
                      </a:cubicBezTo>
                      <a:cubicBezTo>
                        <a:pt x="7" y="0"/>
                        <a:pt x="0" y="4"/>
                        <a:pt x="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AutoShape 50">
                  <a:extLst>
                    <a:ext uri="{FF2B5EF4-FFF2-40B4-BE49-F238E27FC236}">
                      <a16:creationId xmlns:a16="http://schemas.microsoft.com/office/drawing/2014/main" xmlns="" id="{0AFF4C4F-EF77-4653-8431-77CC50AB5756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07" y="1909"/>
                  <a:ext cx="986" cy="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Oval 52">
                  <a:extLst>
                    <a:ext uri="{FF2B5EF4-FFF2-40B4-BE49-F238E27FC236}">
                      <a16:creationId xmlns:a16="http://schemas.microsoft.com/office/drawing/2014/main" xmlns="" id="{63C506CB-97D0-4790-B380-58341F8CEB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prstGeom prst="ellipse">
                  <a:avLst/>
                </a:prstGeom>
                <a:solidFill>
                  <a:srgbClr val="5C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53">
                  <a:extLst>
                    <a:ext uri="{FF2B5EF4-FFF2-40B4-BE49-F238E27FC236}">
                      <a16:creationId xmlns:a16="http://schemas.microsoft.com/office/drawing/2014/main" xmlns="" id="{911FA3A7-9F83-42DD-91E9-3FD80ABA6A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custGeom>
                  <a:avLst/>
                  <a:gdLst>
                    <a:gd name="T0" fmla="*/ 16 w 36"/>
                    <a:gd name="T1" fmla="*/ 34 h 35"/>
                    <a:gd name="T2" fmla="*/ 22 w 36"/>
                    <a:gd name="T3" fmla="*/ 34 h 35"/>
                    <a:gd name="T4" fmla="*/ 25 w 36"/>
                    <a:gd name="T5" fmla="*/ 34 h 35"/>
                    <a:gd name="T6" fmla="*/ 28 w 36"/>
                    <a:gd name="T7" fmla="*/ 28 h 35"/>
                    <a:gd name="T8" fmla="*/ 33 w 36"/>
                    <a:gd name="T9" fmla="*/ 26 h 35"/>
                    <a:gd name="T10" fmla="*/ 35 w 36"/>
                    <a:gd name="T11" fmla="*/ 22 h 35"/>
                    <a:gd name="T12" fmla="*/ 36 w 36"/>
                    <a:gd name="T13" fmla="*/ 19 h 35"/>
                    <a:gd name="T14" fmla="*/ 33 w 36"/>
                    <a:gd name="T15" fmla="*/ 14 h 35"/>
                    <a:gd name="T16" fmla="*/ 30 w 36"/>
                    <a:gd name="T17" fmla="*/ 5 h 35"/>
                    <a:gd name="T18" fmla="*/ 28 w 36"/>
                    <a:gd name="T19" fmla="*/ 3 h 35"/>
                    <a:gd name="T20" fmla="*/ 23 w 36"/>
                    <a:gd name="T21" fmla="*/ 1 h 35"/>
                    <a:gd name="T22" fmla="*/ 13 w 36"/>
                    <a:gd name="T23" fmla="*/ 1 h 35"/>
                    <a:gd name="T24" fmla="*/ 8 w 36"/>
                    <a:gd name="T25" fmla="*/ 4 h 35"/>
                    <a:gd name="T26" fmla="*/ 2 w 36"/>
                    <a:gd name="T27" fmla="*/ 11 h 35"/>
                    <a:gd name="T28" fmla="*/ 0 w 36"/>
                    <a:gd name="T29" fmla="*/ 16 h 35"/>
                    <a:gd name="T30" fmla="*/ 1 w 36"/>
                    <a:gd name="T31" fmla="*/ 20 h 35"/>
                    <a:gd name="T32" fmla="*/ 8 w 36"/>
                    <a:gd name="T33" fmla="*/ 28 h 35"/>
                    <a:gd name="T34" fmla="*/ 11 w 36"/>
                    <a:gd name="T35" fmla="*/ 30 h 35"/>
                    <a:gd name="T36" fmla="*/ 25 w 36"/>
                    <a:gd name="T37" fmla="*/ 28 h 35"/>
                    <a:gd name="T38" fmla="*/ 25 w 36"/>
                    <a:gd name="T39" fmla="*/ 26 h 35"/>
                    <a:gd name="T40" fmla="*/ 13 w 36"/>
                    <a:gd name="T41" fmla="*/ 14 h 35"/>
                    <a:gd name="T42" fmla="*/ 13 w 36"/>
                    <a:gd name="T43" fmla="*/ 12 h 35"/>
                    <a:gd name="T44" fmla="*/ 19 w 36"/>
                    <a:gd name="T45" fmla="*/ 8 h 35"/>
                    <a:gd name="T46" fmla="*/ 16 w 36"/>
                    <a:gd name="T47" fmla="*/ 14 h 35"/>
                    <a:gd name="T48" fmla="*/ 16 w 36"/>
                    <a:gd name="T49" fmla="*/ 17 h 35"/>
                    <a:gd name="T50" fmla="*/ 13 w 36"/>
                    <a:gd name="T51" fmla="*/ 21 h 35"/>
                    <a:gd name="T52" fmla="*/ 13 w 36"/>
                    <a:gd name="T53" fmla="*/ 18 h 35"/>
                    <a:gd name="T54" fmla="*/ 19 w 36"/>
                    <a:gd name="T55" fmla="*/ 24 h 35"/>
                    <a:gd name="T56" fmla="*/ 30 w 36"/>
                    <a:gd name="T57" fmla="*/ 23 h 35"/>
                    <a:gd name="T58" fmla="*/ 28 w 36"/>
                    <a:gd name="T59" fmla="*/ 21 h 35"/>
                    <a:gd name="T60" fmla="*/ 22 w 36"/>
                    <a:gd name="T61" fmla="*/ 20 h 35"/>
                    <a:gd name="T62" fmla="*/ 25 w 36"/>
                    <a:gd name="T63" fmla="*/ 22 h 35"/>
                    <a:gd name="T64" fmla="*/ 28 w 36"/>
                    <a:gd name="T65" fmla="*/ 17 h 35"/>
                    <a:gd name="T66" fmla="*/ 25 w 36"/>
                    <a:gd name="T67" fmla="*/ 15 h 35"/>
                    <a:gd name="T68" fmla="*/ 25 w 36"/>
                    <a:gd name="T69" fmla="*/ 12 h 35"/>
                    <a:gd name="T70" fmla="*/ 30 w 36"/>
                    <a:gd name="T71" fmla="*/ 12 h 35"/>
                    <a:gd name="T72" fmla="*/ 30 w 36"/>
                    <a:gd name="T73" fmla="*/ 9 h 35"/>
                    <a:gd name="T74" fmla="*/ 22 w 36"/>
                    <a:gd name="T75" fmla="*/ 6 h 35"/>
                    <a:gd name="T76" fmla="*/ 16 w 36"/>
                    <a:gd name="T77" fmla="*/ 0 h 35"/>
                    <a:gd name="T78" fmla="*/ 16 w 36"/>
                    <a:gd name="T79" fmla="*/ 3 h 35"/>
                    <a:gd name="T80" fmla="*/ 13 w 36"/>
                    <a:gd name="T81" fmla="*/ 5 h 35"/>
                    <a:gd name="T82" fmla="*/ 11 w 36"/>
                    <a:gd name="T83" fmla="*/ 3 h 35"/>
                    <a:gd name="T84" fmla="*/ 8 w 36"/>
                    <a:gd name="T85" fmla="*/ 8 h 35"/>
                    <a:gd name="T86" fmla="*/ 5 w 36"/>
                    <a:gd name="T87" fmla="*/ 16 h 35"/>
                    <a:gd name="T88" fmla="*/ 8 w 36"/>
                    <a:gd name="T89" fmla="*/ 17 h 35"/>
                    <a:gd name="T90" fmla="*/ 5 w 36"/>
                    <a:gd name="T91" fmla="*/ 19 h 35"/>
                    <a:gd name="T92" fmla="*/ 5 w 36"/>
                    <a:gd name="T93" fmla="*/ 23 h 35"/>
                    <a:gd name="T94" fmla="*/ 13 w 36"/>
                    <a:gd name="T95" fmla="*/ 25 h 35"/>
                    <a:gd name="T96" fmla="*/ 16 w 36"/>
                    <a:gd name="T97" fmla="*/ 30 h 35"/>
                    <a:gd name="T98" fmla="*/ 19 w 36"/>
                    <a:gd name="T99" fmla="*/ 3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6" h="35">
                      <a:moveTo>
                        <a:pt x="13" y="34"/>
                      </a:move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5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6" y="33"/>
                        <a:pt x="28" y="32"/>
                        <a:pt x="29" y="31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29"/>
                        <a:pt x="32" y="28"/>
                        <a:pt x="33" y="26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4"/>
                        <a:pt x="35" y="23"/>
                        <a:pt x="35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36" y="19"/>
                        <a:pt x="36" y="18"/>
                        <a:pt x="36" y="18"/>
                      </a:cubicBezTo>
                      <a:cubicBezTo>
                        <a:pt x="36" y="17"/>
                        <a:pt x="36" y="16"/>
                        <a:pt x="35" y="15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4" y="9"/>
                        <a:pt x="32" y="7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2"/>
                        <a:pt x="26" y="2"/>
                        <a:pt x="25" y="1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1" y="0"/>
                        <a:pt x="20" y="0"/>
                        <a:pt x="18" y="0"/>
                      </a:cubicBezTo>
                      <a:cubicBezTo>
                        <a:pt x="16" y="0"/>
                        <a:pt x="15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1" y="1"/>
                        <a:pt x="9" y="2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6"/>
                        <a:pt x="3" y="8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5"/>
                        <a:pt x="0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3"/>
                        <a:pt x="3" y="27"/>
                        <a:pt x="5" y="29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3"/>
                        <a:pt x="10" y="33"/>
                        <a:pt x="11" y="34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lnTo>
                        <a:pt x="13" y="34"/>
                      </a:lnTo>
                      <a:close/>
                      <a:moveTo>
                        <a:pt x="25" y="28"/>
                      </a:move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lnTo>
                        <a:pt x="25" y="28"/>
                      </a:lnTo>
                      <a:close/>
                      <a:moveTo>
                        <a:pt x="13" y="12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lnTo>
                        <a:pt x="13" y="12"/>
                      </a:lnTo>
                      <a:close/>
                      <a:moveTo>
                        <a:pt x="16" y="10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lnTo>
                        <a:pt x="16" y="10"/>
                      </a:lnTo>
                      <a:close/>
                      <a:moveTo>
                        <a:pt x="16" y="14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lnTo>
                        <a:pt x="16" y="14"/>
                      </a:lnTo>
                      <a:close/>
                      <a:moveTo>
                        <a:pt x="13" y="18"/>
                      </a:move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lnTo>
                        <a:pt x="13" y="18"/>
                      </a:lnTo>
                      <a:close/>
                      <a:moveTo>
                        <a:pt x="16" y="20"/>
                      </a:move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lnTo>
                        <a:pt x="16" y="20"/>
                      </a:lnTo>
                      <a:close/>
                      <a:moveTo>
                        <a:pt x="30" y="23"/>
                      </a:move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lnTo>
                        <a:pt x="30" y="23"/>
                      </a:lnTo>
                      <a:close/>
                      <a:moveTo>
                        <a:pt x="25" y="22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lnTo>
                        <a:pt x="25" y="22"/>
                      </a:lnTo>
                      <a:close/>
                      <a:moveTo>
                        <a:pt x="30" y="15"/>
                      </a:move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lnTo>
                        <a:pt x="30" y="15"/>
                      </a:lnTo>
                      <a:close/>
                      <a:moveTo>
                        <a:pt x="25" y="15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lnTo>
                        <a:pt x="25" y="15"/>
                      </a:lnTo>
                      <a:close/>
                      <a:moveTo>
                        <a:pt x="30" y="9"/>
                      </a:move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8"/>
                        <a:pt x="28" y="8"/>
                        <a:pt x="28" y="8"/>
                      </a:cubicBezTo>
                      <a:lnTo>
                        <a:pt x="30" y="9"/>
                      </a:lnTo>
                      <a:close/>
                      <a:moveTo>
                        <a:pt x="25" y="6"/>
                      </a:move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4"/>
                        <a:pt x="22" y="4"/>
                        <a:pt x="22" y="4"/>
                      </a:cubicBezTo>
                      <a:lnTo>
                        <a:pt x="25" y="6"/>
                      </a:lnTo>
                      <a:close/>
                      <a:moveTo>
                        <a:pt x="16" y="0"/>
                      </a:move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lnTo>
                        <a:pt x="16" y="0"/>
                      </a:lnTo>
                      <a:close/>
                      <a:moveTo>
                        <a:pt x="11" y="3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1" y="6"/>
                        <a:pt x="11" y="6"/>
                        <a:pt x="11" y="6"/>
                      </a:cubicBezTo>
                      <a:lnTo>
                        <a:pt x="11" y="3"/>
                      </a:lnTo>
                      <a:close/>
                      <a:moveTo>
                        <a:pt x="5" y="9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lnTo>
                        <a:pt x="5" y="9"/>
                      </a:lnTo>
                      <a:close/>
                      <a:moveTo>
                        <a:pt x="5" y="16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7"/>
                        <a:pt x="8" y="17"/>
                        <a:pt x="8" y="17"/>
                      </a:cubicBezTo>
                      <a:lnTo>
                        <a:pt x="5" y="16"/>
                      </a:lnTo>
                      <a:close/>
                      <a:moveTo>
                        <a:pt x="5" y="23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5"/>
                        <a:pt x="8" y="25"/>
                        <a:pt x="8" y="25"/>
                      </a:cubicBezTo>
                      <a:lnTo>
                        <a:pt x="5" y="23"/>
                      </a:lnTo>
                      <a:close/>
                      <a:moveTo>
                        <a:pt x="11" y="27"/>
                      </a:move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lnTo>
                        <a:pt x="11" y="27"/>
                      </a:lnTo>
                      <a:close/>
                      <a:moveTo>
                        <a:pt x="16" y="30"/>
                      </a:move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lnTo>
                        <a:pt x="16" y="30"/>
                      </a:lnTo>
                      <a:close/>
                    </a:path>
                  </a:pathLst>
                </a:custGeom>
                <a:gradFill flip="none" rotWithShape="1">
                  <a:gsLst>
                    <a:gs pos="4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8" name="Freeform 43">
              <a:extLst>
                <a:ext uri="{FF2B5EF4-FFF2-40B4-BE49-F238E27FC236}">
                  <a16:creationId xmlns:a16="http://schemas.microsoft.com/office/drawing/2014/main" xmlns="" id="{7D5BE95E-6640-4E30-822F-A8CB84D317CA}"/>
                </a:ext>
              </a:extLst>
            </p:cNvPr>
            <p:cNvSpPr/>
            <p:nvPr/>
          </p:nvSpPr>
          <p:spPr bwMode="auto">
            <a:xfrm rot="20973432">
              <a:off x="5631287" y="322715"/>
              <a:ext cx="322672" cy="3334989"/>
            </a:xfrm>
            <a:custGeom>
              <a:avLst/>
              <a:gdLst>
                <a:gd name="T0" fmla="*/ 149 w 149"/>
                <a:gd name="T1" fmla="*/ 1540 h 1540"/>
                <a:gd name="T2" fmla="*/ 94 w 149"/>
                <a:gd name="T3" fmla="*/ 1488 h 1540"/>
                <a:gd name="T4" fmla="*/ 0 w 149"/>
                <a:gd name="T5" fmla="*/ 0 h 1540"/>
                <a:gd name="T6" fmla="*/ 54 w 149"/>
                <a:gd name="T7" fmla="*/ 28 h 1540"/>
                <a:gd name="T8" fmla="*/ 149 w 149"/>
                <a:gd name="T9" fmla="*/ 154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40">
                  <a:moveTo>
                    <a:pt x="149" y="1540"/>
                  </a:moveTo>
                  <a:lnTo>
                    <a:pt x="94" y="1488"/>
                  </a:lnTo>
                  <a:lnTo>
                    <a:pt x="0" y="0"/>
                  </a:lnTo>
                  <a:lnTo>
                    <a:pt x="54" y="28"/>
                  </a:lnTo>
                  <a:lnTo>
                    <a:pt x="149" y="1540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xmlns="" id="{A6BDA409-CAA7-4E66-AD1A-F93EFE4A0F1D}"/>
                </a:ext>
              </a:extLst>
            </p:cNvPr>
            <p:cNvSpPr/>
            <p:nvPr/>
          </p:nvSpPr>
          <p:spPr bwMode="auto">
            <a:xfrm rot="20973432">
              <a:off x="1409527" y="3930894"/>
              <a:ext cx="4905033" cy="450440"/>
            </a:xfrm>
            <a:custGeom>
              <a:avLst/>
              <a:gdLst>
                <a:gd name="T0" fmla="*/ 19 w 2265"/>
                <a:gd name="T1" fmla="*/ 208 h 208"/>
                <a:gd name="T2" fmla="*/ 0 w 2265"/>
                <a:gd name="T3" fmla="*/ 154 h 208"/>
                <a:gd name="T4" fmla="*/ 2210 w 2265"/>
                <a:gd name="T5" fmla="*/ 0 h 208"/>
                <a:gd name="T6" fmla="*/ 2265 w 2265"/>
                <a:gd name="T7" fmla="*/ 52 h 208"/>
                <a:gd name="T8" fmla="*/ 19 w 2265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5" h="208">
                  <a:moveTo>
                    <a:pt x="19" y="208"/>
                  </a:moveTo>
                  <a:lnTo>
                    <a:pt x="0" y="154"/>
                  </a:lnTo>
                  <a:lnTo>
                    <a:pt x="2210" y="0"/>
                  </a:lnTo>
                  <a:lnTo>
                    <a:pt x="2265" y="52"/>
                  </a:lnTo>
                  <a:lnTo>
                    <a:pt x="19" y="208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5">
              <a:extLst>
                <a:ext uri="{FF2B5EF4-FFF2-40B4-BE49-F238E27FC236}">
                  <a16:creationId xmlns:a16="http://schemas.microsoft.com/office/drawing/2014/main" xmlns="" id="{E6A31490-F9FC-429A-9CD0-79EB9B099667}"/>
                </a:ext>
              </a:extLst>
            </p:cNvPr>
            <p:cNvSpPr/>
            <p:nvPr/>
          </p:nvSpPr>
          <p:spPr bwMode="auto">
            <a:xfrm rot="20973432">
              <a:off x="679719" y="1331246"/>
              <a:ext cx="285856" cy="3863390"/>
            </a:xfrm>
            <a:custGeom>
              <a:avLst/>
              <a:gdLst>
                <a:gd name="T0" fmla="*/ 132 w 132"/>
                <a:gd name="T1" fmla="*/ 1784 h 1784"/>
                <a:gd name="T2" fmla="*/ 116 w 132"/>
                <a:gd name="T3" fmla="*/ 1728 h 1784"/>
                <a:gd name="T4" fmla="*/ 0 w 132"/>
                <a:gd name="T5" fmla="*/ 0 h 1784"/>
                <a:gd name="T6" fmla="*/ 14 w 132"/>
                <a:gd name="T7" fmla="*/ 28 h 1784"/>
                <a:gd name="T8" fmla="*/ 132 w 132"/>
                <a:gd name="T9" fmla="*/ 1784 h 1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84">
                  <a:moveTo>
                    <a:pt x="132" y="1784"/>
                  </a:moveTo>
                  <a:lnTo>
                    <a:pt x="116" y="1728"/>
                  </a:lnTo>
                  <a:lnTo>
                    <a:pt x="0" y="0"/>
                  </a:lnTo>
                  <a:lnTo>
                    <a:pt x="14" y="28"/>
                  </a:lnTo>
                  <a:lnTo>
                    <a:pt x="132" y="178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6">
              <a:extLst>
                <a:ext uri="{FF2B5EF4-FFF2-40B4-BE49-F238E27FC236}">
                  <a16:creationId xmlns:a16="http://schemas.microsoft.com/office/drawing/2014/main" xmlns="" id="{DEA10DDE-3EC9-47E3-8008-FBE2445EBD45}"/>
                </a:ext>
              </a:extLst>
            </p:cNvPr>
            <p:cNvSpPr/>
            <p:nvPr/>
          </p:nvSpPr>
          <p:spPr bwMode="auto">
            <a:xfrm rot="20973432">
              <a:off x="259410" y="534620"/>
              <a:ext cx="5489739" cy="420122"/>
            </a:xfrm>
            <a:custGeom>
              <a:avLst/>
              <a:gdLst>
                <a:gd name="T0" fmla="*/ 14 w 2535"/>
                <a:gd name="T1" fmla="*/ 194 h 194"/>
                <a:gd name="T2" fmla="*/ 0 w 2535"/>
                <a:gd name="T3" fmla="*/ 166 h 194"/>
                <a:gd name="T4" fmla="*/ 2480 w 2535"/>
                <a:gd name="T5" fmla="*/ 0 h 194"/>
                <a:gd name="T6" fmla="*/ 2535 w 2535"/>
                <a:gd name="T7" fmla="*/ 26 h 194"/>
                <a:gd name="T8" fmla="*/ 14 w 2535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5" h="194">
                  <a:moveTo>
                    <a:pt x="14" y="194"/>
                  </a:moveTo>
                  <a:lnTo>
                    <a:pt x="0" y="166"/>
                  </a:lnTo>
                  <a:lnTo>
                    <a:pt x="2480" y="0"/>
                  </a:lnTo>
                  <a:lnTo>
                    <a:pt x="2535" y="26"/>
                  </a:lnTo>
                  <a:lnTo>
                    <a:pt x="14" y="194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8">
              <a:extLst>
                <a:ext uri="{FF2B5EF4-FFF2-40B4-BE49-F238E27FC236}">
                  <a16:creationId xmlns:a16="http://schemas.microsoft.com/office/drawing/2014/main" xmlns="" id="{4DE595DB-6C7E-4CB9-902A-6CD8D4D3A179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7257" y="534825"/>
              <a:ext cx="5695468" cy="4166571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7">
              <a:extLst>
                <a:ext uri="{FF2B5EF4-FFF2-40B4-BE49-F238E27FC236}">
                  <a16:creationId xmlns:a16="http://schemas.microsoft.com/office/drawing/2014/main" xmlns="" id="{5B4437BE-DF2D-4E5F-B1ED-6704DC71E6CA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8667" y="507439"/>
              <a:ext cx="5695467" cy="4166572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close/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6F92C380-9C41-47BC-A2E7-BCFFF377A9BE}"/>
              </a:ext>
            </a:extLst>
          </p:cNvPr>
          <p:cNvGrpSpPr/>
          <p:nvPr/>
        </p:nvGrpSpPr>
        <p:grpSpPr>
          <a:xfrm rot="727474">
            <a:off x="6426470" y="1759310"/>
            <a:ext cx="2573768" cy="2223587"/>
            <a:chOff x="259410" y="-64586"/>
            <a:chExt cx="6074724" cy="5259222"/>
          </a:xfrm>
        </p:grpSpPr>
        <p:sp>
          <p:nvSpPr>
            <p:cNvPr id="42" name="Freeform 59">
              <a:extLst>
                <a:ext uri="{FF2B5EF4-FFF2-40B4-BE49-F238E27FC236}">
                  <a16:creationId xmlns:a16="http://schemas.microsoft.com/office/drawing/2014/main" xmlns="" id="{22DC6FA6-9400-44E6-AC5C-C5406E8EF427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14913" y="702958"/>
              <a:ext cx="5632666" cy="4077781"/>
            </a:xfrm>
            <a:custGeom>
              <a:avLst/>
              <a:gdLst>
                <a:gd name="T0" fmla="*/ 215 w 2601"/>
                <a:gd name="T1" fmla="*/ 1757 h 1883"/>
                <a:gd name="T2" fmla="*/ 139 w 2601"/>
                <a:gd name="T3" fmla="*/ 238 h 1883"/>
                <a:gd name="T4" fmla="*/ 2394 w 2601"/>
                <a:gd name="T5" fmla="*/ 126 h 1883"/>
                <a:gd name="T6" fmla="*/ 2463 w 2601"/>
                <a:gd name="T7" fmla="*/ 1641 h 1883"/>
                <a:gd name="T8" fmla="*/ 215 w 2601"/>
                <a:gd name="T9" fmla="*/ 1757 h 1883"/>
                <a:gd name="T10" fmla="*/ 2522 w 2601"/>
                <a:gd name="T11" fmla="*/ 0 h 1883"/>
                <a:gd name="T12" fmla="*/ 0 w 2601"/>
                <a:gd name="T13" fmla="*/ 126 h 1883"/>
                <a:gd name="T14" fmla="*/ 85 w 2601"/>
                <a:gd name="T15" fmla="*/ 1883 h 1883"/>
                <a:gd name="T16" fmla="*/ 2601 w 2601"/>
                <a:gd name="T17" fmla="*/ 1753 h 1883"/>
                <a:gd name="T18" fmla="*/ 2522 w 2601"/>
                <a:gd name="T19" fmla="*/ 0 h 1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1" h="1883">
                  <a:moveTo>
                    <a:pt x="215" y="1757"/>
                  </a:moveTo>
                  <a:lnTo>
                    <a:pt x="139" y="238"/>
                  </a:lnTo>
                  <a:lnTo>
                    <a:pt x="2394" y="126"/>
                  </a:lnTo>
                  <a:lnTo>
                    <a:pt x="2463" y="1641"/>
                  </a:lnTo>
                  <a:lnTo>
                    <a:pt x="215" y="1757"/>
                  </a:lnTo>
                  <a:close/>
                  <a:moveTo>
                    <a:pt x="2522" y="0"/>
                  </a:moveTo>
                  <a:lnTo>
                    <a:pt x="0" y="126"/>
                  </a:lnTo>
                  <a:lnTo>
                    <a:pt x="85" y="1883"/>
                  </a:lnTo>
                  <a:lnTo>
                    <a:pt x="2601" y="1753"/>
                  </a:lnTo>
                  <a:lnTo>
                    <a:pt x="252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65546457-A5D1-4C4F-9BCF-3F7A19067153}"/>
                </a:ext>
              </a:extLst>
            </p:cNvPr>
            <p:cNvSpPr/>
            <p:nvPr/>
          </p:nvSpPr>
          <p:spPr>
            <a:xfrm rot="20740147">
              <a:off x="839456" y="943403"/>
              <a:ext cx="5152463" cy="3406776"/>
            </a:xfrm>
            <a:prstGeom prst="rect">
              <a:avLst/>
            </a:prstGeom>
            <a:blipFill dpi="0" rotWithShape="1">
              <a:blip r:embed="rId7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FF94B7F3-1FA7-4833-A78F-41CBCD7C251C}"/>
                </a:ext>
              </a:extLst>
            </p:cNvPr>
            <p:cNvGrpSpPr/>
            <p:nvPr/>
          </p:nvGrpSpPr>
          <p:grpSpPr>
            <a:xfrm rot="20797027">
              <a:off x="1931734" y="-64586"/>
              <a:ext cx="1962415" cy="875978"/>
              <a:chOff x="5170485" y="1440655"/>
              <a:chExt cx="1643063" cy="733426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1BD8A542-27DB-4A80-91F1-C8FD8F61FB53}"/>
                  </a:ext>
                </a:extLst>
              </p:cNvPr>
              <p:cNvSpPr/>
              <p:nvPr/>
            </p:nvSpPr>
            <p:spPr>
              <a:xfrm>
                <a:off x="5656265" y="1586159"/>
                <a:ext cx="295298" cy="128172"/>
              </a:xfrm>
              <a:prstGeom prst="ellipse">
                <a:avLst/>
              </a:prstGeom>
              <a:gradFill flip="none" rotWithShape="1">
                <a:gsLst>
                  <a:gs pos="4000">
                    <a:schemeClr val="bg1">
                      <a:lumMod val="6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xmlns="" id="{CB878099-7EA5-4E04-9012-7C2DB9F143D3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70485" y="1440655"/>
                <a:ext cx="1643063" cy="733426"/>
                <a:chOff x="3307" y="1909"/>
                <a:chExt cx="1035" cy="462"/>
              </a:xfrm>
            </p:grpSpPr>
            <p:sp>
              <p:nvSpPr>
                <p:cNvPr id="53" name="Freeform 54">
                  <a:extLst>
                    <a:ext uri="{FF2B5EF4-FFF2-40B4-BE49-F238E27FC236}">
                      <a16:creationId xmlns:a16="http://schemas.microsoft.com/office/drawing/2014/main" xmlns="" id="{7F760643-B0FE-48D8-9CD8-019384505D7A}"/>
                    </a:ext>
                  </a:extLst>
                </p:cNvPr>
                <p:cNvSpPr/>
                <p:nvPr/>
              </p:nvSpPr>
              <p:spPr bwMode="auto">
                <a:xfrm>
                  <a:off x="3340" y="2014"/>
                  <a:ext cx="369" cy="357"/>
                </a:xfrm>
                <a:custGeom>
                  <a:avLst/>
                  <a:gdLst>
                    <a:gd name="T0" fmla="*/ 145 w 155"/>
                    <a:gd name="T1" fmla="*/ 2 h 148"/>
                    <a:gd name="T2" fmla="*/ 3 w 155"/>
                    <a:gd name="T3" fmla="*/ 144 h 148"/>
                    <a:gd name="T4" fmla="*/ 9 w 155"/>
                    <a:gd name="T5" fmla="*/ 146 h 148"/>
                    <a:gd name="T6" fmla="*/ 152 w 155"/>
                    <a:gd name="T7" fmla="*/ 3 h 148"/>
                    <a:gd name="T8" fmla="*/ 145 w 155"/>
                    <a:gd name="T9" fmla="*/ 2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8">
                      <a:moveTo>
                        <a:pt x="145" y="2"/>
                      </a:moveTo>
                      <a:cubicBezTo>
                        <a:pt x="98" y="49"/>
                        <a:pt x="50" y="97"/>
                        <a:pt x="3" y="144"/>
                      </a:cubicBezTo>
                      <a:cubicBezTo>
                        <a:pt x="0" y="148"/>
                        <a:pt x="7" y="148"/>
                        <a:pt x="9" y="146"/>
                      </a:cubicBezTo>
                      <a:cubicBezTo>
                        <a:pt x="57" y="98"/>
                        <a:pt x="104" y="51"/>
                        <a:pt x="152" y="3"/>
                      </a:cubicBezTo>
                      <a:cubicBezTo>
                        <a:pt x="155" y="0"/>
                        <a:pt x="147" y="0"/>
                        <a:pt x="145" y="2"/>
                      </a:cubicBezTo>
                      <a:close/>
                    </a:path>
                  </a:pathLst>
                </a:custGeom>
                <a:solidFill>
                  <a:srgbClr val="807F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55">
                  <a:extLst>
                    <a:ext uri="{FF2B5EF4-FFF2-40B4-BE49-F238E27FC236}">
                      <a16:creationId xmlns:a16="http://schemas.microsoft.com/office/drawing/2014/main" xmlns="" id="{F1B0FBC1-40C7-42DD-B25D-648581904E52}"/>
                    </a:ext>
                  </a:extLst>
                </p:cNvPr>
                <p:cNvSpPr/>
                <p:nvPr/>
              </p:nvSpPr>
              <p:spPr bwMode="auto">
                <a:xfrm>
                  <a:off x="3707" y="2024"/>
                  <a:ext cx="635" cy="294"/>
                </a:xfrm>
                <a:custGeom>
                  <a:avLst/>
                  <a:gdLst>
                    <a:gd name="T0" fmla="*/ 3 w 267"/>
                    <a:gd name="T1" fmla="*/ 6 h 122"/>
                    <a:gd name="T2" fmla="*/ 257 w 267"/>
                    <a:gd name="T3" fmla="*/ 121 h 122"/>
                    <a:gd name="T4" fmla="*/ 263 w 267"/>
                    <a:gd name="T5" fmla="*/ 117 h 122"/>
                    <a:gd name="T6" fmla="*/ 10 w 267"/>
                    <a:gd name="T7" fmla="*/ 1 h 122"/>
                    <a:gd name="T8" fmla="*/ 3 w 267"/>
                    <a:gd name="T9" fmla="*/ 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122">
                      <a:moveTo>
                        <a:pt x="3" y="6"/>
                      </a:moveTo>
                      <a:cubicBezTo>
                        <a:pt x="89" y="43"/>
                        <a:pt x="172" y="83"/>
                        <a:pt x="257" y="121"/>
                      </a:cubicBezTo>
                      <a:cubicBezTo>
                        <a:pt x="260" y="122"/>
                        <a:pt x="267" y="118"/>
                        <a:pt x="263" y="117"/>
                      </a:cubicBezTo>
                      <a:cubicBezTo>
                        <a:pt x="178" y="79"/>
                        <a:pt x="95" y="39"/>
                        <a:pt x="10" y="1"/>
                      </a:cubicBezTo>
                      <a:cubicBezTo>
                        <a:pt x="7" y="0"/>
                        <a:pt x="0" y="4"/>
                        <a:pt x="3" y="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AutoShape 50">
                  <a:extLst>
                    <a:ext uri="{FF2B5EF4-FFF2-40B4-BE49-F238E27FC236}">
                      <a16:creationId xmlns:a16="http://schemas.microsoft.com/office/drawing/2014/main" xmlns="" id="{9165EE26-21FB-46D7-B816-69DB5EC53F11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07" y="1909"/>
                  <a:ext cx="986" cy="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Oval 52">
                  <a:extLst>
                    <a:ext uri="{FF2B5EF4-FFF2-40B4-BE49-F238E27FC236}">
                      <a16:creationId xmlns:a16="http://schemas.microsoft.com/office/drawing/2014/main" xmlns="" id="{7075FC62-0F9D-4CCD-91A2-72BC76B637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prstGeom prst="ellipse">
                  <a:avLst/>
                </a:prstGeom>
                <a:solidFill>
                  <a:srgbClr val="5C5D5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" name="Freeform 53">
                  <a:extLst>
                    <a:ext uri="{FF2B5EF4-FFF2-40B4-BE49-F238E27FC236}">
                      <a16:creationId xmlns:a16="http://schemas.microsoft.com/office/drawing/2014/main" xmlns="" id="{AF71D96E-EAA0-4679-9123-5AC7C4911BE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76" y="1956"/>
                  <a:ext cx="85" cy="85"/>
                </a:xfrm>
                <a:custGeom>
                  <a:avLst/>
                  <a:gdLst>
                    <a:gd name="T0" fmla="*/ 16 w 36"/>
                    <a:gd name="T1" fmla="*/ 34 h 35"/>
                    <a:gd name="T2" fmla="*/ 22 w 36"/>
                    <a:gd name="T3" fmla="*/ 34 h 35"/>
                    <a:gd name="T4" fmla="*/ 25 w 36"/>
                    <a:gd name="T5" fmla="*/ 34 h 35"/>
                    <a:gd name="T6" fmla="*/ 28 w 36"/>
                    <a:gd name="T7" fmla="*/ 28 h 35"/>
                    <a:gd name="T8" fmla="*/ 33 w 36"/>
                    <a:gd name="T9" fmla="*/ 26 h 35"/>
                    <a:gd name="T10" fmla="*/ 35 w 36"/>
                    <a:gd name="T11" fmla="*/ 22 h 35"/>
                    <a:gd name="T12" fmla="*/ 36 w 36"/>
                    <a:gd name="T13" fmla="*/ 19 h 35"/>
                    <a:gd name="T14" fmla="*/ 33 w 36"/>
                    <a:gd name="T15" fmla="*/ 14 h 35"/>
                    <a:gd name="T16" fmla="*/ 30 w 36"/>
                    <a:gd name="T17" fmla="*/ 5 h 35"/>
                    <a:gd name="T18" fmla="*/ 28 w 36"/>
                    <a:gd name="T19" fmla="*/ 3 h 35"/>
                    <a:gd name="T20" fmla="*/ 23 w 36"/>
                    <a:gd name="T21" fmla="*/ 1 h 35"/>
                    <a:gd name="T22" fmla="*/ 13 w 36"/>
                    <a:gd name="T23" fmla="*/ 1 h 35"/>
                    <a:gd name="T24" fmla="*/ 8 w 36"/>
                    <a:gd name="T25" fmla="*/ 4 h 35"/>
                    <a:gd name="T26" fmla="*/ 2 w 36"/>
                    <a:gd name="T27" fmla="*/ 11 h 35"/>
                    <a:gd name="T28" fmla="*/ 0 w 36"/>
                    <a:gd name="T29" fmla="*/ 16 h 35"/>
                    <a:gd name="T30" fmla="*/ 1 w 36"/>
                    <a:gd name="T31" fmla="*/ 20 h 35"/>
                    <a:gd name="T32" fmla="*/ 8 w 36"/>
                    <a:gd name="T33" fmla="*/ 28 h 35"/>
                    <a:gd name="T34" fmla="*/ 11 w 36"/>
                    <a:gd name="T35" fmla="*/ 30 h 35"/>
                    <a:gd name="T36" fmla="*/ 25 w 36"/>
                    <a:gd name="T37" fmla="*/ 28 h 35"/>
                    <a:gd name="T38" fmla="*/ 25 w 36"/>
                    <a:gd name="T39" fmla="*/ 26 h 35"/>
                    <a:gd name="T40" fmla="*/ 13 w 36"/>
                    <a:gd name="T41" fmla="*/ 14 h 35"/>
                    <a:gd name="T42" fmla="*/ 13 w 36"/>
                    <a:gd name="T43" fmla="*/ 12 h 35"/>
                    <a:gd name="T44" fmla="*/ 19 w 36"/>
                    <a:gd name="T45" fmla="*/ 8 h 35"/>
                    <a:gd name="T46" fmla="*/ 16 w 36"/>
                    <a:gd name="T47" fmla="*/ 14 h 35"/>
                    <a:gd name="T48" fmla="*/ 16 w 36"/>
                    <a:gd name="T49" fmla="*/ 17 h 35"/>
                    <a:gd name="T50" fmla="*/ 13 w 36"/>
                    <a:gd name="T51" fmla="*/ 21 h 35"/>
                    <a:gd name="T52" fmla="*/ 13 w 36"/>
                    <a:gd name="T53" fmla="*/ 18 h 35"/>
                    <a:gd name="T54" fmla="*/ 19 w 36"/>
                    <a:gd name="T55" fmla="*/ 24 h 35"/>
                    <a:gd name="T56" fmla="*/ 30 w 36"/>
                    <a:gd name="T57" fmla="*/ 23 h 35"/>
                    <a:gd name="T58" fmla="*/ 28 w 36"/>
                    <a:gd name="T59" fmla="*/ 21 h 35"/>
                    <a:gd name="T60" fmla="*/ 22 w 36"/>
                    <a:gd name="T61" fmla="*/ 20 h 35"/>
                    <a:gd name="T62" fmla="*/ 25 w 36"/>
                    <a:gd name="T63" fmla="*/ 22 h 35"/>
                    <a:gd name="T64" fmla="*/ 28 w 36"/>
                    <a:gd name="T65" fmla="*/ 17 h 35"/>
                    <a:gd name="T66" fmla="*/ 25 w 36"/>
                    <a:gd name="T67" fmla="*/ 15 h 35"/>
                    <a:gd name="T68" fmla="*/ 25 w 36"/>
                    <a:gd name="T69" fmla="*/ 12 h 35"/>
                    <a:gd name="T70" fmla="*/ 30 w 36"/>
                    <a:gd name="T71" fmla="*/ 12 h 35"/>
                    <a:gd name="T72" fmla="*/ 30 w 36"/>
                    <a:gd name="T73" fmla="*/ 9 h 35"/>
                    <a:gd name="T74" fmla="*/ 22 w 36"/>
                    <a:gd name="T75" fmla="*/ 6 h 35"/>
                    <a:gd name="T76" fmla="*/ 16 w 36"/>
                    <a:gd name="T77" fmla="*/ 0 h 35"/>
                    <a:gd name="T78" fmla="*/ 16 w 36"/>
                    <a:gd name="T79" fmla="*/ 3 h 35"/>
                    <a:gd name="T80" fmla="*/ 13 w 36"/>
                    <a:gd name="T81" fmla="*/ 5 h 35"/>
                    <a:gd name="T82" fmla="*/ 11 w 36"/>
                    <a:gd name="T83" fmla="*/ 3 h 35"/>
                    <a:gd name="T84" fmla="*/ 8 w 36"/>
                    <a:gd name="T85" fmla="*/ 8 h 35"/>
                    <a:gd name="T86" fmla="*/ 5 w 36"/>
                    <a:gd name="T87" fmla="*/ 16 h 35"/>
                    <a:gd name="T88" fmla="*/ 8 w 36"/>
                    <a:gd name="T89" fmla="*/ 17 h 35"/>
                    <a:gd name="T90" fmla="*/ 5 w 36"/>
                    <a:gd name="T91" fmla="*/ 19 h 35"/>
                    <a:gd name="T92" fmla="*/ 5 w 36"/>
                    <a:gd name="T93" fmla="*/ 23 h 35"/>
                    <a:gd name="T94" fmla="*/ 13 w 36"/>
                    <a:gd name="T95" fmla="*/ 25 h 35"/>
                    <a:gd name="T96" fmla="*/ 16 w 36"/>
                    <a:gd name="T97" fmla="*/ 30 h 35"/>
                    <a:gd name="T98" fmla="*/ 19 w 36"/>
                    <a:gd name="T99" fmla="*/ 3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6" h="35">
                      <a:moveTo>
                        <a:pt x="13" y="34"/>
                      </a:move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5"/>
                        <a:pt x="23" y="34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6" y="33"/>
                        <a:pt x="28" y="32"/>
                        <a:pt x="29" y="31"/>
                      </a:cubicBezTo>
                      <a:cubicBezTo>
                        <a:pt x="28" y="30"/>
                        <a:pt x="28" y="30"/>
                        <a:pt x="28" y="30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0" y="31"/>
                        <a:pt x="30" y="31"/>
                        <a:pt x="30" y="31"/>
                      </a:cubicBezTo>
                      <a:cubicBezTo>
                        <a:pt x="31" y="29"/>
                        <a:pt x="32" y="28"/>
                        <a:pt x="33" y="26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4"/>
                        <a:pt x="35" y="23"/>
                        <a:pt x="35" y="22"/>
                      </a:cubicBezTo>
                      <a:cubicBezTo>
                        <a:pt x="33" y="21"/>
                        <a:pt x="33" y="21"/>
                        <a:pt x="33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36" y="19"/>
                        <a:pt x="36" y="18"/>
                        <a:pt x="36" y="18"/>
                      </a:cubicBezTo>
                      <a:cubicBezTo>
                        <a:pt x="36" y="17"/>
                        <a:pt x="36" y="16"/>
                        <a:pt x="35" y="15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4" y="9"/>
                        <a:pt x="32" y="7"/>
                        <a:pt x="30" y="5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2"/>
                        <a:pt x="26" y="2"/>
                        <a:pt x="25" y="1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1" y="0"/>
                        <a:pt x="20" y="0"/>
                        <a:pt x="18" y="0"/>
                      </a:cubicBezTo>
                      <a:cubicBezTo>
                        <a:pt x="16" y="0"/>
                        <a:pt x="15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1" y="1"/>
                        <a:pt x="9" y="2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6"/>
                        <a:pt x="3" y="8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4"/>
                        <a:pt x="1" y="15"/>
                        <a:pt x="0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3"/>
                        <a:pt x="3" y="27"/>
                        <a:pt x="5" y="29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3"/>
                        <a:pt x="10" y="33"/>
                        <a:pt x="11" y="34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lnTo>
                        <a:pt x="13" y="34"/>
                      </a:lnTo>
                      <a:close/>
                      <a:moveTo>
                        <a:pt x="25" y="28"/>
                      </a:move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lnTo>
                        <a:pt x="25" y="28"/>
                      </a:lnTo>
                      <a:close/>
                      <a:moveTo>
                        <a:pt x="13" y="12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lnTo>
                        <a:pt x="13" y="12"/>
                      </a:lnTo>
                      <a:close/>
                      <a:moveTo>
                        <a:pt x="16" y="10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lnTo>
                        <a:pt x="16" y="10"/>
                      </a:lnTo>
                      <a:close/>
                      <a:moveTo>
                        <a:pt x="16" y="14"/>
                      </a:move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lnTo>
                        <a:pt x="16" y="14"/>
                      </a:lnTo>
                      <a:close/>
                      <a:moveTo>
                        <a:pt x="13" y="18"/>
                      </a:moveTo>
                      <a:cubicBezTo>
                        <a:pt x="13" y="21"/>
                        <a:pt x="13" y="21"/>
                        <a:pt x="13" y="21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lnTo>
                        <a:pt x="13" y="18"/>
                      </a:lnTo>
                      <a:close/>
                      <a:moveTo>
                        <a:pt x="16" y="20"/>
                      </a:move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lnTo>
                        <a:pt x="16" y="20"/>
                      </a:lnTo>
                      <a:close/>
                      <a:moveTo>
                        <a:pt x="30" y="23"/>
                      </a:move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lnTo>
                        <a:pt x="30" y="23"/>
                      </a:lnTo>
                      <a:close/>
                      <a:moveTo>
                        <a:pt x="25" y="22"/>
                      </a:move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lnTo>
                        <a:pt x="25" y="22"/>
                      </a:lnTo>
                      <a:close/>
                      <a:moveTo>
                        <a:pt x="30" y="15"/>
                      </a:moveTo>
                      <a:cubicBezTo>
                        <a:pt x="30" y="19"/>
                        <a:pt x="30" y="19"/>
                        <a:pt x="30" y="19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lnTo>
                        <a:pt x="30" y="15"/>
                      </a:lnTo>
                      <a:close/>
                      <a:moveTo>
                        <a:pt x="25" y="15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lnTo>
                        <a:pt x="25" y="15"/>
                      </a:lnTo>
                      <a:close/>
                      <a:moveTo>
                        <a:pt x="30" y="9"/>
                      </a:move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8"/>
                        <a:pt x="28" y="8"/>
                        <a:pt x="28" y="8"/>
                      </a:cubicBezTo>
                      <a:lnTo>
                        <a:pt x="30" y="9"/>
                      </a:lnTo>
                      <a:close/>
                      <a:moveTo>
                        <a:pt x="25" y="6"/>
                      </a:move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2" y="4"/>
                        <a:pt x="22" y="4"/>
                        <a:pt x="22" y="4"/>
                      </a:cubicBezTo>
                      <a:lnTo>
                        <a:pt x="25" y="6"/>
                      </a:lnTo>
                      <a:close/>
                      <a:moveTo>
                        <a:pt x="16" y="0"/>
                      </a:move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6" y="3"/>
                        <a:pt x="16" y="3"/>
                        <a:pt x="16" y="3"/>
                      </a:cubicBezTo>
                      <a:lnTo>
                        <a:pt x="16" y="0"/>
                      </a:lnTo>
                      <a:close/>
                      <a:moveTo>
                        <a:pt x="11" y="3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1" y="6"/>
                        <a:pt x="11" y="6"/>
                        <a:pt x="11" y="6"/>
                      </a:cubicBezTo>
                      <a:lnTo>
                        <a:pt x="11" y="3"/>
                      </a:lnTo>
                      <a:close/>
                      <a:moveTo>
                        <a:pt x="5" y="9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lnTo>
                        <a:pt x="5" y="9"/>
                      </a:lnTo>
                      <a:close/>
                      <a:moveTo>
                        <a:pt x="5" y="16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7"/>
                        <a:pt x="8" y="17"/>
                        <a:pt x="8" y="17"/>
                      </a:cubicBezTo>
                      <a:lnTo>
                        <a:pt x="5" y="16"/>
                      </a:lnTo>
                      <a:close/>
                      <a:moveTo>
                        <a:pt x="5" y="23"/>
                      </a:move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25"/>
                        <a:pt x="8" y="25"/>
                        <a:pt x="8" y="25"/>
                      </a:cubicBezTo>
                      <a:lnTo>
                        <a:pt x="5" y="23"/>
                      </a:lnTo>
                      <a:close/>
                      <a:moveTo>
                        <a:pt x="11" y="27"/>
                      </a:move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lnTo>
                        <a:pt x="11" y="27"/>
                      </a:lnTo>
                      <a:close/>
                      <a:moveTo>
                        <a:pt x="16" y="30"/>
                      </a:move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31"/>
                        <a:pt x="19" y="31"/>
                        <a:pt x="19" y="31"/>
                      </a:cubicBezTo>
                      <a:lnTo>
                        <a:pt x="16" y="30"/>
                      </a:lnTo>
                      <a:close/>
                    </a:path>
                  </a:pathLst>
                </a:custGeom>
                <a:gradFill flip="none" rotWithShape="1">
                  <a:gsLst>
                    <a:gs pos="400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xmlns="" id="{ADDF6317-4BBD-43B4-B4B1-9DE2DFA62F0B}"/>
                </a:ext>
              </a:extLst>
            </p:cNvPr>
            <p:cNvSpPr/>
            <p:nvPr/>
          </p:nvSpPr>
          <p:spPr bwMode="auto">
            <a:xfrm rot="20973432">
              <a:off x="5631287" y="322715"/>
              <a:ext cx="322672" cy="3334989"/>
            </a:xfrm>
            <a:custGeom>
              <a:avLst/>
              <a:gdLst>
                <a:gd name="T0" fmla="*/ 149 w 149"/>
                <a:gd name="T1" fmla="*/ 1540 h 1540"/>
                <a:gd name="T2" fmla="*/ 94 w 149"/>
                <a:gd name="T3" fmla="*/ 1488 h 1540"/>
                <a:gd name="T4" fmla="*/ 0 w 149"/>
                <a:gd name="T5" fmla="*/ 0 h 1540"/>
                <a:gd name="T6" fmla="*/ 54 w 149"/>
                <a:gd name="T7" fmla="*/ 28 h 1540"/>
                <a:gd name="T8" fmla="*/ 149 w 149"/>
                <a:gd name="T9" fmla="*/ 154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40">
                  <a:moveTo>
                    <a:pt x="149" y="1540"/>
                  </a:moveTo>
                  <a:lnTo>
                    <a:pt x="94" y="1488"/>
                  </a:lnTo>
                  <a:lnTo>
                    <a:pt x="0" y="0"/>
                  </a:lnTo>
                  <a:lnTo>
                    <a:pt x="54" y="28"/>
                  </a:lnTo>
                  <a:lnTo>
                    <a:pt x="149" y="1540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4C7C57F1-7216-4F95-BDB8-E9DD98363113}"/>
                </a:ext>
              </a:extLst>
            </p:cNvPr>
            <p:cNvSpPr/>
            <p:nvPr/>
          </p:nvSpPr>
          <p:spPr bwMode="auto">
            <a:xfrm rot="20973432">
              <a:off x="1409527" y="3930894"/>
              <a:ext cx="4905033" cy="450440"/>
            </a:xfrm>
            <a:custGeom>
              <a:avLst/>
              <a:gdLst>
                <a:gd name="T0" fmla="*/ 19 w 2265"/>
                <a:gd name="T1" fmla="*/ 208 h 208"/>
                <a:gd name="T2" fmla="*/ 0 w 2265"/>
                <a:gd name="T3" fmla="*/ 154 h 208"/>
                <a:gd name="T4" fmla="*/ 2210 w 2265"/>
                <a:gd name="T5" fmla="*/ 0 h 208"/>
                <a:gd name="T6" fmla="*/ 2265 w 2265"/>
                <a:gd name="T7" fmla="*/ 52 h 208"/>
                <a:gd name="T8" fmla="*/ 19 w 2265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5" h="208">
                  <a:moveTo>
                    <a:pt x="19" y="208"/>
                  </a:moveTo>
                  <a:lnTo>
                    <a:pt x="0" y="154"/>
                  </a:lnTo>
                  <a:lnTo>
                    <a:pt x="2210" y="0"/>
                  </a:lnTo>
                  <a:lnTo>
                    <a:pt x="2265" y="52"/>
                  </a:lnTo>
                  <a:lnTo>
                    <a:pt x="19" y="208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xmlns="" id="{E45D92F6-208D-466B-B7B9-EEE0158BAE2B}"/>
                </a:ext>
              </a:extLst>
            </p:cNvPr>
            <p:cNvSpPr/>
            <p:nvPr/>
          </p:nvSpPr>
          <p:spPr bwMode="auto">
            <a:xfrm rot="20973432">
              <a:off x="679719" y="1331246"/>
              <a:ext cx="285856" cy="3863390"/>
            </a:xfrm>
            <a:custGeom>
              <a:avLst/>
              <a:gdLst>
                <a:gd name="T0" fmla="*/ 132 w 132"/>
                <a:gd name="T1" fmla="*/ 1784 h 1784"/>
                <a:gd name="T2" fmla="*/ 116 w 132"/>
                <a:gd name="T3" fmla="*/ 1728 h 1784"/>
                <a:gd name="T4" fmla="*/ 0 w 132"/>
                <a:gd name="T5" fmla="*/ 0 h 1784"/>
                <a:gd name="T6" fmla="*/ 14 w 132"/>
                <a:gd name="T7" fmla="*/ 28 h 1784"/>
                <a:gd name="T8" fmla="*/ 132 w 132"/>
                <a:gd name="T9" fmla="*/ 1784 h 1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84">
                  <a:moveTo>
                    <a:pt x="132" y="1784"/>
                  </a:moveTo>
                  <a:lnTo>
                    <a:pt x="116" y="1728"/>
                  </a:lnTo>
                  <a:lnTo>
                    <a:pt x="0" y="0"/>
                  </a:lnTo>
                  <a:lnTo>
                    <a:pt x="14" y="28"/>
                  </a:lnTo>
                  <a:lnTo>
                    <a:pt x="132" y="178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xmlns="" id="{1426B6B2-1564-4FDD-B56F-E458F295FB4F}"/>
                </a:ext>
              </a:extLst>
            </p:cNvPr>
            <p:cNvSpPr/>
            <p:nvPr/>
          </p:nvSpPr>
          <p:spPr bwMode="auto">
            <a:xfrm rot="20973432">
              <a:off x="259410" y="534620"/>
              <a:ext cx="5489739" cy="420122"/>
            </a:xfrm>
            <a:custGeom>
              <a:avLst/>
              <a:gdLst>
                <a:gd name="T0" fmla="*/ 14 w 2535"/>
                <a:gd name="T1" fmla="*/ 194 h 194"/>
                <a:gd name="T2" fmla="*/ 0 w 2535"/>
                <a:gd name="T3" fmla="*/ 166 h 194"/>
                <a:gd name="T4" fmla="*/ 2480 w 2535"/>
                <a:gd name="T5" fmla="*/ 0 h 194"/>
                <a:gd name="T6" fmla="*/ 2535 w 2535"/>
                <a:gd name="T7" fmla="*/ 26 h 194"/>
                <a:gd name="T8" fmla="*/ 14 w 2535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5" h="194">
                  <a:moveTo>
                    <a:pt x="14" y="194"/>
                  </a:moveTo>
                  <a:lnTo>
                    <a:pt x="0" y="166"/>
                  </a:lnTo>
                  <a:lnTo>
                    <a:pt x="2480" y="0"/>
                  </a:lnTo>
                  <a:lnTo>
                    <a:pt x="2535" y="26"/>
                  </a:lnTo>
                  <a:lnTo>
                    <a:pt x="14" y="194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xmlns="" id="{40853629-6D9B-4D72-8BA0-FFF15B57AF95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7257" y="534825"/>
              <a:ext cx="5695468" cy="4166571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xmlns="" id="{58D6F54F-396D-4648-8E8B-89AE904EF4AE}"/>
                </a:ext>
              </a:extLst>
            </p:cNvPr>
            <p:cNvSpPr>
              <a:spLocks noEditPoints="1"/>
            </p:cNvSpPr>
            <p:nvPr/>
          </p:nvSpPr>
          <p:spPr bwMode="auto">
            <a:xfrm rot="20973432">
              <a:off x="638667" y="507439"/>
              <a:ext cx="5695467" cy="4166572"/>
            </a:xfrm>
            <a:custGeom>
              <a:avLst/>
              <a:gdLst>
                <a:gd name="T0" fmla="*/ 0 w 2630"/>
                <a:gd name="T1" fmla="*/ 168 h 1924"/>
                <a:gd name="T2" fmla="*/ 2521 w 2630"/>
                <a:gd name="T3" fmla="*/ 0 h 1924"/>
                <a:gd name="T4" fmla="*/ 2630 w 2630"/>
                <a:gd name="T5" fmla="*/ 1749 h 1924"/>
                <a:gd name="T6" fmla="*/ 118 w 2630"/>
                <a:gd name="T7" fmla="*/ 1924 h 1924"/>
                <a:gd name="T8" fmla="*/ 0 w 2630"/>
                <a:gd name="T9" fmla="*/ 168 h 1924"/>
                <a:gd name="T10" fmla="*/ 2490 w 2630"/>
                <a:gd name="T11" fmla="*/ 1640 h 1924"/>
                <a:gd name="T12" fmla="*/ 2395 w 2630"/>
                <a:gd name="T13" fmla="*/ 128 h 1924"/>
                <a:gd name="T14" fmla="*/ 142 w 2630"/>
                <a:gd name="T15" fmla="*/ 280 h 1924"/>
                <a:gd name="T16" fmla="*/ 244 w 2630"/>
                <a:gd name="T17" fmla="*/ 1796 h 1924"/>
                <a:gd name="T18" fmla="*/ 2490 w 2630"/>
                <a:gd name="T19" fmla="*/ 1640 h 1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0" h="1924">
                  <a:moveTo>
                    <a:pt x="0" y="168"/>
                  </a:moveTo>
                  <a:lnTo>
                    <a:pt x="2521" y="0"/>
                  </a:lnTo>
                  <a:lnTo>
                    <a:pt x="2630" y="1749"/>
                  </a:lnTo>
                  <a:lnTo>
                    <a:pt x="118" y="1924"/>
                  </a:lnTo>
                  <a:lnTo>
                    <a:pt x="0" y="168"/>
                  </a:lnTo>
                  <a:close/>
                  <a:moveTo>
                    <a:pt x="2490" y="1640"/>
                  </a:moveTo>
                  <a:lnTo>
                    <a:pt x="2395" y="128"/>
                  </a:lnTo>
                  <a:lnTo>
                    <a:pt x="142" y="280"/>
                  </a:lnTo>
                  <a:lnTo>
                    <a:pt x="244" y="1796"/>
                  </a:lnTo>
                  <a:lnTo>
                    <a:pt x="2490" y="16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58" name="图片 57" descr="斗小学校透明_副本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284572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6DE01DC-DF3E-41A8-9EF7-C1978E3AAA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0000" y="531261"/>
            <a:ext cx="5575544" cy="347740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F14B31C-5913-4159-9781-1928CC0D0EA6}"/>
              </a:ext>
            </a:extLst>
          </p:cNvPr>
          <p:cNvSpPr/>
          <p:nvPr/>
        </p:nvSpPr>
        <p:spPr>
          <a:xfrm>
            <a:off x="2713658" y="1508282"/>
            <a:ext cx="426822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青少年朋友们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你们知道什么是毒品吗？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BE7C752-6E19-4C7C-9EBC-A4F28FA37B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955" y="948282"/>
            <a:ext cx="2133803" cy="4125353"/>
          </a:xfrm>
          <a:prstGeom prst="rect">
            <a:avLst/>
          </a:prstGeom>
        </p:spPr>
      </p:pic>
      <p:pic>
        <p:nvPicPr>
          <p:cNvPr id="6" name="图片 5" descr="斗小学校透明_副本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01878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D83F4FD-14B5-434F-8272-B1705834E9D9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46EB3A19-74E8-4A55-81F7-6B956079F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367E15BC-23ED-41A8-A68B-719F227C70F4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毒品种类</a:t>
              </a:r>
            </a:p>
          </p:txBody>
        </p:sp>
      </p:grpSp>
      <p:sp>
        <p:nvSpPr>
          <p:cNvPr id="28" name="KSO_Shape">
            <a:extLst>
              <a:ext uri="{FF2B5EF4-FFF2-40B4-BE49-F238E27FC236}">
                <a16:creationId xmlns:a16="http://schemas.microsoft.com/office/drawing/2014/main" xmlns="" id="{9F55DDF3-9204-46A1-BC58-DB121B360ED6}"/>
              </a:ext>
            </a:extLst>
          </p:cNvPr>
          <p:cNvSpPr>
            <a:spLocks/>
          </p:cNvSpPr>
          <p:nvPr/>
        </p:nvSpPr>
        <p:spPr bwMode="auto">
          <a:xfrm>
            <a:off x="1407439" y="2149766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xmlns="" id="{9FEBBBD1-F6D3-4216-84D4-A30888A2819D}"/>
              </a:ext>
            </a:extLst>
          </p:cNvPr>
          <p:cNvSpPr>
            <a:spLocks/>
          </p:cNvSpPr>
          <p:nvPr/>
        </p:nvSpPr>
        <p:spPr bwMode="auto">
          <a:xfrm>
            <a:off x="3838668" y="810226"/>
            <a:ext cx="1466663" cy="787971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6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>
            <a:extLst>
              <a:ext uri="{FF2B5EF4-FFF2-40B4-BE49-F238E27FC236}">
                <a16:creationId xmlns:a16="http://schemas.microsoft.com/office/drawing/2014/main" xmlns="" id="{1E51425D-658B-43EB-8C8B-4ED1B932B2DA}"/>
              </a:ext>
            </a:extLst>
          </p:cNvPr>
          <p:cNvSpPr>
            <a:spLocks/>
          </p:cNvSpPr>
          <p:nvPr/>
        </p:nvSpPr>
        <p:spPr bwMode="auto">
          <a:xfrm>
            <a:off x="3838667" y="3562370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xmlns="" id="{CE2464B7-A9A3-433D-9177-5752609FA1DC}"/>
              </a:ext>
            </a:extLst>
          </p:cNvPr>
          <p:cNvSpPr>
            <a:spLocks/>
          </p:cNvSpPr>
          <p:nvPr/>
        </p:nvSpPr>
        <p:spPr bwMode="auto">
          <a:xfrm>
            <a:off x="6662321" y="810226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8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>
            <a:extLst>
              <a:ext uri="{FF2B5EF4-FFF2-40B4-BE49-F238E27FC236}">
                <a16:creationId xmlns:a16="http://schemas.microsoft.com/office/drawing/2014/main" xmlns="" id="{94BDCFF1-FCAA-4185-9E42-3F6AF7AE4CAB}"/>
              </a:ext>
            </a:extLst>
          </p:cNvPr>
          <p:cNvSpPr>
            <a:spLocks/>
          </p:cNvSpPr>
          <p:nvPr/>
        </p:nvSpPr>
        <p:spPr bwMode="auto">
          <a:xfrm>
            <a:off x="6662321" y="2110168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9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xmlns="" id="{964E074A-B7CE-4005-9B28-C352843452E5}"/>
              </a:ext>
            </a:extLst>
          </p:cNvPr>
          <p:cNvSpPr>
            <a:spLocks/>
          </p:cNvSpPr>
          <p:nvPr/>
        </p:nvSpPr>
        <p:spPr bwMode="auto">
          <a:xfrm>
            <a:off x="6662321" y="3520127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10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>
            <a:extLst>
              <a:ext uri="{FF2B5EF4-FFF2-40B4-BE49-F238E27FC236}">
                <a16:creationId xmlns:a16="http://schemas.microsoft.com/office/drawing/2014/main" xmlns="" id="{F6B18CC8-15A0-4CEE-8CA4-245A0AF999EE}"/>
              </a:ext>
            </a:extLst>
          </p:cNvPr>
          <p:cNvSpPr>
            <a:spLocks/>
          </p:cNvSpPr>
          <p:nvPr/>
        </p:nvSpPr>
        <p:spPr bwMode="auto">
          <a:xfrm>
            <a:off x="3838668" y="2176951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11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KSO_Shape">
            <a:extLst>
              <a:ext uri="{FF2B5EF4-FFF2-40B4-BE49-F238E27FC236}">
                <a16:creationId xmlns:a16="http://schemas.microsoft.com/office/drawing/2014/main" xmlns="" id="{603BC017-FF27-4B95-99C6-99EF8F217A19}"/>
              </a:ext>
            </a:extLst>
          </p:cNvPr>
          <p:cNvSpPr>
            <a:spLocks/>
          </p:cNvSpPr>
          <p:nvPr/>
        </p:nvSpPr>
        <p:spPr bwMode="auto">
          <a:xfrm>
            <a:off x="1351326" y="3562371"/>
            <a:ext cx="1466663" cy="806665"/>
          </a:xfrm>
          <a:custGeom>
            <a:avLst/>
            <a:gdLst>
              <a:gd name="T0" fmla="*/ 2147483646 w 5345"/>
              <a:gd name="T1" fmla="*/ 2147483646 h 2936"/>
              <a:gd name="T2" fmla="*/ 2147483646 w 5345"/>
              <a:gd name="T3" fmla="*/ 2147483646 h 2936"/>
              <a:gd name="T4" fmla="*/ 2147483646 w 5345"/>
              <a:gd name="T5" fmla="*/ 2147483646 h 2936"/>
              <a:gd name="T6" fmla="*/ 2147483646 w 5345"/>
              <a:gd name="T7" fmla="*/ 2147483646 h 2936"/>
              <a:gd name="T8" fmla="*/ 2147483646 w 5345"/>
              <a:gd name="T9" fmla="*/ 2147483646 h 2936"/>
              <a:gd name="T10" fmla="*/ 2147483646 w 5345"/>
              <a:gd name="T11" fmla="*/ 2147483646 h 2936"/>
              <a:gd name="T12" fmla="*/ 2147483646 w 5345"/>
              <a:gd name="T13" fmla="*/ 2147483646 h 2936"/>
              <a:gd name="T14" fmla="*/ 2147483646 w 5345"/>
              <a:gd name="T15" fmla="*/ 2147483646 h 2936"/>
              <a:gd name="T16" fmla="*/ 2147483646 w 5345"/>
              <a:gd name="T17" fmla="*/ 2147483646 h 2936"/>
              <a:gd name="T18" fmla="*/ 2147483646 w 5345"/>
              <a:gd name="T19" fmla="*/ 2147483646 h 2936"/>
              <a:gd name="T20" fmla="*/ 2147483646 w 5345"/>
              <a:gd name="T21" fmla="*/ 2147483646 h 2936"/>
              <a:gd name="T22" fmla="*/ 2147483646 w 5345"/>
              <a:gd name="T23" fmla="*/ 2147483646 h 2936"/>
              <a:gd name="T24" fmla="*/ 2147483646 w 5345"/>
              <a:gd name="T25" fmla="*/ 2147483646 h 2936"/>
              <a:gd name="T26" fmla="*/ 2147483646 w 5345"/>
              <a:gd name="T27" fmla="*/ 2147483646 h 2936"/>
              <a:gd name="T28" fmla="*/ 2147483646 w 5345"/>
              <a:gd name="T29" fmla="*/ 2147483646 h 2936"/>
              <a:gd name="T30" fmla="*/ 2147483646 w 5345"/>
              <a:gd name="T31" fmla="*/ 772639970 h 2936"/>
              <a:gd name="T32" fmla="*/ 2147483646 w 5345"/>
              <a:gd name="T33" fmla="*/ 0 h 2936"/>
              <a:gd name="T34" fmla="*/ 2147483646 w 5345"/>
              <a:gd name="T35" fmla="*/ 363587807 h 2936"/>
              <a:gd name="T36" fmla="*/ 2147483646 w 5345"/>
              <a:gd name="T37" fmla="*/ 2147483646 h 2936"/>
              <a:gd name="T38" fmla="*/ 2147483646 w 5345"/>
              <a:gd name="T39" fmla="*/ 2147483646 h 2936"/>
              <a:gd name="T40" fmla="*/ 2147483646 w 5345"/>
              <a:gd name="T41" fmla="*/ 2147483646 h 2936"/>
              <a:gd name="T42" fmla="*/ 2147483646 w 5345"/>
              <a:gd name="T43" fmla="*/ 2147483646 h 2936"/>
              <a:gd name="T44" fmla="*/ 2147483646 w 5345"/>
              <a:gd name="T45" fmla="*/ 2147483646 h 2936"/>
              <a:gd name="T46" fmla="*/ 2147483646 w 5345"/>
              <a:gd name="T47" fmla="*/ 2147483646 h 2936"/>
              <a:gd name="T48" fmla="*/ 2147483646 w 5345"/>
              <a:gd name="T49" fmla="*/ 2147483646 h 2936"/>
              <a:gd name="T50" fmla="*/ 2147483646 w 5345"/>
              <a:gd name="T51" fmla="*/ 2147483646 h 2936"/>
              <a:gd name="T52" fmla="*/ 2147483646 w 5345"/>
              <a:gd name="T53" fmla="*/ 2147483646 h 2936"/>
              <a:gd name="T54" fmla="*/ 2147483646 w 5345"/>
              <a:gd name="T55" fmla="*/ 2147483646 h 2936"/>
              <a:gd name="T56" fmla="*/ 2147483646 w 5345"/>
              <a:gd name="T57" fmla="*/ 2147483646 h 2936"/>
              <a:gd name="T58" fmla="*/ 2147483646 w 5345"/>
              <a:gd name="T59" fmla="*/ 2147483646 h 2936"/>
              <a:gd name="T60" fmla="*/ 2147483646 w 5345"/>
              <a:gd name="T61" fmla="*/ 2147483646 h 2936"/>
              <a:gd name="T62" fmla="*/ 452722804 w 5345"/>
              <a:gd name="T63" fmla="*/ 2147483646 h 2936"/>
              <a:gd name="T64" fmla="*/ 90570008 w 5345"/>
              <a:gd name="T65" fmla="*/ 2147483646 h 2936"/>
              <a:gd name="T66" fmla="*/ 1629877726 w 5345"/>
              <a:gd name="T67" fmla="*/ 2147483646 h 2936"/>
              <a:gd name="T68" fmla="*/ 2147483646 w 5345"/>
              <a:gd name="T69" fmla="*/ 2147483646 h 2936"/>
              <a:gd name="T70" fmla="*/ 2147483646 w 5345"/>
              <a:gd name="T71" fmla="*/ 2147483646 h 2936"/>
              <a:gd name="T72" fmla="*/ 2147483646 w 5345"/>
              <a:gd name="T73" fmla="*/ 2147483646 h 2936"/>
              <a:gd name="T74" fmla="*/ 2147483646 w 5345"/>
              <a:gd name="T75" fmla="*/ 2147483646 h 2936"/>
              <a:gd name="T76" fmla="*/ 2147483646 w 5345"/>
              <a:gd name="T77" fmla="*/ 2147483646 h 2936"/>
              <a:gd name="T78" fmla="*/ 2147483646 w 5345"/>
              <a:gd name="T79" fmla="*/ 2147483646 h 2936"/>
              <a:gd name="T80" fmla="*/ 2147483646 w 5345"/>
              <a:gd name="T81" fmla="*/ 2147483646 h 2936"/>
              <a:gd name="T82" fmla="*/ 2147483646 w 5345"/>
              <a:gd name="T83" fmla="*/ 2147483646 h 2936"/>
              <a:gd name="T84" fmla="*/ 2147483646 w 5345"/>
              <a:gd name="T85" fmla="*/ 2147483646 h 2936"/>
              <a:gd name="T86" fmla="*/ 2147483646 w 5345"/>
              <a:gd name="T87" fmla="*/ 2147483646 h 2936"/>
              <a:gd name="T88" fmla="*/ 2147483646 w 5345"/>
              <a:gd name="T89" fmla="*/ 2147483646 h 2936"/>
              <a:gd name="T90" fmla="*/ 2147483646 w 5345"/>
              <a:gd name="T91" fmla="*/ 2147483646 h 2936"/>
              <a:gd name="T92" fmla="*/ 2147483646 w 5345"/>
              <a:gd name="T93" fmla="*/ 2147483646 h 2936"/>
              <a:gd name="T94" fmla="*/ 2147483646 w 5345"/>
              <a:gd name="T95" fmla="*/ 2147483646 h 2936"/>
              <a:gd name="T96" fmla="*/ 2147483646 w 5345"/>
              <a:gd name="T97" fmla="*/ 2147483646 h 2936"/>
              <a:gd name="T98" fmla="*/ 2147483646 w 5345"/>
              <a:gd name="T99" fmla="*/ 2147483646 h 2936"/>
              <a:gd name="T100" fmla="*/ 2147483646 w 5345"/>
              <a:gd name="T101" fmla="*/ 2147483646 h 2936"/>
              <a:gd name="T102" fmla="*/ 2147483646 w 5345"/>
              <a:gd name="T103" fmla="*/ 2147483646 h 2936"/>
              <a:gd name="T104" fmla="*/ 2147483646 w 5345"/>
              <a:gd name="T105" fmla="*/ 2147483646 h 29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5345" h="2936">
                <a:moveTo>
                  <a:pt x="4729" y="1661"/>
                </a:moveTo>
                <a:lnTo>
                  <a:pt x="4729" y="1661"/>
                </a:lnTo>
                <a:lnTo>
                  <a:pt x="4723" y="1609"/>
                </a:lnTo>
                <a:lnTo>
                  <a:pt x="4716" y="1558"/>
                </a:lnTo>
                <a:lnTo>
                  <a:pt x="4706" y="1507"/>
                </a:lnTo>
                <a:lnTo>
                  <a:pt x="4693" y="1458"/>
                </a:lnTo>
                <a:lnTo>
                  <a:pt x="4679" y="1409"/>
                </a:lnTo>
                <a:lnTo>
                  <a:pt x="4663" y="1361"/>
                </a:lnTo>
                <a:lnTo>
                  <a:pt x="4644" y="1314"/>
                </a:lnTo>
                <a:lnTo>
                  <a:pt x="4622" y="1268"/>
                </a:lnTo>
                <a:lnTo>
                  <a:pt x="4600" y="1223"/>
                </a:lnTo>
                <a:lnTo>
                  <a:pt x="4575" y="1181"/>
                </a:lnTo>
                <a:lnTo>
                  <a:pt x="4548" y="1138"/>
                </a:lnTo>
                <a:lnTo>
                  <a:pt x="4519" y="1098"/>
                </a:lnTo>
                <a:lnTo>
                  <a:pt x="4489" y="1059"/>
                </a:lnTo>
                <a:lnTo>
                  <a:pt x="4457" y="1021"/>
                </a:lnTo>
                <a:lnTo>
                  <a:pt x="4422" y="984"/>
                </a:lnTo>
                <a:lnTo>
                  <a:pt x="4387" y="950"/>
                </a:lnTo>
                <a:lnTo>
                  <a:pt x="4350" y="917"/>
                </a:lnTo>
                <a:lnTo>
                  <a:pt x="4312" y="886"/>
                </a:lnTo>
                <a:lnTo>
                  <a:pt x="4272" y="856"/>
                </a:lnTo>
                <a:lnTo>
                  <a:pt x="4230" y="828"/>
                </a:lnTo>
                <a:lnTo>
                  <a:pt x="4188" y="802"/>
                </a:lnTo>
                <a:lnTo>
                  <a:pt x="4144" y="778"/>
                </a:lnTo>
                <a:lnTo>
                  <a:pt x="4099" y="757"/>
                </a:lnTo>
                <a:lnTo>
                  <a:pt x="4053" y="737"/>
                </a:lnTo>
                <a:lnTo>
                  <a:pt x="4005" y="719"/>
                </a:lnTo>
                <a:lnTo>
                  <a:pt x="3957" y="703"/>
                </a:lnTo>
                <a:lnTo>
                  <a:pt x="3907" y="689"/>
                </a:lnTo>
                <a:lnTo>
                  <a:pt x="3857" y="679"/>
                </a:lnTo>
                <a:lnTo>
                  <a:pt x="3806" y="670"/>
                </a:lnTo>
                <a:lnTo>
                  <a:pt x="3754" y="663"/>
                </a:lnTo>
                <a:lnTo>
                  <a:pt x="3701" y="660"/>
                </a:lnTo>
                <a:lnTo>
                  <a:pt x="3648" y="658"/>
                </a:lnTo>
                <a:lnTo>
                  <a:pt x="3608" y="660"/>
                </a:lnTo>
                <a:lnTo>
                  <a:pt x="3566" y="661"/>
                </a:lnTo>
                <a:lnTo>
                  <a:pt x="3526" y="665"/>
                </a:lnTo>
                <a:lnTo>
                  <a:pt x="3486" y="670"/>
                </a:lnTo>
                <a:lnTo>
                  <a:pt x="3446" y="677"/>
                </a:lnTo>
                <a:lnTo>
                  <a:pt x="3407" y="686"/>
                </a:lnTo>
                <a:lnTo>
                  <a:pt x="3368" y="695"/>
                </a:lnTo>
                <a:lnTo>
                  <a:pt x="3330" y="706"/>
                </a:lnTo>
                <a:lnTo>
                  <a:pt x="3294" y="718"/>
                </a:lnTo>
                <a:lnTo>
                  <a:pt x="3257" y="732"/>
                </a:lnTo>
                <a:lnTo>
                  <a:pt x="3220" y="746"/>
                </a:lnTo>
                <a:lnTo>
                  <a:pt x="3185" y="763"/>
                </a:lnTo>
                <a:lnTo>
                  <a:pt x="3150" y="779"/>
                </a:lnTo>
                <a:lnTo>
                  <a:pt x="3116" y="798"/>
                </a:lnTo>
                <a:lnTo>
                  <a:pt x="3083" y="817"/>
                </a:lnTo>
                <a:lnTo>
                  <a:pt x="3050" y="838"/>
                </a:lnTo>
                <a:lnTo>
                  <a:pt x="3038" y="793"/>
                </a:lnTo>
                <a:lnTo>
                  <a:pt x="3024" y="750"/>
                </a:lnTo>
                <a:lnTo>
                  <a:pt x="3007" y="707"/>
                </a:lnTo>
                <a:lnTo>
                  <a:pt x="2989" y="664"/>
                </a:lnTo>
                <a:lnTo>
                  <a:pt x="2970" y="623"/>
                </a:lnTo>
                <a:lnTo>
                  <a:pt x="2949" y="583"/>
                </a:lnTo>
                <a:lnTo>
                  <a:pt x="2927" y="542"/>
                </a:lnTo>
                <a:lnTo>
                  <a:pt x="2903" y="504"/>
                </a:lnTo>
                <a:lnTo>
                  <a:pt x="2877" y="467"/>
                </a:lnTo>
                <a:lnTo>
                  <a:pt x="2850" y="430"/>
                </a:lnTo>
                <a:lnTo>
                  <a:pt x="2821" y="396"/>
                </a:lnTo>
                <a:lnTo>
                  <a:pt x="2792" y="361"/>
                </a:lnTo>
                <a:lnTo>
                  <a:pt x="2761" y="329"/>
                </a:lnTo>
                <a:lnTo>
                  <a:pt x="2728" y="297"/>
                </a:lnTo>
                <a:lnTo>
                  <a:pt x="2694" y="268"/>
                </a:lnTo>
                <a:lnTo>
                  <a:pt x="2659" y="238"/>
                </a:lnTo>
                <a:lnTo>
                  <a:pt x="2623" y="211"/>
                </a:lnTo>
                <a:lnTo>
                  <a:pt x="2586" y="185"/>
                </a:lnTo>
                <a:lnTo>
                  <a:pt x="2548" y="161"/>
                </a:lnTo>
                <a:lnTo>
                  <a:pt x="2509" y="139"/>
                </a:lnTo>
                <a:lnTo>
                  <a:pt x="2468" y="117"/>
                </a:lnTo>
                <a:lnTo>
                  <a:pt x="2427" y="97"/>
                </a:lnTo>
                <a:lnTo>
                  <a:pt x="2384" y="79"/>
                </a:lnTo>
                <a:lnTo>
                  <a:pt x="2342" y="63"/>
                </a:lnTo>
                <a:lnTo>
                  <a:pt x="2298" y="49"/>
                </a:lnTo>
                <a:lnTo>
                  <a:pt x="2253" y="36"/>
                </a:lnTo>
                <a:lnTo>
                  <a:pt x="2208" y="25"/>
                </a:lnTo>
                <a:lnTo>
                  <a:pt x="2162" y="17"/>
                </a:lnTo>
                <a:lnTo>
                  <a:pt x="2114" y="9"/>
                </a:lnTo>
                <a:lnTo>
                  <a:pt x="2067" y="4"/>
                </a:lnTo>
                <a:lnTo>
                  <a:pt x="2019" y="1"/>
                </a:lnTo>
                <a:lnTo>
                  <a:pt x="1971" y="0"/>
                </a:lnTo>
                <a:lnTo>
                  <a:pt x="1941" y="0"/>
                </a:lnTo>
                <a:lnTo>
                  <a:pt x="1913" y="1"/>
                </a:lnTo>
                <a:lnTo>
                  <a:pt x="1884" y="4"/>
                </a:lnTo>
                <a:lnTo>
                  <a:pt x="1856" y="6"/>
                </a:lnTo>
                <a:lnTo>
                  <a:pt x="1829" y="8"/>
                </a:lnTo>
                <a:lnTo>
                  <a:pt x="1800" y="13"/>
                </a:lnTo>
                <a:lnTo>
                  <a:pt x="1746" y="23"/>
                </a:lnTo>
                <a:lnTo>
                  <a:pt x="1691" y="34"/>
                </a:lnTo>
                <a:lnTo>
                  <a:pt x="1638" y="50"/>
                </a:lnTo>
                <a:lnTo>
                  <a:pt x="1587" y="68"/>
                </a:lnTo>
                <a:lnTo>
                  <a:pt x="1536" y="88"/>
                </a:lnTo>
                <a:lnTo>
                  <a:pt x="1487" y="110"/>
                </a:lnTo>
                <a:lnTo>
                  <a:pt x="1438" y="135"/>
                </a:lnTo>
                <a:lnTo>
                  <a:pt x="1392" y="161"/>
                </a:lnTo>
                <a:lnTo>
                  <a:pt x="1347" y="191"/>
                </a:lnTo>
                <a:lnTo>
                  <a:pt x="1303" y="221"/>
                </a:lnTo>
                <a:lnTo>
                  <a:pt x="1260" y="255"/>
                </a:lnTo>
                <a:lnTo>
                  <a:pt x="1220" y="290"/>
                </a:lnTo>
                <a:lnTo>
                  <a:pt x="1181" y="327"/>
                </a:lnTo>
                <a:lnTo>
                  <a:pt x="1144" y="366"/>
                </a:lnTo>
                <a:lnTo>
                  <a:pt x="1109" y="406"/>
                </a:lnTo>
                <a:lnTo>
                  <a:pt x="1076" y="448"/>
                </a:lnTo>
                <a:lnTo>
                  <a:pt x="1045" y="491"/>
                </a:lnTo>
                <a:lnTo>
                  <a:pt x="1016" y="538"/>
                </a:lnTo>
                <a:lnTo>
                  <a:pt x="989" y="584"/>
                </a:lnTo>
                <a:lnTo>
                  <a:pt x="964" y="632"/>
                </a:lnTo>
                <a:lnTo>
                  <a:pt x="942" y="681"/>
                </a:lnTo>
                <a:lnTo>
                  <a:pt x="922" y="732"/>
                </a:lnTo>
                <a:lnTo>
                  <a:pt x="905" y="784"/>
                </a:lnTo>
                <a:lnTo>
                  <a:pt x="890" y="837"/>
                </a:lnTo>
                <a:lnTo>
                  <a:pt x="877" y="890"/>
                </a:lnTo>
                <a:lnTo>
                  <a:pt x="867" y="946"/>
                </a:lnTo>
                <a:lnTo>
                  <a:pt x="864" y="973"/>
                </a:lnTo>
                <a:lnTo>
                  <a:pt x="860" y="1002"/>
                </a:lnTo>
                <a:lnTo>
                  <a:pt x="858" y="1030"/>
                </a:lnTo>
                <a:lnTo>
                  <a:pt x="855" y="1059"/>
                </a:lnTo>
                <a:lnTo>
                  <a:pt x="855" y="1087"/>
                </a:lnTo>
                <a:lnTo>
                  <a:pt x="854" y="1115"/>
                </a:lnTo>
                <a:lnTo>
                  <a:pt x="855" y="1150"/>
                </a:lnTo>
                <a:lnTo>
                  <a:pt x="857" y="1183"/>
                </a:lnTo>
                <a:lnTo>
                  <a:pt x="860" y="1216"/>
                </a:lnTo>
                <a:lnTo>
                  <a:pt x="864" y="1250"/>
                </a:lnTo>
                <a:lnTo>
                  <a:pt x="845" y="1249"/>
                </a:lnTo>
                <a:lnTo>
                  <a:pt x="801" y="1250"/>
                </a:lnTo>
                <a:lnTo>
                  <a:pt x="758" y="1253"/>
                </a:lnTo>
                <a:lnTo>
                  <a:pt x="716" y="1259"/>
                </a:lnTo>
                <a:lnTo>
                  <a:pt x="674" y="1266"/>
                </a:lnTo>
                <a:lnTo>
                  <a:pt x="633" y="1275"/>
                </a:lnTo>
                <a:lnTo>
                  <a:pt x="594" y="1287"/>
                </a:lnTo>
                <a:lnTo>
                  <a:pt x="555" y="1300"/>
                </a:lnTo>
                <a:lnTo>
                  <a:pt x="515" y="1316"/>
                </a:lnTo>
                <a:lnTo>
                  <a:pt x="479" y="1332"/>
                </a:lnTo>
                <a:lnTo>
                  <a:pt x="442" y="1351"/>
                </a:lnTo>
                <a:lnTo>
                  <a:pt x="407" y="1371"/>
                </a:lnTo>
                <a:lnTo>
                  <a:pt x="372" y="1393"/>
                </a:lnTo>
                <a:lnTo>
                  <a:pt x="339" y="1416"/>
                </a:lnTo>
                <a:lnTo>
                  <a:pt x="307" y="1441"/>
                </a:lnTo>
                <a:lnTo>
                  <a:pt x="277" y="1468"/>
                </a:lnTo>
                <a:lnTo>
                  <a:pt x="248" y="1496"/>
                </a:lnTo>
                <a:lnTo>
                  <a:pt x="219" y="1525"/>
                </a:lnTo>
                <a:lnTo>
                  <a:pt x="193" y="1556"/>
                </a:lnTo>
                <a:lnTo>
                  <a:pt x="169" y="1588"/>
                </a:lnTo>
                <a:lnTo>
                  <a:pt x="145" y="1621"/>
                </a:lnTo>
                <a:lnTo>
                  <a:pt x="122" y="1655"/>
                </a:lnTo>
                <a:lnTo>
                  <a:pt x="102" y="1690"/>
                </a:lnTo>
                <a:lnTo>
                  <a:pt x="83" y="1726"/>
                </a:lnTo>
                <a:lnTo>
                  <a:pt x="67" y="1764"/>
                </a:lnTo>
                <a:lnTo>
                  <a:pt x="51" y="1802"/>
                </a:lnTo>
                <a:lnTo>
                  <a:pt x="38" y="1841"/>
                </a:lnTo>
                <a:lnTo>
                  <a:pt x="28" y="1882"/>
                </a:lnTo>
                <a:lnTo>
                  <a:pt x="18" y="1923"/>
                </a:lnTo>
                <a:lnTo>
                  <a:pt x="10" y="1965"/>
                </a:lnTo>
                <a:lnTo>
                  <a:pt x="5" y="2006"/>
                </a:lnTo>
                <a:lnTo>
                  <a:pt x="2" y="2049"/>
                </a:lnTo>
                <a:lnTo>
                  <a:pt x="0" y="2092"/>
                </a:lnTo>
                <a:lnTo>
                  <a:pt x="2" y="2135"/>
                </a:lnTo>
                <a:lnTo>
                  <a:pt x="5" y="2176"/>
                </a:lnTo>
                <a:lnTo>
                  <a:pt x="10" y="2217"/>
                </a:lnTo>
                <a:lnTo>
                  <a:pt x="17" y="2257"/>
                </a:lnTo>
                <a:lnTo>
                  <a:pt x="25" y="2297"/>
                </a:lnTo>
                <a:lnTo>
                  <a:pt x="36" y="2336"/>
                </a:lnTo>
                <a:lnTo>
                  <a:pt x="49" y="2374"/>
                </a:lnTo>
                <a:lnTo>
                  <a:pt x="63" y="2411"/>
                </a:lnTo>
                <a:lnTo>
                  <a:pt x="79" y="2448"/>
                </a:lnTo>
                <a:lnTo>
                  <a:pt x="96" y="2483"/>
                </a:lnTo>
                <a:lnTo>
                  <a:pt x="115" y="2517"/>
                </a:lnTo>
                <a:lnTo>
                  <a:pt x="137" y="2552"/>
                </a:lnTo>
                <a:lnTo>
                  <a:pt x="159" y="2584"/>
                </a:lnTo>
                <a:lnTo>
                  <a:pt x="183" y="2615"/>
                </a:lnTo>
                <a:lnTo>
                  <a:pt x="208" y="2645"/>
                </a:lnTo>
                <a:lnTo>
                  <a:pt x="234" y="2674"/>
                </a:lnTo>
                <a:lnTo>
                  <a:pt x="262" y="2702"/>
                </a:lnTo>
                <a:lnTo>
                  <a:pt x="290" y="2728"/>
                </a:lnTo>
                <a:lnTo>
                  <a:pt x="321" y="2753"/>
                </a:lnTo>
                <a:lnTo>
                  <a:pt x="352" y="2777"/>
                </a:lnTo>
                <a:lnTo>
                  <a:pt x="385" y="2799"/>
                </a:lnTo>
                <a:lnTo>
                  <a:pt x="418" y="2819"/>
                </a:lnTo>
                <a:lnTo>
                  <a:pt x="453" y="2840"/>
                </a:lnTo>
                <a:lnTo>
                  <a:pt x="488" y="2856"/>
                </a:lnTo>
                <a:lnTo>
                  <a:pt x="525" y="2873"/>
                </a:lnTo>
                <a:lnTo>
                  <a:pt x="563" y="2887"/>
                </a:lnTo>
                <a:lnTo>
                  <a:pt x="601" y="2899"/>
                </a:lnTo>
                <a:lnTo>
                  <a:pt x="640" y="2909"/>
                </a:lnTo>
                <a:lnTo>
                  <a:pt x="679" y="2919"/>
                </a:lnTo>
                <a:lnTo>
                  <a:pt x="719" y="2926"/>
                </a:lnTo>
                <a:lnTo>
                  <a:pt x="761" y="2931"/>
                </a:lnTo>
                <a:lnTo>
                  <a:pt x="802" y="2934"/>
                </a:lnTo>
                <a:lnTo>
                  <a:pt x="802" y="2936"/>
                </a:lnTo>
                <a:lnTo>
                  <a:pt x="4682" y="2936"/>
                </a:lnTo>
                <a:lnTo>
                  <a:pt x="4682" y="2933"/>
                </a:lnTo>
                <a:lnTo>
                  <a:pt x="4693" y="2934"/>
                </a:lnTo>
                <a:lnTo>
                  <a:pt x="4706" y="2936"/>
                </a:lnTo>
                <a:lnTo>
                  <a:pt x="4740" y="2936"/>
                </a:lnTo>
                <a:lnTo>
                  <a:pt x="4772" y="2933"/>
                </a:lnTo>
                <a:lnTo>
                  <a:pt x="4804" y="2928"/>
                </a:lnTo>
                <a:lnTo>
                  <a:pt x="4836" y="2922"/>
                </a:lnTo>
                <a:lnTo>
                  <a:pt x="4866" y="2915"/>
                </a:lnTo>
                <a:lnTo>
                  <a:pt x="4896" y="2907"/>
                </a:lnTo>
                <a:lnTo>
                  <a:pt x="4926" y="2898"/>
                </a:lnTo>
                <a:lnTo>
                  <a:pt x="4955" y="2886"/>
                </a:lnTo>
                <a:lnTo>
                  <a:pt x="4984" y="2873"/>
                </a:lnTo>
                <a:lnTo>
                  <a:pt x="5011" y="2859"/>
                </a:lnTo>
                <a:lnTo>
                  <a:pt x="5038" y="2843"/>
                </a:lnTo>
                <a:lnTo>
                  <a:pt x="5063" y="2827"/>
                </a:lnTo>
                <a:lnTo>
                  <a:pt x="5089" y="2809"/>
                </a:lnTo>
                <a:lnTo>
                  <a:pt x="5113" y="2790"/>
                </a:lnTo>
                <a:lnTo>
                  <a:pt x="5135" y="2770"/>
                </a:lnTo>
                <a:lnTo>
                  <a:pt x="5158" y="2748"/>
                </a:lnTo>
                <a:lnTo>
                  <a:pt x="5179" y="2727"/>
                </a:lnTo>
                <a:lnTo>
                  <a:pt x="5199" y="2703"/>
                </a:lnTo>
                <a:lnTo>
                  <a:pt x="5218" y="2680"/>
                </a:lnTo>
                <a:lnTo>
                  <a:pt x="5236" y="2655"/>
                </a:lnTo>
                <a:lnTo>
                  <a:pt x="5252" y="2629"/>
                </a:lnTo>
                <a:lnTo>
                  <a:pt x="5268" y="2602"/>
                </a:lnTo>
                <a:lnTo>
                  <a:pt x="5282" y="2574"/>
                </a:lnTo>
                <a:lnTo>
                  <a:pt x="5295" y="2546"/>
                </a:lnTo>
                <a:lnTo>
                  <a:pt x="5306" y="2517"/>
                </a:lnTo>
                <a:lnTo>
                  <a:pt x="5316" y="2488"/>
                </a:lnTo>
                <a:lnTo>
                  <a:pt x="5325" y="2457"/>
                </a:lnTo>
                <a:lnTo>
                  <a:pt x="5332" y="2426"/>
                </a:lnTo>
                <a:lnTo>
                  <a:pt x="5338" y="2394"/>
                </a:lnTo>
                <a:lnTo>
                  <a:pt x="5341" y="2362"/>
                </a:lnTo>
                <a:lnTo>
                  <a:pt x="5344" y="2330"/>
                </a:lnTo>
                <a:lnTo>
                  <a:pt x="5345" y="2297"/>
                </a:lnTo>
                <a:lnTo>
                  <a:pt x="5344" y="2265"/>
                </a:lnTo>
                <a:lnTo>
                  <a:pt x="5341" y="2233"/>
                </a:lnTo>
                <a:lnTo>
                  <a:pt x="5338" y="2203"/>
                </a:lnTo>
                <a:lnTo>
                  <a:pt x="5333" y="2172"/>
                </a:lnTo>
                <a:lnTo>
                  <a:pt x="5326" y="2141"/>
                </a:lnTo>
                <a:lnTo>
                  <a:pt x="5318" y="2111"/>
                </a:lnTo>
                <a:lnTo>
                  <a:pt x="5308" y="2083"/>
                </a:lnTo>
                <a:lnTo>
                  <a:pt x="5296" y="2054"/>
                </a:lnTo>
                <a:lnTo>
                  <a:pt x="5284" y="2026"/>
                </a:lnTo>
                <a:lnTo>
                  <a:pt x="5271" y="2000"/>
                </a:lnTo>
                <a:lnTo>
                  <a:pt x="5256" y="1974"/>
                </a:lnTo>
                <a:lnTo>
                  <a:pt x="5241" y="1948"/>
                </a:lnTo>
                <a:lnTo>
                  <a:pt x="5223" y="1923"/>
                </a:lnTo>
                <a:lnTo>
                  <a:pt x="5205" y="1899"/>
                </a:lnTo>
                <a:lnTo>
                  <a:pt x="5185" y="1877"/>
                </a:lnTo>
                <a:lnTo>
                  <a:pt x="5165" y="1854"/>
                </a:lnTo>
                <a:lnTo>
                  <a:pt x="5143" y="1834"/>
                </a:lnTo>
                <a:lnTo>
                  <a:pt x="5121" y="1814"/>
                </a:lnTo>
                <a:lnTo>
                  <a:pt x="5098" y="1795"/>
                </a:lnTo>
                <a:lnTo>
                  <a:pt x="5074" y="1777"/>
                </a:lnTo>
                <a:lnTo>
                  <a:pt x="5049" y="1761"/>
                </a:lnTo>
                <a:lnTo>
                  <a:pt x="5023" y="1745"/>
                </a:lnTo>
                <a:lnTo>
                  <a:pt x="4997" y="1731"/>
                </a:lnTo>
                <a:lnTo>
                  <a:pt x="4969" y="1717"/>
                </a:lnTo>
                <a:lnTo>
                  <a:pt x="4941" y="1706"/>
                </a:lnTo>
                <a:lnTo>
                  <a:pt x="4913" y="1696"/>
                </a:lnTo>
                <a:lnTo>
                  <a:pt x="4883" y="1686"/>
                </a:lnTo>
                <a:lnTo>
                  <a:pt x="4853" y="1678"/>
                </a:lnTo>
                <a:lnTo>
                  <a:pt x="4823" y="1672"/>
                </a:lnTo>
                <a:lnTo>
                  <a:pt x="4792" y="1667"/>
                </a:lnTo>
                <a:lnTo>
                  <a:pt x="4761" y="1664"/>
                </a:lnTo>
                <a:lnTo>
                  <a:pt x="4729" y="1661"/>
                </a:lnTo>
                <a:close/>
              </a:path>
            </a:pathLst>
          </a:custGeom>
          <a:blipFill>
            <a:blip r:embed="rId12" cstate="print"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A4D768F-C45D-4FF4-AE0D-B39274E24ABE}"/>
              </a:ext>
            </a:extLst>
          </p:cNvPr>
          <p:cNvSpPr txBox="1"/>
          <p:nvPr/>
        </p:nvSpPr>
        <p:spPr>
          <a:xfrm>
            <a:off x="1755096" y="2981432"/>
            <a:ext cx="717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7A36743-613F-47F3-920E-082BED1E8140}"/>
              </a:ext>
            </a:extLst>
          </p:cNvPr>
          <p:cNvSpPr txBox="1"/>
          <p:nvPr/>
        </p:nvSpPr>
        <p:spPr>
          <a:xfrm>
            <a:off x="4213449" y="2981432"/>
            <a:ext cx="717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鸦片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0D713B8-2FA9-4800-B8C2-2F3484D077C2}"/>
              </a:ext>
            </a:extLst>
          </p:cNvPr>
          <p:cNvSpPr txBox="1"/>
          <p:nvPr/>
        </p:nvSpPr>
        <p:spPr>
          <a:xfrm>
            <a:off x="4233360" y="1615882"/>
            <a:ext cx="717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冰毒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2F81549-B2BF-4B51-91B5-C131FF5337D6}"/>
              </a:ext>
            </a:extLst>
          </p:cNvPr>
          <p:cNvSpPr txBox="1"/>
          <p:nvPr/>
        </p:nvSpPr>
        <p:spPr>
          <a:xfrm>
            <a:off x="6967385" y="1650209"/>
            <a:ext cx="945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可卡因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D232570C-F331-4051-974B-C427A1213AEC}"/>
              </a:ext>
            </a:extLst>
          </p:cNvPr>
          <p:cNvSpPr txBox="1"/>
          <p:nvPr/>
        </p:nvSpPr>
        <p:spPr>
          <a:xfrm>
            <a:off x="6953685" y="3009622"/>
            <a:ext cx="973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摇头丸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700A5D6-C19B-40FC-A90E-23C89AD15297}"/>
              </a:ext>
            </a:extLst>
          </p:cNvPr>
          <p:cNvSpPr txBox="1"/>
          <p:nvPr/>
        </p:nvSpPr>
        <p:spPr>
          <a:xfrm>
            <a:off x="1640841" y="4369035"/>
            <a:ext cx="945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吗啡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DBEC85A-919B-4F88-98FC-9E27C05FC02A}"/>
              </a:ext>
            </a:extLst>
          </p:cNvPr>
          <p:cNvSpPr txBox="1"/>
          <p:nvPr/>
        </p:nvSpPr>
        <p:spPr>
          <a:xfrm>
            <a:off x="4100010" y="4345842"/>
            <a:ext cx="945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大麻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98D1A4F-3D4A-4B9C-B4CF-FC6E13191A0C}"/>
              </a:ext>
            </a:extLst>
          </p:cNvPr>
          <p:cNvSpPr txBox="1"/>
          <p:nvPr/>
        </p:nvSpPr>
        <p:spPr>
          <a:xfrm>
            <a:off x="6873681" y="4369035"/>
            <a:ext cx="1133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海洛因 </a:t>
            </a:r>
          </a:p>
        </p:txBody>
      </p:sp>
      <p:pic>
        <p:nvPicPr>
          <p:cNvPr id="21" name="图片 20" descr="斗小学校透明_副本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9090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734E459-6767-4C6C-81F2-08686664BB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368"/>
          <a:stretch/>
        </p:blipFill>
        <p:spPr>
          <a:xfrm>
            <a:off x="0" y="317"/>
            <a:ext cx="9144060" cy="51431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E1A3197-0E34-4E39-9921-FE35D86ABC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000" b="97000" l="320" r="99120">
                        <a14:foregroundMark x1="12080" y1="49400" x2="20480" y2="91100"/>
                        <a14:foregroundMark x1="20480" y1="91100" x2="20480" y2="91100"/>
                        <a14:foregroundMark x1="4600" y1="89500" x2="93480" y2="99800"/>
                        <a14:foregroundMark x1="93480" y1="99800" x2="97160" y2="90200"/>
                        <a14:foregroundMark x1="97160" y1="90200" x2="99120" y2="75300"/>
                        <a14:foregroundMark x1="99120" y1="75300" x2="97920" y2="64100"/>
                        <a14:foregroundMark x1="54760" y1="69700" x2="90800" y2="62300"/>
                        <a14:foregroundMark x1="90800" y1="62300" x2="96560" y2="57400"/>
                        <a14:foregroundMark x1="96560" y1="57400" x2="96680" y2="57400"/>
                        <a14:foregroundMark x1="98080" y1="97000" x2="80640" y2="96700"/>
                        <a14:foregroundMark x1="77320" y1="62100" x2="56520" y2="62400"/>
                        <a14:foregroundMark x1="56520" y1="62400" x2="49680" y2="70100"/>
                        <a14:foregroundMark x1="1120" y1="65300" x2="3160" y2="94700"/>
                        <a14:foregroundMark x1="3800" y1="57000" x2="14920" y2="43900"/>
                        <a14:foregroundMark x1="21600" y1="57800" x2="18080" y2="51000"/>
                        <a14:foregroundMark x1="17000" y1="41500" x2="7160" y2="53400"/>
                        <a14:foregroundMark x1="320" y1="55400" x2="480" y2="58600"/>
                        <a14:foregroundMark x1="5880" y1="41500" x2="15240" y2="50600"/>
                        <a14:foregroundMark x1="15560" y1="42300" x2="5400" y2="53400"/>
                        <a14:foregroundMark x1="22240" y1="50600" x2="13960" y2="60100"/>
                        <a14:foregroundMark x1="48720" y1="69700" x2="49680" y2="68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921"/>
          <a:stretch/>
        </p:blipFill>
        <p:spPr>
          <a:xfrm>
            <a:off x="0" y="2872922"/>
            <a:ext cx="9144000" cy="227057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7B3A74C-8224-4151-AE6E-174954F242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4400" y="1772693"/>
            <a:ext cx="2251819" cy="2881265"/>
          </a:xfrm>
          <a:prstGeom prst="rect">
            <a:avLst/>
          </a:prstGeom>
        </p:spPr>
      </p:pic>
      <p:pic>
        <p:nvPicPr>
          <p:cNvPr id="5" name="图片 4" descr="图片包含 蛋糕, 室内, 绿色&#10;&#10;已生成高可信度的说明">
            <a:extLst>
              <a:ext uri="{FF2B5EF4-FFF2-40B4-BE49-F238E27FC236}">
                <a16:creationId xmlns:a16="http://schemas.microsoft.com/office/drawing/2014/main" xmlns="" id="{733C6B73-3E8F-4B12-93F1-92C2352BDD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30120"/>
            <a:ext cx="2398221" cy="355731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AC87568-6360-441A-9F40-F6DCA7C70B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46" y="259332"/>
            <a:ext cx="1139513" cy="107078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34688A6-8B54-4B24-9646-4573C8C5AEFB}"/>
              </a:ext>
            </a:extLst>
          </p:cNvPr>
          <p:cNvGrpSpPr/>
          <p:nvPr/>
        </p:nvGrpSpPr>
        <p:grpSpPr>
          <a:xfrm>
            <a:off x="2712561" y="340069"/>
            <a:ext cx="3718878" cy="2771087"/>
            <a:chOff x="2712561" y="340069"/>
            <a:chExt cx="3718878" cy="277108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8734491-B446-4E78-8C14-36DC562C9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712561" y="340069"/>
              <a:ext cx="3718878" cy="2771087"/>
            </a:xfrm>
            <a:prstGeom prst="rect">
              <a:avLst/>
            </a:prstGeom>
          </p:spPr>
        </p:pic>
        <p:sp>
          <p:nvSpPr>
            <p:cNvPr id="15" name="文本框 24">
              <a:extLst>
                <a:ext uri="{FF2B5EF4-FFF2-40B4-BE49-F238E27FC236}">
                  <a16:creationId xmlns:a16="http://schemas.microsoft.com/office/drawing/2014/main" xmlns="" id="{C845C104-28F4-4638-8CC9-058C8EBBBFDA}"/>
                </a:ext>
              </a:extLst>
            </p:cNvPr>
            <p:cNvSpPr txBox="1"/>
            <p:nvPr/>
          </p:nvSpPr>
          <p:spPr>
            <a:xfrm>
              <a:off x="3252751" y="1503048"/>
              <a:ext cx="2489009" cy="877816"/>
            </a:xfrm>
            <a:prstGeom prst="rect">
              <a:avLst/>
            </a:prstGeom>
            <a:noFill/>
          </p:spPr>
          <p:txBody>
            <a:bodyPr lIns="0" tIns="0" rIns="0" bIns="0"/>
            <a:lstStyle/>
            <a:p>
              <a:pPr algn="ctr" defTabSz="1068705">
                <a:lnSpc>
                  <a:spcPct val="130000"/>
                </a:lnSpc>
                <a:defRPr/>
              </a:pPr>
              <a:r>
                <a:rPr lang="zh-CN" altLang="en-US" sz="36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什么是吸毒</a:t>
              </a:r>
            </a:p>
          </p:txBody>
        </p:sp>
      </p:grpSp>
      <p:pic>
        <p:nvPicPr>
          <p:cNvPr id="10" name="图片 9" descr="斗小学校透明_副本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22291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1360757-559B-4527-93BB-4CE54678E718}"/>
              </a:ext>
            </a:extLst>
          </p:cNvPr>
          <p:cNvGrpSpPr/>
          <p:nvPr/>
        </p:nvGrpSpPr>
        <p:grpSpPr>
          <a:xfrm>
            <a:off x="-559151" y="-1"/>
            <a:ext cx="3454571" cy="1974041"/>
            <a:chOff x="-559151" y="-1"/>
            <a:chExt cx="3454571" cy="19740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C3EEFA6-236C-4049-949C-58CF5271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559151" y="-1"/>
              <a:ext cx="3454571" cy="1974041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6D7D55B-3F52-4B9F-AFEF-526B64ED4FA0}"/>
                </a:ext>
              </a:extLst>
            </p:cNvPr>
            <p:cNvSpPr txBox="1"/>
            <p:nvPr/>
          </p:nvSpPr>
          <p:spPr>
            <a:xfrm rot="21099271">
              <a:off x="296809" y="1150054"/>
              <a:ext cx="20040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吸毒行为</a:t>
              </a:r>
            </a:p>
          </p:txBody>
        </p:sp>
      </p:grpSp>
      <p:sp>
        <p:nvSpPr>
          <p:cNvPr id="8" name="Cloud Callout 8">
            <a:extLst>
              <a:ext uri="{FF2B5EF4-FFF2-40B4-BE49-F238E27FC236}">
                <a16:creationId xmlns:a16="http://schemas.microsoft.com/office/drawing/2014/main" xmlns="" id="{6EEDB733-161E-49F3-A47F-28C2A5DA7190}"/>
              </a:ext>
            </a:extLst>
          </p:cNvPr>
          <p:cNvSpPr/>
          <p:nvPr/>
        </p:nvSpPr>
        <p:spPr bwMode="auto">
          <a:xfrm>
            <a:off x="6051994" y="1638049"/>
            <a:ext cx="1433696" cy="979890"/>
          </a:xfrm>
          <a:prstGeom prst="cloudCallout">
            <a:avLst>
              <a:gd name="adj1" fmla="val -86886"/>
              <a:gd name="adj2" fmla="val 112375"/>
            </a:avLst>
          </a:prstGeom>
          <a:blipFill>
            <a:blip r:embed="rId5" cstate="print"/>
            <a:stretch>
              <a:fillRect/>
            </a:stretch>
          </a:blipFill>
          <a:ln w="9525" cap="flat" cmpd="sng" algn="ctr">
            <a:solidFill>
              <a:srgbClr val="FFC000"/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9" name="Cloud Callout 12">
            <a:extLst>
              <a:ext uri="{FF2B5EF4-FFF2-40B4-BE49-F238E27FC236}">
                <a16:creationId xmlns:a16="http://schemas.microsoft.com/office/drawing/2014/main" xmlns="" id="{F2FF9FEB-26B6-4F74-B527-8BEF543A3CA4}"/>
              </a:ext>
            </a:extLst>
          </p:cNvPr>
          <p:cNvSpPr/>
          <p:nvPr/>
        </p:nvSpPr>
        <p:spPr bwMode="auto">
          <a:xfrm>
            <a:off x="2438804" y="1638049"/>
            <a:ext cx="1480465" cy="987020"/>
          </a:xfrm>
          <a:prstGeom prst="cloudCallout">
            <a:avLst>
              <a:gd name="adj1" fmla="val 64186"/>
              <a:gd name="adj2" fmla="val 98966"/>
            </a:avLst>
          </a:prstGeom>
          <a:blipFill>
            <a:blip r:embed="rId6" cstate="print"/>
            <a:stretch>
              <a:fillRect/>
            </a:stretch>
          </a:blipFill>
          <a:ln w="9525" cap="flat" cmpd="sng" algn="ctr">
            <a:solidFill>
              <a:srgbClr val="FFC000"/>
            </a:solidFill>
            <a:prstDash val="solid"/>
            <a:headEnd type="none" w="med" len="med"/>
            <a:tailEnd type="none" w="med" len="med"/>
          </a:ln>
          <a:effectLst/>
        </p:spPr>
        <p:txBody>
          <a:bodyPr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10" name="Cloud Callout 12">
            <a:extLst>
              <a:ext uri="{FF2B5EF4-FFF2-40B4-BE49-F238E27FC236}">
                <a16:creationId xmlns:a16="http://schemas.microsoft.com/office/drawing/2014/main" xmlns="" id="{F8A2C7CE-F8B6-43AE-B12F-3729B9813DF7}"/>
              </a:ext>
            </a:extLst>
          </p:cNvPr>
          <p:cNvSpPr/>
          <p:nvPr/>
        </p:nvSpPr>
        <p:spPr bwMode="auto">
          <a:xfrm>
            <a:off x="1414955" y="2839646"/>
            <a:ext cx="1480465" cy="987020"/>
          </a:xfrm>
          <a:prstGeom prst="cloudCallout">
            <a:avLst>
              <a:gd name="adj1" fmla="val 104382"/>
              <a:gd name="adj2" fmla="val 46222"/>
            </a:avLst>
          </a:prstGeom>
          <a:blipFill>
            <a:blip r:embed="rId7" cstate="print"/>
            <a:stretch>
              <a:fillRect/>
            </a:stretch>
          </a:blipFill>
          <a:ln w="9525" cap="flat" cmpd="sng" algn="ctr">
            <a:solidFill>
              <a:schemeClr val="accent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11" name="Cloud Callout 8">
            <a:extLst>
              <a:ext uri="{FF2B5EF4-FFF2-40B4-BE49-F238E27FC236}">
                <a16:creationId xmlns:a16="http://schemas.microsoft.com/office/drawing/2014/main" xmlns="" id="{96D1C455-859D-4C06-A693-21FCC4CD770C}"/>
              </a:ext>
            </a:extLst>
          </p:cNvPr>
          <p:cNvSpPr/>
          <p:nvPr/>
        </p:nvSpPr>
        <p:spPr bwMode="auto">
          <a:xfrm>
            <a:off x="6908799" y="2839646"/>
            <a:ext cx="1433696" cy="979890"/>
          </a:xfrm>
          <a:prstGeom prst="cloudCallout">
            <a:avLst>
              <a:gd name="adj1" fmla="val -126369"/>
              <a:gd name="adj2" fmla="val 45185"/>
            </a:avLst>
          </a:prstGeom>
          <a:blipFill>
            <a:blip r:embed="rId8" cstate="print"/>
            <a:stretch>
              <a:fillRect/>
            </a:stretch>
          </a:blipFill>
          <a:ln w="9525" cap="flat" cmpd="sng" algn="ctr">
            <a:solidFill>
              <a:schemeClr val="accent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sp>
        <p:nvSpPr>
          <p:cNvPr id="12" name="Cloud Callout 8">
            <a:extLst>
              <a:ext uri="{FF2B5EF4-FFF2-40B4-BE49-F238E27FC236}">
                <a16:creationId xmlns:a16="http://schemas.microsoft.com/office/drawing/2014/main" xmlns="" id="{DCEE3133-F3BE-47F5-8CAA-C32F58035DCF}"/>
              </a:ext>
            </a:extLst>
          </p:cNvPr>
          <p:cNvSpPr/>
          <p:nvPr/>
        </p:nvSpPr>
        <p:spPr bwMode="auto">
          <a:xfrm>
            <a:off x="4142490" y="985407"/>
            <a:ext cx="1433696" cy="979890"/>
          </a:xfrm>
          <a:prstGeom prst="cloudCallout">
            <a:avLst>
              <a:gd name="adj1" fmla="val 577"/>
              <a:gd name="adj2" fmla="val 128533"/>
            </a:avLst>
          </a:prstGeom>
          <a:blipFill>
            <a:blip r:embed="rId9" cstate="print"/>
            <a:stretch>
              <a:fillRect/>
            </a:stretch>
          </a:blipFill>
          <a:ln w="9525" cap="flat" cmpd="sng" algn="ctr">
            <a:solidFill>
              <a:schemeClr val="accent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lIns="0" tIns="19431" rIns="19431" bIns="38860" anchor="b"/>
          <a:lstStyle/>
          <a:p>
            <a:pPr defTabSz="658018">
              <a:defRPr/>
            </a:pPr>
            <a:endParaRPr lang="en-US" altLang="zh-CN" sz="4082" kern="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汉仪悠然体简" panose="00020600040101010101" pitchFamily="18" charset="-122"/>
              <a:ea typeface="汉仪悠然体简" panose="00020600040101010101" pitchFamily="18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6659DCA-C956-414B-BC73-67310A12940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5640" y="3058235"/>
            <a:ext cx="1267396" cy="1217802"/>
          </a:xfrm>
          <a:prstGeom prst="rect">
            <a:avLst/>
          </a:prstGeom>
        </p:spPr>
      </p:pic>
      <p:pic>
        <p:nvPicPr>
          <p:cNvPr id="13" name="图片 12" descr="斗小学校透明_副本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957754" cy="39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105977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禁毒教育活动主题宣传PPT-针对学生儿童"/>
  <p:tag name="ISPRING_ULTRA_SCORM_COURSE_ID" val="29200338-C828-4A2B-92F6-31C8F6D5B3B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PPT\觅知网\导出视频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2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3852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SubTitle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SubTitle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1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4751"/>
  <p:tag name="MH_LIBRARY" val="GRAPHIC"/>
  <p:tag name="MH_TYPE" val="Other"/>
  <p:tag name="MH_ORDER" val="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085212"/>
  <p:tag name="MH_LIBRARY" val="GRAPHIC"/>
  <p:tag name="MH_TYPE" val="Other"/>
  <p:tag name="MH_ORDER" val="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102622"/>
  <p:tag name="MH_LIBRARY" val="GRAPHIC"/>
  <p:tag name="MH_TYPE" val="SubTitle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102622"/>
  <p:tag name="MH_LIBRARY" val="GRAPHIC"/>
  <p:tag name="MH_TYPE" val="SubTitle"/>
  <p:tag name="MH_ORD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102622"/>
  <p:tag name="MH_LIBRARY" val="GRAPHIC"/>
  <p:tag name="MH_TYPE" val="SubTitle"/>
  <p:tag name="MH_ORDER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02102622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98A12"/>
      </a:accent1>
      <a:accent2>
        <a:srgbClr val="2872A1"/>
      </a:accent2>
      <a:accent3>
        <a:srgbClr val="EA6C00"/>
      </a:accent3>
      <a:accent4>
        <a:srgbClr val="C91719"/>
      </a:accent4>
      <a:accent5>
        <a:srgbClr val="803066"/>
      </a:accent5>
      <a:accent6>
        <a:srgbClr val="2B7C78"/>
      </a:accent6>
      <a:hlink>
        <a:srgbClr val="698A12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698A12"/>
    </a:accent1>
    <a:accent2>
      <a:srgbClr val="2872A1"/>
    </a:accent2>
    <a:accent3>
      <a:srgbClr val="EA6C00"/>
    </a:accent3>
    <a:accent4>
      <a:srgbClr val="C91719"/>
    </a:accent4>
    <a:accent5>
      <a:srgbClr val="803066"/>
    </a:accent5>
    <a:accent6>
      <a:srgbClr val="2B7C78"/>
    </a:accent6>
    <a:hlink>
      <a:srgbClr val="698A12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650</TotalTime>
  <Words>841</Words>
  <Application>Microsoft Office PowerPoint</Application>
  <PresentationFormat>全屏显示(16:9)</PresentationFormat>
  <Paragraphs>114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禁毒教育活动主题宣传PPT-针对学生儿童</dc:title>
  <dc:creator>Administrator</dc:creator>
  <cp:lastModifiedBy>Administrator</cp:lastModifiedBy>
  <cp:revision>23</cp:revision>
  <dcterms:created xsi:type="dcterms:W3CDTF">2017-11-01T00:51:53Z</dcterms:created>
  <dcterms:modified xsi:type="dcterms:W3CDTF">2019-09-25T02:54:41Z</dcterms:modified>
</cp:coreProperties>
</file>