
<file path=[Content_Types].xml><?xml version="1.0" encoding="utf-8"?>
<Types xmlns="http://schemas.openxmlformats.org/package/2006/content-types">
  <Default Extension="fntdata" ContentType="application/x-fontdata"/>
  <Default Extension="jpeg" ContentType="image/jpeg"/>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2.xml" ContentType="application/vnd.openxmlformats-officedocument.presentationml.tags+xml"/>
  <Override PartName="/ppt/media/image7.jpg" ContentType="image/jpeg"/>
  <Override PartName="/ppt/media/image8.jpg" ContentType="image/jpeg"/>
  <Override PartName="/ppt/media/image9.jpg" ContentType="image/jpeg"/>
  <Override PartName="/ppt/media/image10.jpg" ContentType="image/jpeg"/>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media/image13.jpg" ContentType="image/jpeg"/>
  <Override PartName="/ppt/media/image14.jpg" ContentType="image/jpeg"/>
  <Override PartName="/ppt/media/image15.jpg" ContentType="image/jpeg"/>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30"/>
  </p:notesMasterIdLst>
  <p:sldIdLst>
    <p:sldId id="8691" r:id="rId3"/>
    <p:sldId id="8684" r:id="rId4"/>
    <p:sldId id="257" r:id="rId5"/>
    <p:sldId id="8685" r:id="rId6"/>
    <p:sldId id="8686" r:id="rId7"/>
    <p:sldId id="8687" r:id="rId8"/>
    <p:sldId id="8688" r:id="rId9"/>
    <p:sldId id="8689" r:id="rId10"/>
    <p:sldId id="8690" r:id="rId11"/>
    <p:sldId id="8692" r:id="rId12"/>
    <p:sldId id="8693" r:id="rId13"/>
    <p:sldId id="8694" r:id="rId14"/>
    <p:sldId id="8695" r:id="rId15"/>
    <p:sldId id="8696" r:id="rId16"/>
    <p:sldId id="8697" r:id="rId17"/>
    <p:sldId id="8698" r:id="rId18"/>
    <p:sldId id="8699" r:id="rId19"/>
    <p:sldId id="8700" r:id="rId20"/>
    <p:sldId id="8701" r:id="rId21"/>
    <p:sldId id="8702" r:id="rId22"/>
    <p:sldId id="8703" r:id="rId23"/>
    <p:sldId id="8704" r:id="rId24"/>
    <p:sldId id="8705" r:id="rId25"/>
    <p:sldId id="8706" r:id="rId26"/>
    <p:sldId id="8707" r:id="rId27"/>
    <p:sldId id="8708" r:id="rId28"/>
    <p:sldId id="8709" r:id="rId29"/>
  </p:sldIdLst>
  <p:sldSz cx="12192000" cy="6858000"/>
  <p:notesSz cx="6858000" cy="9144000"/>
  <p:embeddedFontLst>
    <p:embeddedFont>
      <p:font typeface="等线" panose="02010600030101010101" pitchFamily="2" charset="-122"/>
      <p:regular r:id="rId31"/>
      <p:bold r:id="rId32"/>
    </p:embeddedFont>
    <p:embeddedFont>
      <p:font typeface="等线 Light" panose="02010600030101010101" pitchFamily="2" charset="-122"/>
      <p:regular r:id="rId33"/>
    </p:embeddedFont>
    <p:embeddedFont>
      <p:font typeface="汉仪菱心体简" panose="02010609000101010101" pitchFamily="49" charset="-122"/>
      <p:regular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6929"/>
    <a:srgbClr val="FF3300"/>
    <a:srgbClr val="64DBDD"/>
    <a:srgbClr val="00B655"/>
    <a:srgbClr val="AFD6A5"/>
    <a:srgbClr val="85CA86"/>
    <a:srgbClr val="03B554"/>
    <a:srgbClr val="70E0E1"/>
    <a:srgbClr val="70AD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showGuides="1">
      <p:cViewPr>
        <p:scale>
          <a:sx n="50" d="100"/>
          <a:sy n="50" d="100"/>
        </p:scale>
        <p:origin x="360" y="691"/>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4.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3.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2.fntdata"/><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0041EF-07B4-4B0B-8A27-86F11F56672B}"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zh-CN" altLang="en-US"/>
        </a:p>
      </dgm:t>
    </dgm:pt>
    <dgm:pt modelId="{BB2CD867-F872-4274-9704-EC228678A047}">
      <dgm:prSet phldrT="[文本]" custT="1"/>
      <dgm:spPr/>
      <dgm:t>
        <a:bodyPr/>
        <a:lstStyle/>
        <a:p>
          <a:r>
            <a:rPr lang="zh-CN" altLang="en-US" sz="2800" dirty="0"/>
            <a:t>进一步加强宣传教育</a:t>
          </a:r>
        </a:p>
      </dgm:t>
    </dgm:pt>
    <dgm:pt modelId="{3B908A89-FF14-40A5-8E91-82ECDAB94DE6}" type="parTrans" cxnId="{2E65A889-8942-4B3E-8980-E30783646B5D}">
      <dgm:prSet/>
      <dgm:spPr/>
      <dgm:t>
        <a:bodyPr/>
        <a:lstStyle/>
        <a:p>
          <a:endParaRPr lang="zh-CN" altLang="en-US"/>
        </a:p>
      </dgm:t>
    </dgm:pt>
    <dgm:pt modelId="{38DB3B0A-F18D-4F56-90DB-4711DB3AEC89}" type="sibTrans" cxnId="{2E65A889-8942-4B3E-8980-E30783646B5D}">
      <dgm:prSet/>
      <dgm:spPr/>
      <dgm:t>
        <a:bodyPr/>
        <a:lstStyle/>
        <a:p>
          <a:endParaRPr lang="zh-CN" altLang="en-US"/>
        </a:p>
      </dgm:t>
    </dgm:pt>
    <dgm:pt modelId="{C01DDF0A-BACF-499C-89FD-1E3BB97772E9}">
      <dgm:prSet phldrT="[文本]"/>
      <dgm:spPr/>
      <dgm:t>
        <a:bodyPr/>
        <a:lstStyle/>
        <a:p>
          <a:r>
            <a:rPr lang="zh-CN" altLang="en-US" dirty="0"/>
            <a:t>严格落实实名乘车制度，加强对客货运车辆和流动人口的管理，堵源截流</a:t>
          </a:r>
        </a:p>
      </dgm:t>
    </dgm:pt>
    <dgm:pt modelId="{BBB1CF63-2DFB-4FDE-A00A-AAA57C2E8671}" type="parTrans" cxnId="{253D77FE-1300-4A7E-9F62-E7179A555A4B}">
      <dgm:prSet/>
      <dgm:spPr/>
      <dgm:t>
        <a:bodyPr/>
        <a:lstStyle/>
        <a:p>
          <a:endParaRPr lang="zh-CN" altLang="en-US"/>
        </a:p>
      </dgm:t>
    </dgm:pt>
    <dgm:pt modelId="{1CD82DA7-E262-435E-8381-77CFDA3D95CE}" type="sibTrans" cxnId="{253D77FE-1300-4A7E-9F62-E7179A555A4B}">
      <dgm:prSet/>
      <dgm:spPr/>
      <dgm:t>
        <a:bodyPr/>
        <a:lstStyle/>
        <a:p>
          <a:endParaRPr lang="zh-CN" altLang="en-US"/>
        </a:p>
      </dgm:t>
    </dgm:pt>
    <dgm:pt modelId="{75449DB5-BD8D-414D-B35C-C0FCBB2A2212}">
      <dgm:prSet phldrT="[文本]"/>
      <dgm:spPr/>
      <dgm:t>
        <a:bodyPr/>
        <a:lstStyle/>
        <a:p>
          <a:r>
            <a:rPr lang="zh-CN" altLang="en-US" dirty="0"/>
            <a:t>完善禁毒工作机制，明确局属各部门工作职责，形成齐抓共管的工作格局</a:t>
          </a:r>
        </a:p>
      </dgm:t>
    </dgm:pt>
    <dgm:pt modelId="{09D5BBC2-EF1D-403E-9EAE-DD9A6B72002C}" type="parTrans" cxnId="{3790CCDF-8ADF-448F-9C0B-2648FAF6A8D8}">
      <dgm:prSet/>
      <dgm:spPr/>
      <dgm:t>
        <a:bodyPr/>
        <a:lstStyle/>
        <a:p>
          <a:endParaRPr lang="zh-CN" altLang="en-US"/>
        </a:p>
      </dgm:t>
    </dgm:pt>
    <dgm:pt modelId="{601227B4-A7C2-4027-A659-1B9E994C72B3}" type="sibTrans" cxnId="{3790CCDF-8ADF-448F-9C0B-2648FAF6A8D8}">
      <dgm:prSet/>
      <dgm:spPr/>
      <dgm:t>
        <a:bodyPr/>
        <a:lstStyle/>
        <a:p>
          <a:endParaRPr lang="zh-CN" altLang="en-US"/>
        </a:p>
      </dgm:t>
    </dgm:pt>
    <dgm:pt modelId="{7C8115C8-1C32-428A-B93C-3D2D7B63C179}" type="pres">
      <dgm:prSet presAssocID="{CA0041EF-07B4-4B0B-8A27-86F11F56672B}" presName="Name0" presStyleCnt="0">
        <dgm:presLayoutVars>
          <dgm:chMax val="7"/>
          <dgm:chPref val="7"/>
          <dgm:dir/>
        </dgm:presLayoutVars>
      </dgm:prSet>
      <dgm:spPr/>
    </dgm:pt>
    <dgm:pt modelId="{C5253B74-D431-4BA2-B059-428F26FDA7F8}" type="pres">
      <dgm:prSet presAssocID="{CA0041EF-07B4-4B0B-8A27-86F11F56672B}" presName="Name1" presStyleCnt="0"/>
      <dgm:spPr/>
    </dgm:pt>
    <dgm:pt modelId="{E9931125-F83F-45B4-8B44-57DC5A80846A}" type="pres">
      <dgm:prSet presAssocID="{CA0041EF-07B4-4B0B-8A27-86F11F56672B}" presName="cycle" presStyleCnt="0"/>
      <dgm:spPr/>
    </dgm:pt>
    <dgm:pt modelId="{9BF25BA5-81BE-4193-A0DF-9AC9C352F447}" type="pres">
      <dgm:prSet presAssocID="{CA0041EF-07B4-4B0B-8A27-86F11F56672B}" presName="srcNode" presStyleLbl="node1" presStyleIdx="0" presStyleCnt="3"/>
      <dgm:spPr/>
    </dgm:pt>
    <dgm:pt modelId="{29438B33-F65E-4AF9-B94E-B9651474B0FE}" type="pres">
      <dgm:prSet presAssocID="{CA0041EF-07B4-4B0B-8A27-86F11F56672B}" presName="conn" presStyleLbl="parChTrans1D2" presStyleIdx="0" presStyleCnt="1"/>
      <dgm:spPr/>
    </dgm:pt>
    <dgm:pt modelId="{80721B3C-69E2-4FC9-99BA-9816974FE79E}" type="pres">
      <dgm:prSet presAssocID="{CA0041EF-07B4-4B0B-8A27-86F11F56672B}" presName="extraNode" presStyleLbl="node1" presStyleIdx="0" presStyleCnt="3"/>
      <dgm:spPr/>
    </dgm:pt>
    <dgm:pt modelId="{39539D01-A957-4E58-8114-B14F4FA59828}" type="pres">
      <dgm:prSet presAssocID="{CA0041EF-07B4-4B0B-8A27-86F11F56672B}" presName="dstNode" presStyleLbl="node1" presStyleIdx="0" presStyleCnt="3"/>
      <dgm:spPr/>
    </dgm:pt>
    <dgm:pt modelId="{FE837AED-127B-4CAC-B7D9-064A90CD53F8}" type="pres">
      <dgm:prSet presAssocID="{BB2CD867-F872-4274-9704-EC228678A047}" presName="text_1" presStyleLbl="node1" presStyleIdx="0" presStyleCnt="3">
        <dgm:presLayoutVars>
          <dgm:bulletEnabled val="1"/>
        </dgm:presLayoutVars>
      </dgm:prSet>
      <dgm:spPr/>
    </dgm:pt>
    <dgm:pt modelId="{7FBA95BC-DB47-44CD-B0A0-B55583FE515F}" type="pres">
      <dgm:prSet presAssocID="{BB2CD867-F872-4274-9704-EC228678A047}" presName="accent_1" presStyleCnt="0"/>
      <dgm:spPr/>
    </dgm:pt>
    <dgm:pt modelId="{3C18BDB8-06F4-44F3-BB50-74C42947AD61}" type="pres">
      <dgm:prSet presAssocID="{BB2CD867-F872-4274-9704-EC228678A047}" presName="accentRepeatNode" presStyleLbl="solidFgAcc1" presStyleIdx="0" presStyleCnt="3"/>
      <dgm:spPr/>
    </dgm:pt>
    <dgm:pt modelId="{0AAF55B1-D32B-4DBE-9287-07C31C5EA6D2}" type="pres">
      <dgm:prSet presAssocID="{C01DDF0A-BACF-499C-89FD-1E3BB97772E9}" presName="text_2" presStyleLbl="node1" presStyleIdx="1" presStyleCnt="3">
        <dgm:presLayoutVars>
          <dgm:bulletEnabled val="1"/>
        </dgm:presLayoutVars>
      </dgm:prSet>
      <dgm:spPr/>
    </dgm:pt>
    <dgm:pt modelId="{D08F7401-9C29-4469-A3E3-A2D5DFC82D00}" type="pres">
      <dgm:prSet presAssocID="{C01DDF0A-BACF-499C-89FD-1E3BB97772E9}" presName="accent_2" presStyleCnt="0"/>
      <dgm:spPr/>
    </dgm:pt>
    <dgm:pt modelId="{EC8B6732-0C6F-4B4F-A66F-168168B55C0A}" type="pres">
      <dgm:prSet presAssocID="{C01DDF0A-BACF-499C-89FD-1E3BB97772E9}" presName="accentRepeatNode" presStyleLbl="solidFgAcc1" presStyleIdx="1" presStyleCnt="3"/>
      <dgm:spPr/>
    </dgm:pt>
    <dgm:pt modelId="{0F002238-95E2-44A5-AD65-10F15D19AA63}" type="pres">
      <dgm:prSet presAssocID="{75449DB5-BD8D-414D-B35C-C0FCBB2A2212}" presName="text_3" presStyleLbl="node1" presStyleIdx="2" presStyleCnt="3">
        <dgm:presLayoutVars>
          <dgm:bulletEnabled val="1"/>
        </dgm:presLayoutVars>
      </dgm:prSet>
      <dgm:spPr/>
    </dgm:pt>
    <dgm:pt modelId="{DC14273C-BF6D-4948-A790-6D2E5CC910B2}" type="pres">
      <dgm:prSet presAssocID="{75449DB5-BD8D-414D-B35C-C0FCBB2A2212}" presName="accent_3" presStyleCnt="0"/>
      <dgm:spPr/>
    </dgm:pt>
    <dgm:pt modelId="{E93D3DC7-9664-4DE1-BA76-FA5D4F9EF91C}" type="pres">
      <dgm:prSet presAssocID="{75449DB5-BD8D-414D-B35C-C0FCBB2A2212}" presName="accentRepeatNode" presStyleLbl="solidFgAcc1" presStyleIdx="2" presStyleCnt="3"/>
      <dgm:spPr/>
    </dgm:pt>
  </dgm:ptLst>
  <dgm:cxnLst>
    <dgm:cxn modelId="{66AE840E-1527-4C7D-A025-27E62FAA6426}" type="presOf" srcId="{75449DB5-BD8D-414D-B35C-C0FCBB2A2212}" destId="{0F002238-95E2-44A5-AD65-10F15D19AA63}" srcOrd="0" destOrd="0" presId="urn:microsoft.com/office/officeart/2008/layout/VerticalCurvedList"/>
    <dgm:cxn modelId="{F9D7085C-E55C-4E83-8551-9C646C3A2B29}" type="presOf" srcId="{C01DDF0A-BACF-499C-89FD-1E3BB97772E9}" destId="{0AAF55B1-D32B-4DBE-9287-07C31C5EA6D2}" srcOrd="0" destOrd="0" presId="urn:microsoft.com/office/officeart/2008/layout/VerticalCurvedList"/>
    <dgm:cxn modelId="{2E65A889-8942-4B3E-8980-E30783646B5D}" srcId="{CA0041EF-07B4-4B0B-8A27-86F11F56672B}" destId="{BB2CD867-F872-4274-9704-EC228678A047}" srcOrd="0" destOrd="0" parTransId="{3B908A89-FF14-40A5-8E91-82ECDAB94DE6}" sibTransId="{38DB3B0A-F18D-4F56-90DB-4711DB3AEC89}"/>
    <dgm:cxn modelId="{39DDA49A-EE39-44F7-8366-F0B2E59D9F82}" type="presOf" srcId="{BB2CD867-F872-4274-9704-EC228678A047}" destId="{FE837AED-127B-4CAC-B7D9-064A90CD53F8}" srcOrd="0" destOrd="0" presId="urn:microsoft.com/office/officeart/2008/layout/VerticalCurvedList"/>
    <dgm:cxn modelId="{435E99BF-E15A-4B37-B8F4-DD71B8E04672}" type="presOf" srcId="{CA0041EF-07B4-4B0B-8A27-86F11F56672B}" destId="{7C8115C8-1C32-428A-B93C-3D2D7B63C179}" srcOrd="0" destOrd="0" presId="urn:microsoft.com/office/officeart/2008/layout/VerticalCurvedList"/>
    <dgm:cxn modelId="{686F2DDF-E288-4BD5-9DFD-25413B7C4669}" type="presOf" srcId="{38DB3B0A-F18D-4F56-90DB-4711DB3AEC89}" destId="{29438B33-F65E-4AF9-B94E-B9651474B0FE}" srcOrd="0" destOrd="0" presId="urn:microsoft.com/office/officeart/2008/layout/VerticalCurvedList"/>
    <dgm:cxn modelId="{3790CCDF-8ADF-448F-9C0B-2648FAF6A8D8}" srcId="{CA0041EF-07B4-4B0B-8A27-86F11F56672B}" destId="{75449DB5-BD8D-414D-B35C-C0FCBB2A2212}" srcOrd="2" destOrd="0" parTransId="{09D5BBC2-EF1D-403E-9EAE-DD9A6B72002C}" sibTransId="{601227B4-A7C2-4027-A659-1B9E994C72B3}"/>
    <dgm:cxn modelId="{253D77FE-1300-4A7E-9F62-E7179A555A4B}" srcId="{CA0041EF-07B4-4B0B-8A27-86F11F56672B}" destId="{C01DDF0A-BACF-499C-89FD-1E3BB97772E9}" srcOrd="1" destOrd="0" parTransId="{BBB1CF63-2DFB-4FDE-A00A-AAA57C2E8671}" sibTransId="{1CD82DA7-E262-435E-8381-77CFDA3D95CE}"/>
    <dgm:cxn modelId="{65026500-4790-4CDC-BFA4-313034F70546}" type="presParOf" srcId="{7C8115C8-1C32-428A-B93C-3D2D7B63C179}" destId="{C5253B74-D431-4BA2-B059-428F26FDA7F8}" srcOrd="0" destOrd="0" presId="urn:microsoft.com/office/officeart/2008/layout/VerticalCurvedList"/>
    <dgm:cxn modelId="{28A258BE-6289-49D1-A8F8-7C7B3D50509B}" type="presParOf" srcId="{C5253B74-D431-4BA2-B059-428F26FDA7F8}" destId="{E9931125-F83F-45B4-8B44-57DC5A80846A}" srcOrd="0" destOrd="0" presId="urn:microsoft.com/office/officeart/2008/layout/VerticalCurvedList"/>
    <dgm:cxn modelId="{E3ACC49A-4249-49BE-ACB0-1EB43C246559}" type="presParOf" srcId="{E9931125-F83F-45B4-8B44-57DC5A80846A}" destId="{9BF25BA5-81BE-4193-A0DF-9AC9C352F447}" srcOrd="0" destOrd="0" presId="urn:microsoft.com/office/officeart/2008/layout/VerticalCurvedList"/>
    <dgm:cxn modelId="{2C12AE26-4471-4D82-BA25-5EEC0E1FBAE8}" type="presParOf" srcId="{E9931125-F83F-45B4-8B44-57DC5A80846A}" destId="{29438B33-F65E-4AF9-B94E-B9651474B0FE}" srcOrd="1" destOrd="0" presId="urn:microsoft.com/office/officeart/2008/layout/VerticalCurvedList"/>
    <dgm:cxn modelId="{A73FBE5B-5619-4750-8021-90467D76007C}" type="presParOf" srcId="{E9931125-F83F-45B4-8B44-57DC5A80846A}" destId="{80721B3C-69E2-4FC9-99BA-9816974FE79E}" srcOrd="2" destOrd="0" presId="urn:microsoft.com/office/officeart/2008/layout/VerticalCurvedList"/>
    <dgm:cxn modelId="{33F7D085-A1C0-4344-BA79-7C79D09BC19B}" type="presParOf" srcId="{E9931125-F83F-45B4-8B44-57DC5A80846A}" destId="{39539D01-A957-4E58-8114-B14F4FA59828}" srcOrd="3" destOrd="0" presId="urn:microsoft.com/office/officeart/2008/layout/VerticalCurvedList"/>
    <dgm:cxn modelId="{E1378BE8-039E-45EC-8DC2-E452E4485823}" type="presParOf" srcId="{C5253B74-D431-4BA2-B059-428F26FDA7F8}" destId="{FE837AED-127B-4CAC-B7D9-064A90CD53F8}" srcOrd="1" destOrd="0" presId="urn:microsoft.com/office/officeart/2008/layout/VerticalCurvedList"/>
    <dgm:cxn modelId="{3B7355E2-94A7-4DD6-8C27-7AACB5DAF838}" type="presParOf" srcId="{C5253B74-D431-4BA2-B059-428F26FDA7F8}" destId="{7FBA95BC-DB47-44CD-B0A0-B55583FE515F}" srcOrd="2" destOrd="0" presId="urn:microsoft.com/office/officeart/2008/layout/VerticalCurvedList"/>
    <dgm:cxn modelId="{E542323E-11A0-49EC-9C0D-94D1F98A1C22}" type="presParOf" srcId="{7FBA95BC-DB47-44CD-B0A0-B55583FE515F}" destId="{3C18BDB8-06F4-44F3-BB50-74C42947AD61}" srcOrd="0" destOrd="0" presId="urn:microsoft.com/office/officeart/2008/layout/VerticalCurvedList"/>
    <dgm:cxn modelId="{59539685-4BEC-4BA5-A0FB-D43F23DF5B3D}" type="presParOf" srcId="{C5253B74-D431-4BA2-B059-428F26FDA7F8}" destId="{0AAF55B1-D32B-4DBE-9287-07C31C5EA6D2}" srcOrd="3" destOrd="0" presId="urn:microsoft.com/office/officeart/2008/layout/VerticalCurvedList"/>
    <dgm:cxn modelId="{E3DEBBF8-9F3B-45CE-9A94-AEBF434CC287}" type="presParOf" srcId="{C5253B74-D431-4BA2-B059-428F26FDA7F8}" destId="{D08F7401-9C29-4469-A3E3-A2D5DFC82D00}" srcOrd="4" destOrd="0" presId="urn:microsoft.com/office/officeart/2008/layout/VerticalCurvedList"/>
    <dgm:cxn modelId="{ABD513BE-C8FF-4893-A9DF-E669EF03FCD4}" type="presParOf" srcId="{D08F7401-9C29-4469-A3E3-A2D5DFC82D00}" destId="{EC8B6732-0C6F-4B4F-A66F-168168B55C0A}" srcOrd="0" destOrd="0" presId="urn:microsoft.com/office/officeart/2008/layout/VerticalCurvedList"/>
    <dgm:cxn modelId="{6A0D4632-BEFC-4DF9-9724-3095840C523A}" type="presParOf" srcId="{C5253B74-D431-4BA2-B059-428F26FDA7F8}" destId="{0F002238-95E2-44A5-AD65-10F15D19AA63}" srcOrd="5" destOrd="0" presId="urn:microsoft.com/office/officeart/2008/layout/VerticalCurvedList"/>
    <dgm:cxn modelId="{62D7FCD3-874D-4B97-ADEF-63A3E57FADB2}" type="presParOf" srcId="{C5253B74-D431-4BA2-B059-428F26FDA7F8}" destId="{DC14273C-BF6D-4948-A790-6D2E5CC910B2}" srcOrd="6" destOrd="0" presId="urn:microsoft.com/office/officeart/2008/layout/VerticalCurvedList"/>
    <dgm:cxn modelId="{23B7BB21-9847-4975-9EA6-3D468833D56C}" type="presParOf" srcId="{DC14273C-BF6D-4948-A790-6D2E5CC910B2}" destId="{E93D3DC7-9664-4DE1-BA76-FA5D4F9EF91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438B33-F65E-4AF9-B94E-B9651474B0FE}">
      <dsp:nvSpPr>
        <dsp:cNvPr id="0" name=""/>
        <dsp:cNvSpPr/>
      </dsp:nvSpPr>
      <dsp:spPr>
        <a:xfrm>
          <a:off x="-4531488" y="-694853"/>
          <a:ext cx="5398158" cy="5398158"/>
        </a:xfrm>
        <a:prstGeom prst="blockArc">
          <a:avLst>
            <a:gd name="adj1" fmla="val 18900000"/>
            <a:gd name="adj2" fmla="val 2700000"/>
            <a:gd name="adj3" fmla="val 400"/>
          </a:avLst>
        </a:pr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837AED-127B-4CAC-B7D9-064A90CD53F8}">
      <dsp:nvSpPr>
        <dsp:cNvPr id="0" name=""/>
        <dsp:cNvSpPr/>
      </dsp:nvSpPr>
      <dsp:spPr>
        <a:xfrm>
          <a:off x="557380" y="400845"/>
          <a:ext cx="5400987" cy="801690"/>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6342" tIns="71120" rIns="71120" bIns="7112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进一步加强宣传教育</a:t>
          </a:r>
        </a:p>
      </dsp:txBody>
      <dsp:txXfrm>
        <a:off x="557380" y="400845"/>
        <a:ext cx="5400987" cy="801690"/>
      </dsp:txXfrm>
    </dsp:sp>
    <dsp:sp modelId="{3C18BDB8-06F4-44F3-BB50-74C42947AD61}">
      <dsp:nvSpPr>
        <dsp:cNvPr id="0" name=""/>
        <dsp:cNvSpPr/>
      </dsp:nvSpPr>
      <dsp:spPr>
        <a:xfrm>
          <a:off x="56324" y="300633"/>
          <a:ext cx="1002112" cy="1002112"/>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AAF55B1-D32B-4DBE-9287-07C31C5EA6D2}">
      <dsp:nvSpPr>
        <dsp:cNvPr id="0" name=""/>
        <dsp:cNvSpPr/>
      </dsp:nvSpPr>
      <dsp:spPr>
        <a:xfrm>
          <a:off x="848794" y="1603380"/>
          <a:ext cx="5109572" cy="80169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6342" tIns="53340" rIns="53340" bIns="53340" numCol="1" spcCol="1270" anchor="ctr" anchorCtr="0">
          <a:noAutofit/>
        </a:bodyPr>
        <a:lstStyle/>
        <a:p>
          <a:pPr marL="0" lvl="0" indent="0" algn="l" defTabSz="933450">
            <a:lnSpc>
              <a:spcPct val="90000"/>
            </a:lnSpc>
            <a:spcBef>
              <a:spcPct val="0"/>
            </a:spcBef>
            <a:spcAft>
              <a:spcPct val="35000"/>
            </a:spcAft>
            <a:buNone/>
          </a:pPr>
          <a:r>
            <a:rPr lang="zh-CN" altLang="en-US" sz="2100" kern="1200" dirty="0"/>
            <a:t>严格落实实名乘车制度，加强对客货运车辆和流动人口的管理，堵源截流</a:t>
          </a:r>
        </a:p>
      </dsp:txBody>
      <dsp:txXfrm>
        <a:off x="848794" y="1603380"/>
        <a:ext cx="5109572" cy="801690"/>
      </dsp:txXfrm>
    </dsp:sp>
    <dsp:sp modelId="{EC8B6732-0C6F-4B4F-A66F-168168B55C0A}">
      <dsp:nvSpPr>
        <dsp:cNvPr id="0" name=""/>
        <dsp:cNvSpPr/>
      </dsp:nvSpPr>
      <dsp:spPr>
        <a:xfrm>
          <a:off x="347738" y="1503169"/>
          <a:ext cx="1002112" cy="1002112"/>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002238-95E2-44A5-AD65-10F15D19AA63}">
      <dsp:nvSpPr>
        <dsp:cNvPr id="0" name=""/>
        <dsp:cNvSpPr/>
      </dsp:nvSpPr>
      <dsp:spPr>
        <a:xfrm>
          <a:off x="557380" y="2805915"/>
          <a:ext cx="5400987" cy="801690"/>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6342" tIns="53340" rIns="53340" bIns="53340" numCol="1" spcCol="1270" anchor="ctr" anchorCtr="0">
          <a:noAutofit/>
        </a:bodyPr>
        <a:lstStyle/>
        <a:p>
          <a:pPr marL="0" lvl="0" indent="0" algn="l" defTabSz="933450">
            <a:lnSpc>
              <a:spcPct val="90000"/>
            </a:lnSpc>
            <a:spcBef>
              <a:spcPct val="0"/>
            </a:spcBef>
            <a:spcAft>
              <a:spcPct val="35000"/>
            </a:spcAft>
            <a:buNone/>
          </a:pPr>
          <a:r>
            <a:rPr lang="zh-CN" altLang="en-US" sz="2100" kern="1200" dirty="0"/>
            <a:t>完善禁毒工作机制，明确局属各部门工作职责，形成齐抓共管的工作格局</a:t>
          </a:r>
        </a:p>
      </dsp:txBody>
      <dsp:txXfrm>
        <a:off x="557380" y="2805915"/>
        <a:ext cx="5400987" cy="801690"/>
      </dsp:txXfrm>
    </dsp:sp>
    <dsp:sp modelId="{E93D3DC7-9664-4DE1-BA76-FA5D4F9EF91C}">
      <dsp:nvSpPr>
        <dsp:cNvPr id="0" name=""/>
        <dsp:cNvSpPr/>
      </dsp:nvSpPr>
      <dsp:spPr>
        <a:xfrm>
          <a:off x="56324" y="2705704"/>
          <a:ext cx="1002112" cy="1002112"/>
        </a:xfrm>
        <a:prstGeom prst="ellipse">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2B7794-4657-4135-BFBD-21C1B005485E}" type="datetimeFigureOut">
              <a:rPr lang="zh-CN" altLang="en-US" smtClean="0"/>
              <a:t>2019/4/25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D8E641-1FDB-4AB6-96DD-F1901DD86F4A}" type="slidenum">
              <a:rPr lang="zh-CN" altLang="en-US" smtClean="0"/>
              <a:t>‹#›</a:t>
            </a:fld>
            <a:endParaRPr lang="zh-CN" altLang="en-US"/>
          </a:p>
        </p:txBody>
      </p:sp>
    </p:spTree>
    <p:extLst>
      <p:ext uri="{BB962C8B-B14F-4D97-AF65-F5344CB8AC3E}">
        <p14:creationId xmlns:p14="http://schemas.microsoft.com/office/powerpoint/2010/main" val="3716827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83210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02015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5AFE31-143F-4C9F-8A45-BC20913320B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8784391-0D6E-4B11-85B6-248AEB4511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C511E3A-A2A8-4F09-BBEC-DDE93EDAC855}"/>
              </a:ext>
            </a:extLst>
          </p:cNvPr>
          <p:cNvSpPr>
            <a:spLocks noGrp="1"/>
          </p:cNvSpPr>
          <p:nvPr>
            <p:ph type="dt" sz="half" idx="10"/>
          </p:nvPr>
        </p:nvSpPr>
        <p:spPr/>
        <p:txBody>
          <a:bodyPr/>
          <a:lstStyle/>
          <a:p>
            <a:fld id="{ACB47E7C-B3A1-4288-9099-1757AC5A8851}"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68C48431-5E52-443D-94B9-CAACA25D2D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F2FF934-08E2-4C05-BFA8-A1332941599D}"/>
              </a:ext>
            </a:extLst>
          </p:cNvPr>
          <p:cNvSpPr>
            <a:spLocks noGrp="1"/>
          </p:cNvSpPr>
          <p:nvPr>
            <p:ph type="sldNum" sz="quarter" idx="12"/>
          </p:nvPr>
        </p:nvSpPr>
        <p:spPr/>
        <p:txBody>
          <a:body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3799784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BD7C93-F244-4AB3-80F4-FCAA1378B85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D32D57A-943D-43A7-A13D-30B977E2469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24D80D4-510B-4C58-B550-8FA164499596}"/>
              </a:ext>
            </a:extLst>
          </p:cNvPr>
          <p:cNvSpPr>
            <a:spLocks noGrp="1"/>
          </p:cNvSpPr>
          <p:nvPr>
            <p:ph type="dt" sz="half" idx="10"/>
          </p:nvPr>
        </p:nvSpPr>
        <p:spPr/>
        <p:txBody>
          <a:bodyPr/>
          <a:lstStyle/>
          <a:p>
            <a:fld id="{ACB47E7C-B3A1-4288-9099-1757AC5A8851}"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7086F105-7477-46C4-BE6A-780651B33E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6B6712B-4EA1-47ED-9D58-428454666122}"/>
              </a:ext>
            </a:extLst>
          </p:cNvPr>
          <p:cNvSpPr>
            <a:spLocks noGrp="1"/>
          </p:cNvSpPr>
          <p:nvPr>
            <p:ph type="sldNum" sz="quarter" idx="12"/>
          </p:nvPr>
        </p:nvSpPr>
        <p:spPr/>
        <p:txBody>
          <a:body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3486706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D22987A-717F-4B55-B098-A03FFBD9C68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612496C-DEF2-40D2-9ED8-C6181465C09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E63E5D-BF3B-4E8C-81C7-45188FBF21FF}"/>
              </a:ext>
            </a:extLst>
          </p:cNvPr>
          <p:cNvSpPr>
            <a:spLocks noGrp="1"/>
          </p:cNvSpPr>
          <p:nvPr>
            <p:ph type="dt" sz="half" idx="10"/>
          </p:nvPr>
        </p:nvSpPr>
        <p:spPr/>
        <p:txBody>
          <a:bodyPr/>
          <a:lstStyle/>
          <a:p>
            <a:fld id="{ACB47E7C-B3A1-4288-9099-1757AC5A8851}"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02775B6B-ECB0-4AF2-8257-84202D47AD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BBEC6E-4FA6-4847-876A-551633FB32D9}"/>
              </a:ext>
            </a:extLst>
          </p:cNvPr>
          <p:cNvSpPr>
            <a:spLocks noGrp="1"/>
          </p:cNvSpPr>
          <p:nvPr>
            <p:ph type="sldNum" sz="quarter" idx="12"/>
          </p:nvPr>
        </p:nvSpPr>
        <p:spPr/>
        <p:txBody>
          <a:body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1018325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9E6307-B339-4BB6-917D-3C23473274C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2072071-EDC3-4497-9CF5-D380D82635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60F51E2-6110-42B6-AD1C-2A061E700915}"/>
              </a:ext>
            </a:extLst>
          </p:cNvPr>
          <p:cNvSpPr>
            <a:spLocks noGrp="1"/>
          </p:cNvSpPr>
          <p:nvPr>
            <p:ph type="dt" sz="half" idx="10"/>
          </p:nvPr>
        </p:nvSpPr>
        <p:spPr/>
        <p:txBody>
          <a:bodyPr/>
          <a:lstStyle/>
          <a:p>
            <a:fld id="{851456EF-EDA7-466D-90A9-97D47B7037CB}"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0FB077BF-E70D-46F2-806A-019D5E9D85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190F3DE-A7B7-4C33-862E-179405C3ACF5}"/>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50648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F77EB-7B1C-4797-B807-1B765A21622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F7EB334-C061-42FA-A5AE-07BFA35371E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147535A-CA5C-4FEB-8741-595DAEBF8813}"/>
              </a:ext>
            </a:extLst>
          </p:cNvPr>
          <p:cNvSpPr>
            <a:spLocks noGrp="1"/>
          </p:cNvSpPr>
          <p:nvPr>
            <p:ph type="dt" sz="half" idx="10"/>
          </p:nvPr>
        </p:nvSpPr>
        <p:spPr/>
        <p:txBody>
          <a:bodyPr/>
          <a:lstStyle/>
          <a:p>
            <a:fld id="{851456EF-EDA7-466D-90A9-97D47B7037CB}"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0E5168A3-DC42-4431-B2A4-33DDF8F942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28EB0B5-8941-4C75-B707-5940D44EDB0D}"/>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16744687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05127F-20D8-4068-878F-48890575BF3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B98F518-0D22-4132-8C68-ED1D54680E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A1F2D2F-B897-46FD-A83C-A03ED06B7A11}"/>
              </a:ext>
            </a:extLst>
          </p:cNvPr>
          <p:cNvSpPr>
            <a:spLocks noGrp="1"/>
          </p:cNvSpPr>
          <p:nvPr>
            <p:ph type="dt" sz="half" idx="10"/>
          </p:nvPr>
        </p:nvSpPr>
        <p:spPr/>
        <p:txBody>
          <a:bodyPr/>
          <a:lstStyle/>
          <a:p>
            <a:fld id="{851456EF-EDA7-466D-90A9-97D47B7037CB}"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BE6671F4-D60B-47B4-BB35-3100C47437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45399D-A2E8-4CAD-B3BB-26E911D8EAC7}"/>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42089076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94A8BC-975A-4B24-8DA5-BFD4085B51A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1B4331B-1258-49A7-A448-BA619BD2CBF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CA832F10-E7A1-4918-9586-614F89310C7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96315400-E657-44A6-9431-0775D1338014}"/>
              </a:ext>
            </a:extLst>
          </p:cNvPr>
          <p:cNvSpPr>
            <a:spLocks noGrp="1"/>
          </p:cNvSpPr>
          <p:nvPr>
            <p:ph type="dt" sz="half" idx="10"/>
          </p:nvPr>
        </p:nvSpPr>
        <p:spPr/>
        <p:txBody>
          <a:bodyPr/>
          <a:lstStyle/>
          <a:p>
            <a:fld id="{851456EF-EDA7-466D-90A9-97D47B7037CB}" type="datetimeFigureOut">
              <a:rPr lang="zh-CN" altLang="en-US" smtClean="0"/>
              <a:t>2019/4/25</a:t>
            </a:fld>
            <a:endParaRPr lang="zh-CN" altLang="en-US"/>
          </a:p>
        </p:txBody>
      </p:sp>
      <p:sp>
        <p:nvSpPr>
          <p:cNvPr id="6" name="页脚占位符 5">
            <a:extLst>
              <a:ext uri="{FF2B5EF4-FFF2-40B4-BE49-F238E27FC236}">
                <a16:creationId xmlns:a16="http://schemas.microsoft.com/office/drawing/2014/main" id="{894BE32A-A4EE-4002-9DA3-2E867BA7937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905ECE8-9536-4F2A-A2C6-F24A7E3A8A3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2321299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728D4C-61C7-4860-85A6-A3F6A9C47BB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5DC5404-67DA-47BC-BDC7-CFE0371E0D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DC7319B-9EFD-4F2B-AFB4-6F8FF9B70EC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BA08BC7-5813-4F8F-A400-9C517B3D3C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2A17C35-FA6D-40CF-817E-CED56FC4744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6C908C43-40B8-47E0-BEE5-4D569B395DA2}"/>
              </a:ext>
            </a:extLst>
          </p:cNvPr>
          <p:cNvSpPr>
            <a:spLocks noGrp="1"/>
          </p:cNvSpPr>
          <p:nvPr>
            <p:ph type="dt" sz="half" idx="10"/>
          </p:nvPr>
        </p:nvSpPr>
        <p:spPr/>
        <p:txBody>
          <a:bodyPr/>
          <a:lstStyle/>
          <a:p>
            <a:fld id="{851456EF-EDA7-466D-90A9-97D47B7037CB}" type="datetimeFigureOut">
              <a:rPr lang="zh-CN" altLang="en-US" smtClean="0"/>
              <a:t>2019/4/25</a:t>
            </a:fld>
            <a:endParaRPr lang="zh-CN" altLang="en-US"/>
          </a:p>
        </p:txBody>
      </p:sp>
      <p:sp>
        <p:nvSpPr>
          <p:cNvPr id="8" name="页脚占位符 7">
            <a:extLst>
              <a:ext uri="{FF2B5EF4-FFF2-40B4-BE49-F238E27FC236}">
                <a16:creationId xmlns:a16="http://schemas.microsoft.com/office/drawing/2014/main" id="{5B9C5204-5B7E-43D5-BD5A-EE4E20494E9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9D37292-8C9A-410B-BA66-F18700020CD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8606741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D604C9-D928-41DE-A839-3EAEC1FAB62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5DAC134-AFFB-4EBC-8577-3763C77156F6}"/>
              </a:ext>
            </a:extLst>
          </p:cNvPr>
          <p:cNvSpPr>
            <a:spLocks noGrp="1"/>
          </p:cNvSpPr>
          <p:nvPr>
            <p:ph type="dt" sz="half" idx="10"/>
          </p:nvPr>
        </p:nvSpPr>
        <p:spPr/>
        <p:txBody>
          <a:bodyPr/>
          <a:lstStyle/>
          <a:p>
            <a:fld id="{851456EF-EDA7-466D-90A9-97D47B7037CB}" type="datetimeFigureOut">
              <a:rPr lang="zh-CN" altLang="en-US" smtClean="0"/>
              <a:t>2019/4/25</a:t>
            </a:fld>
            <a:endParaRPr lang="zh-CN" altLang="en-US"/>
          </a:p>
        </p:txBody>
      </p:sp>
      <p:sp>
        <p:nvSpPr>
          <p:cNvPr id="4" name="页脚占位符 3">
            <a:extLst>
              <a:ext uri="{FF2B5EF4-FFF2-40B4-BE49-F238E27FC236}">
                <a16:creationId xmlns:a16="http://schemas.microsoft.com/office/drawing/2014/main" id="{65D0B644-513C-4606-84A6-087331DB599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AF4FFAE-F259-4982-A5E1-51E875184446}"/>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423510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B8FB671-D110-4C75-BC20-D71012F4A82D}"/>
              </a:ext>
            </a:extLst>
          </p:cNvPr>
          <p:cNvSpPr>
            <a:spLocks noGrp="1"/>
          </p:cNvSpPr>
          <p:nvPr>
            <p:ph type="dt" sz="half" idx="10"/>
          </p:nvPr>
        </p:nvSpPr>
        <p:spPr/>
        <p:txBody>
          <a:bodyPr/>
          <a:lstStyle/>
          <a:p>
            <a:fld id="{851456EF-EDA7-466D-90A9-97D47B7037CB}" type="datetimeFigureOut">
              <a:rPr lang="zh-CN" altLang="en-US" smtClean="0"/>
              <a:t>2019/4/25</a:t>
            </a:fld>
            <a:endParaRPr lang="zh-CN" altLang="en-US"/>
          </a:p>
        </p:txBody>
      </p:sp>
      <p:sp>
        <p:nvSpPr>
          <p:cNvPr id="3" name="页脚占位符 2">
            <a:extLst>
              <a:ext uri="{FF2B5EF4-FFF2-40B4-BE49-F238E27FC236}">
                <a16:creationId xmlns:a16="http://schemas.microsoft.com/office/drawing/2014/main" id="{14D5A602-2A66-4B9D-AC99-DCA045FC370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AFDC037-E85D-4B1C-AAF2-707E200379B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6416362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68E56B-88A9-4A63-AA39-EEC66F4BBF1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DAD1967-9EA4-49D8-B47A-A4928B9BDA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B30B7C7-9F69-405B-A724-A56FFE8CF0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5A3FB0E-9CF1-484B-B4E7-EDED727E82EA}"/>
              </a:ext>
            </a:extLst>
          </p:cNvPr>
          <p:cNvSpPr>
            <a:spLocks noGrp="1"/>
          </p:cNvSpPr>
          <p:nvPr>
            <p:ph type="dt" sz="half" idx="10"/>
          </p:nvPr>
        </p:nvSpPr>
        <p:spPr/>
        <p:txBody>
          <a:bodyPr/>
          <a:lstStyle/>
          <a:p>
            <a:fld id="{851456EF-EDA7-466D-90A9-97D47B7037CB}" type="datetimeFigureOut">
              <a:rPr lang="zh-CN" altLang="en-US" smtClean="0"/>
              <a:t>2019/4/25</a:t>
            </a:fld>
            <a:endParaRPr lang="zh-CN" altLang="en-US"/>
          </a:p>
        </p:txBody>
      </p:sp>
      <p:sp>
        <p:nvSpPr>
          <p:cNvPr id="6" name="页脚占位符 5">
            <a:extLst>
              <a:ext uri="{FF2B5EF4-FFF2-40B4-BE49-F238E27FC236}">
                <a16:creationId xmlns:a16="http://schemas.microsoft.com/office/drawing/2014/main" id="{A0058464-C1D5-4E69-91AB-FEEADBE5E5F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FD4698F-D47F-464C-8A82-581E076C7912}"/>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897867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4C2556-AA15-419F-B7FE-0FADD55B1BB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5401754-AE38-490F-B3DE-DC71B362837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91A9111-8691-4660-8C62-CBF4C575C435}"/>
              </a:ext>
            </a:extLst>
          </p:cNvPr>
          <p:cNvSpPr>
            <a:spLocks noGrp="1"/>
          </p:cNvSpPr>
          <p:nvPr>
            <p:ph type="dt" sz="half" idx="10"/>
          </p:nvPr>
        </p:nvSpPr>
        <p:spPr/>
        <p:txBody>
          <a:bodyPr/>
          <a:lstStyle/>
          <a:p>
            <a:fld id="{ACB47E7C-B3A1-4288-9099-1757AC5A8851}"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1920CDA6-3B4C-441A-9C14-BE69884845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F2E62D5-3FD7-4B20-902F-212681343A02}"/>
              </a:ext>
            </a:extLst>
          </p:cNvPr>
          <p:cNvSpPr>
            <a:spLocks noGrp="1"/>
          </p:cNvSpPr>
          <p:nvPr>
            <p:ph type="sldNum" sz="quarter" idx="12"/>
          </p:nvPr>
        </p:nvSpPr>
        <p:spPr/>
        <p:txBody>
          <a:body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40129374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ACE7E5-5001-424A-AA19-22C73E2924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37281FE-6EDA-43D6-9015-553BF16EDF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30C39A6-BBC0-4016-B558-EF17FDE349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C7275C6-0447-48E4-871A-D2274E6D9624}"/>
              </a:ext>
            </a:extLst>
          </p:cNvPr>
          <p:cNvSpPr>
            <a:spLocks noGrp="1"/>
          </p:cNvSpPr>
          <p:nvPr>
            <p:ph type="dt" sz="half" idx="10"/>
          </p:nvPr>
        </p:nvSpPr>
        <p:spPr/>
        <p:txBody>
          <a:bodyPr/>
          <a:lstStyle/>
          <a:p>
            <a:fld id="{851456EF-EDA7-466D-90A9-97D47B7037CB}" type="datetimeFigureOut">
              <a:rPr lang="zh-CN" altLang="en-US" smtClean="0"/>
              <a:t>2019/4/25</a:t>
            </a:fld>
            <a:endParaRPr lang="zh-CN" altLang="en-US"/>
          </a:p>
        </p:txBody>
      </p:sp>
      <p:sp>
        <p:nvSpPr>
          <p:cNvPr id="6" name="页脚占位符 5">
            <a:extLst>
              <a:ext uri="{FF2B5EF4-FFF2-40B4-BE49-F238E27FC236}">
                <a16:creationId xmlns:a16="http://schemas.microsoft.com/office/drawing/2014/main" id="{4EAF0A44-B67C-432B-AF7A-A261D75E71C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54500BC-68D8-47FB-87BF-3CAD99BFFBC4}"/>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40885999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DF56CA-60B2-41D2-9BC1-9F491180B7C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D036413-0D1F-49C6-ABC3-E88B00AA9D1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90967AC-5B2E-4CE5-B02B-28F41E919F81}"/>
              </a:ext>
            </a:extLst>
          </p:cNvPr>
          <p:cNvSpPr>
            <a:spLocks noGrp="1"/>
          </p:cNvSpPr>
          <p:nvPr>
            <p:ph type="dt" sz="half" idx="10"/>
          </p:nvPr>
        </p:nvSpPr>
        <p:spPr/>
        <p:txBody>
          <a:bodyPr/>
          <a:lstStyle/>
          <a:p>
            <a:fld id="{851456EF-EDA7-466D-90A9-97D47B7037CB}"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8E7432D6-B28E-4415-90A8-1491910D2A2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FD1B169-DE41-4C59-B264-6376E14F05E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045755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F2B3E7E-5BF0-4A59-8E75-85A611782CB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8194D29-58BB-4975-B376-EF1A5BC29E8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808C711-39DA-4EF0-8F62-5B958554AD34}"/>
              </a:ext>
            </a:extLst>
          </p:cNvPr>
          <p:cNvSpPr>
            <a:spLocks noGrp="1"/>
          </p:cNvSpPr>
          <p:nvPr>
            <p:ph type="dt" sz="half" idx="10"/>
          </p:nvPr>
        </p:nvSpPr>
        <p:spPr/>
        <p:txBody>
          <a:bodyPr/>
          <a:lstStyle/>
          <a:p>
            <a:fld id="{851456EF-EDA7-466D-90A9-97D47B7037CB}"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E334A974-65FE-4464-B01A-02E8F7EFEA5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120632-8296-4676-AD40-600AE63B59EE}"/>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6655088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7161279-7548-4A4D-9510-0C8F7016E4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000" t="44500" r="3079" b="35704"/>
          <a:stretch/>
        </p:blipFill>
        <p:spPr>
          <a:xfrm>
            <a:off x="1" y="0"/>
            <a:ext cx="12191998" cy="6858000"/>
          </a:xfrm>
          <a:prstGeom prst="rect">
            <a:avLst/>
          </a:prstGeom>
        </p:spPr>
      </p:pic>
    </p:spTree>
    <p:extLst>
      <p:ext uri="{BB962C8B-B14F-4D97-AF65-F5344CB8AC3E}">
        <p14:creationId xmlns:p14="http://schemas.microsoft.com/office/powerpoint/2010/main" val="32507076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10973" y="1849256"/>
            <a:ext cx="6054998" cy="3880214"/>
          </a:xfrm>
          <a:custGeom>
            <a:avLst/>
            <a:gdLst>
              <a:gd name="connsiteX0" fmla="*/ 176821 w 6054998"/>
              <a:gd name="connsiteY0" fmla="*/ 0 h 3880214"/>
              <a:gd name="connsiteX1" fmla="*/ 5878177 w 6054998"/>
              <a:gd name="connsiteY1" fmla="*/ 0 h 3880214"/>
              <a:gd name="connsiteX2" fmla="*/ 6054998 w 6054998"/>
              <a:gd name="connsiteY2" fmla="*/ 176821 h 3880214"/>
              <a:gd name="connsiteX3" fmla="*/ 6054998 w 6054998"/>
              <a:gd name="connsiteY3" fmla="*/ 3703393 h 3880214"/>
              <a:gd name="connsiteX4" fmla="*/ 5878177 w 6054998"/>
              <a:gd name="connsiteY4" fmla="*/ 3880214 h 3880214"/>
              <a:gd name="connsiteX5" fmla="*/ 176821 w 6054998"/>
              <a:gd name="connsiteY5" fmla="*/ 3880214 h 3880214"/>
              <a:gd name="connsiteX6" fmla="*/ 0 w 6054998"/>
              <a:gd name="connsiteY6" fmla="*/ 3703393 h 3880214"/>
              <a:gd name="connsiteX7" fmla="*/ 0 w 6054998"/>
              <a:gd name="connsiteY7" fmla="*/ 176821 h 3880214"/>
              <a:gd name="connsiteX8" fmla="*/ 176821 w 6054998"/>
              <a:gd name="connsiteY8" fmla="*/ 0 h 388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54998" h="3880214">
                <a:moveTo>
                  <a:pt x="176821" y="0"/>
                </a:moveTo>
                <a:lnTo>
                  <a:pt x="5878177" y="0"/>
                </a:lnTo>
                <a:cubicBezTo>
                  <a:pt x="5975833" y="0"/>
                  <a:pt x="6054998" y="79165"/>
                  <a:pt x="6054998" y="176821"/>
                </a:cubicBezTo>
                <a:lnTo>
                  <a:pt x="6054998" y="3703393"/>
                </a:lnTo>
                <a:cubicBezTo>
                  <a:pt x="6054998" y="3801049"/>
                  <a:pt x="5975833" y="3880214"/>
                  <a:pt x="5878177" y="3880214"/>
                </a:cubicBezTo>
                <a:lnTo>
                  <a:pt x="176821" y="3880214"/>
                </a:lnTo>
                <a:cubicBezTo>
                  <a:pt x="79165" y="3880214"/>
                  <a:pt x="0" y="3801049"/>
                  <a:pt x="0" y="3703393"/>
                </a:cubicBezTo>
                <a:lnTo>
                  <a:pt x="0" y="176821"/>
                </a:lnTo>
                <a:cubicBezTo>
                  <a:pt x="0" y="79165"/>
                  <a:pt x="79165" y="0"/>
                  <a:pt x="176821"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57514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F5B842-E526-4708-BD01-C75D0C16AAD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CE59B8F-A824-4071-B6C1-78AA71A565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7ACCCA20-0B3B-4BAE-A094-B802155A898F}"/>
              </a:ext>
            </a:extLst>
          </p:cNvPr>
          <p:cNvSpPr>
            <a:spLocks noGrp="1"/>
          </p:cNvSpPr>
          <p:nvPr>
            <p:ph type="dt" sz="half" idx="10"/>
          </p:nvPr>
        </p:nvSpPr>
        <p:spPr/>
        <p:txBody>
          <a:bodyPr/>
          <a:lstStyle/>
          <a:p>
            <a:fld id="{ACB47E7C-B3A1-4288-9099-1757AC5A8851}"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27588300-0C8D-4FAD-A194-76D915CA24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66A26BF-7C55-4B14-A4FB-7DEE475D4CCF}"/>
              </a:ext>
            </a:extLst>
          </p:cNvPr>
          <p:cNvSpPr>
            <a:spLocks noGrp="1"/>
          </p:cNvSpPr>
          <p:nvPr>
            <p:ph type="sldNum" sz="quarter" idx="12"/>
          </p:nvPr>
        </p:nvSpPr>
        <p:spPr/>
        <p:txBody>
          <a:body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7728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C73743-5F16-48EB-876C-3665B5C7B94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E454EA6-FF11-4E80-A784-07132B10304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3E99BFCE-8128-4085-B10F-57E40859580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4D02796-DE8C-4CD2-8873-DFC58F9F6967}"/>
              </a:ext>
            </a:extLst>
          </p:cNvPr>
          <p:cNvSpPr>
            <a:spLocks noGrp="1"/>
          </p:cNvSpPr>
          <p:nvPr>
            <p:ph type="dt" sz="half" idx="10"/>
          </p:nvPr>
        </p:nvSpPr>
        <p:spPr/>
        <p:txBody>
          <a:bodyPr/>
          <a:lstStyle/>
          <a:p>
            <a:fld id="{ACB47E7C-B3A1-4288-9099-1757AC5A8851}" type="datetimeFigureOut">
              <a:rPr lang="zh-CN" altLang="en-US" smtClean="0"/>
              <a:t>2019/4/25</a:t>
            </a:fld>
            <a:endParaRPr lang="zh-CN" altLang="en-US"/>
          </a:p>
        </p:txBody>
      </p:sp>
      <p:sp>
        <p:nvSpPr>
          <p:cNvPr id="6" name="页脚占位符 5">
            <a:extLst>
              <a:ext uri="{FF2B5EF4-FFF2-40B4-BE49-F238E27FC236}">
                <a16:creationId xmlns:a16="http://schemas.microsoft.com/office/drawing/2014/main" id="{AD46F100-440F-48CF-AF85-91EAAFA4DDD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95EBB38-85C3-4827-87A5-484C28599373}"/>
              </a:ext>
            </a:extLst>
          </p:cNvPr>
          <p:cNvSpPr>
            <a:spLocks noGrp="1"/>
          </p:cNvSpPr>
          <p:nvPr>
            <p:ph type="sldNum" sz="quarter" idx="12"/>
          </p:nvPr>
        </p:nvSpPr>
        <p:spPr/>
        <p:txBody>
          <a:body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2307775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F097A0-CB7D-485C-AF6C-1D433FC0781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30552C8-BAC9-4636-8A9B-C95396B68C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3942C35-42C9-42EB-803C-80E3DC745BD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00F8498-81E2-42F9-8DC9-D9EF4D1122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F0DC5F2-C5DA-4976-96A9-24B2FAB038F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C72A85C-7F28-4DFB-B7C0-0D39D103A491}"/>
              </a:ext>
            </a:extLst>
          </p:cNvPr>
          <p:cNvSpPr>
            <a:spLocks noGrp="1"/>
          </p:cNvSpPr>
          <p:nvPr>
            <p:ph type="dt" sz="half" idx="10"/>
          </p:nvPr>
        </p:nvSpPr>
        <p:spPr/>
        <p:txBody>
          <a:bodyPr/>
          <a:lstStyle/>
          <a:p>
            <a:fld id="{ACB47E7C-B3A1-4288-9099-1757AC5A8851}" type="datetimeFigureOut">
              <a:rPr lang="zh-CN" altLang="en-US" smtClean="0"/>
              <a:t>2019/4/25</a:t>
            </a:fld>
            <a:endParaRPr lang="zh-CN" altLang="en-US"/>
          </a:p>
        </p:txBody>
      </p:sp>
      <p:sp>
        <p:nvSpPr>
          <p:cNvPr id="8" name="页脚占位符 7">
            <a:extLst>
              <a:ext uri="{FF2B5EF4-FFF2-40B4-BE49-F238E27FC236}">
                <a16:creationId xmlns:a16="http://schemas.microsoft.com/office/drawing/2014/main" id="{2B0D24C9-FC29-4E0C-9F94-1B265785277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FCAC9AA-2330-4A00-BF15-10B623D0F948}"/>
              </a:ext>
            </a:extLst>
          </p:cNvPr>
          <p:cNvSpPr>
            <a:spLocks noGrp="1"/>
          </p:cNvSpPr>
          <p:nvPr>
            <p:ph type="sldNum" sz="quarter" idx="12"/>
          </p:nvPr>
        </p:nvSpPr>
        <p:spPr/>
        <p:txBody>
          <a:body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3757101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8B80B6-87C6-4093-BCCF-C005F5FC03A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C94A4A6-8F01-411E-A9D1-53602D11AFC7}"/>
              </a:ext>
            </a:extLst>
          </p:cNvPr>
          <p:cNvSpPr>
            <a:spLocks noGrp="1"/>
          </p:cNvSpPr>
          <p:nvPr>
            <p:ph type="dt" sz="half" idx="10"/>
          </p:nvPr>
        </p:nvSpPr>
        <p:spPr/>
        <p:txBody>
          <a:bodyPr/>
          <a:lstStyle/>
          <a:p>
            <a:fld id="{ACB47E7C-B3A1-4288-9099-1757AC5A8851}" type="datetimeFigureOut">
              <a:rPr lang="zh-CN" altLang="en-US" smtClean="0"/>
              <a:t>2019/4/25</a:t>
            </a:fld>
            <a:endParaRPr lang="zh-CN" altLang="en-US"/>
          </a:p>
        </p:txBody>
      </p:sp>
      <p:sp>
        <p:nvSpPr>
          <p:cNvPr id="4" name="页脚占位符 3">
            <a:extLst>
              <a:ext uri="{FF2B5EF4-FFF2-40B4-BE49-F238E27FC236}">
                <a16:creationId xmlns:a16="http://schemas.microsoft.com/office/drawing/2014/main" id="{D044B913-2B83-4F62-9AD0-71D5383D783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FEE425E-FD92-4B3D-A8A0-BC320D5BB2C9}"/>
              </a:ext>
            </a:extLst>
          </p:cNvPr>
          <p:cNvSpPr>
            <a:spLocks noGrp="1"/>
          </p:cNvSpPr>
          <p:nvPr>
            <p:ph type="sldNum" sz="quarter" idx="12"/>
          </p:nvPr>
        </p:nvSpPr>
        <p:spPr/>
        <p:txBody>
          <a:body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3967491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DEE7B9B-E763-4C0F-B781-5F862CB79FE7}"/>
              </a:ext>
            </a:extLst>
          </p:cNvPr>
          <p:cNvSpPr>
            <a:spLocks noGrp="1"/>
          </p:cNvSpPr>
          <p:nvPr>
            <p:ph type="dt" sz="half" idx="10"/>
          </p:nvPr>
        </p:nvSpPr>
        <p:spPr/>
        <p:txBody>
          <a:bodyPr/>
          <a:lstStyle/>
          <a:p>
            <a:fld id="{ACB47E7C-B3A1-4288-9099-1757AC5A8851}" type="datetimeFigureOut">
              <a:rPr lang="zh-CN" altLang="en-US" smtClean="0"/>
              <a:t>2019/4/25</a:t>
            </a:fld>
            <a:endParaRPr lang="zh-CN" altLang="en-US"/>
          </a:p>
        </p:txBody>
      </p:sp>
      <p:sp>
        <p:nvSpPr>
          <p:cNvPr id="3" name="页脚占位符 2">
            <a:extLst>
              <a:ext uri="{FF2B5EF4-FFF2-40B4-BE49-F238E27FC236}">
                <a16:creationId xmlns:a16="http://schemas.microsoft.com/office/drawing/2014/main" id="{B7786ECC-5342-4A89-8C8B-DBE7C2B9A6A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A65E19B-E4DE-4E75-9629-A6B96C62A886}"/>
              </a:ext>
            </a:extLst>
          </p:cNvPr>
          <p:cNvSpPr>
            <a:spLocks noGrp="1"/>
          </p:cNvSpPr>
          <p:nvPr>
            <p:ph type="sldNum" sz="quarter" idx="12"/>
          </p:nvPr>
        </p:nvSpPr>
        <p:spPr/>
        <p:txBody>
          <a:body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2114497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43C20E-F51D-450B-A49B-71B6CF66337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DE4B7A3-9DFB-493A-8928-14D8AD882C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3023AF9-89E9-4112-A910-93AC99396A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8428AD4-5631-4A03-AA9A-B6B83C6CBE2D}"/>
              </a:ext>
            </a:extLst>
          </p:cNvPr>
          <p:cNvSpPr>
            <a:spLocks noGrp="1"/>
          </p:cNvSpPr>
          <p:nvPr>
            <p:ph type="dt" sz="half" idx="10"/>
          </p:nvPr>
        </p:nvSpPr>
        <p:spPr/>
        <p:txBody>
          <a:bodyPr/>
          <a:lstStyle/>
          <a:p>
            <a:fld id="{ACB47E7C-B3A1-4288-9099-1757AC5A8851}" type="datetimeFigureOut">
              <a:rPr lang="zh-CN" altLang="en-US" smtClean="0"/>
              <a:t>2019/4/25</a:t>
            </a:fld>
            <a:endParaRPr lang="zh-CN" altLang="en-US"/>
          </a:p>
        </p:txBody>
      </p:sp>
      <p:sp>
        <p:nvSpPr>
          <p:cNvPr id="6" name="页脚占位符 5">
            <a:extLst>
              <a:ext uri="{FF2B5EF4-FFF2-40B4-BE49-F238E27FC236}">
                <a16:creationId xmlns:a16="http://schemas.microsoft.com/office/drawing/2014/main" id="{2A073B33-4D81-4C12-BB4B-63E3E3C92F4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0D9AAE8-3603-40ED-A4DD-0035273835DC}"/>
              </a:ext>
            </a:extLst>
          </p:cNvPr>
          <p:cNvSpPr>
            <a:spLocks noGrp="1"/>
          </p:cNvSpPr>
          <p:nvPr>
            <p:ph type="sldNum" sz="quarter" idx="12"/>
          </p:nvPr>
        </p:nvSpPr>
        <p:spPr/>
        <p:txBody>
          <a:body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1216777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37E49F-C715-4F05-8AA7-4015E6D8BF2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A9FF6FC-F94C-4A27-828E-BFF2748F6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67C4B5C-5E9B-4D46-AF19-F26171DB36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D252E34-B17E-4D70-8345-4AE7AAC93DBD}"/>
              </a:ext>
            </a:extLst>
          </p:cNvPr>
          <p:cNvSpPr>
            <a:spLocks noGrp="1"/>
          </p:cNvSpPr>
          <p:nvPr>
            <p:ph type="dt" sz="half" idx="10"/>
          </p:nvPr>
        </p:nvSpPr>
        <p:spPr/>
        <p:txBody>
          <a:bodyPr/>
          <a:lstStyle/>
          <a:p>
            <a:fld id="{ACB47E7C-B3A1-4288-9099-1757AC5A8851}" type="datetimeFigureOut">
              <a:rPr lang="zh-CN" altLang="en-US" smtClean="0"/>
              <a:t>2019/4/25</a:t>
            </a:fld>
            <a:endParaRPr lang="zh-CN" altLang="en-US"/>
          </a:p>
        </p:txBody>
      </p:sp>
      <p:sp>
        <p:nvSpPr>
          <p:cNvPr id="6" name="页脚占位符 5">
            <a:extLst>
              <a:ext uri="{FF2B5EF4-FFF2-40B4-BE49-F238E27FC236}">
                <a16:creationId xmlns:a16="http://schemas.microsoft.com/office/drawing/2014/main" id="{0B6784E1-867B-4893-8C3C-BB56A0905C0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64C576A-0880-442C-BE06-422A1557F1ED}"/>
              </a:ext>
            </a:extLst>
          </p:cNvPr>
          <p:cNvSpPr>
            <a:spLocks noGrp="1"/>
          </p:cNvSpPr>
          <p:nvPr>
            <p:ph type="sldNum" sz="quarter" idx="12"/>
          </p:nvPr>
        </p:nvSpPr>
        <p:spPr/>
        <p:txBody>
          <a:body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3930932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6C9CFCC-4457-4853-BC29-B94A0BE618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D986B9E-4692-4F62-A8D9-5B0E246103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F47CBAD-983A-46C1-85CF-BA20CF5214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B47E7C-B3A1-4288-9099-1757AC5A8851}"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ADE2A3F2-ACB2-4FBC-927A-DCE7F0E37B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19EAEEE-7E61-42F4-B94D-9CDC0EFC69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DBE52E-A802-448F-B294-0EBB0146A87F}" type="slidenum">
              <a:rPr lang="zh-CN" altLang="en-US" smtClean="0"/>
              <a:t>‹#›</a:t>
            </a:fld>
            <a:endParaRPr lang="zh-CN" altLang="en-US"/>
          </a:p>
        </p:txBody>
      </p:sp>
    </p:spTree>
    <p:extLst>
      <p:ext uri="{BB962C8B-B14F-4D97-AF65-F5344CB8AC3E}">
        <p14:creationId xmlns:p14="http://schemas.microsoft.com/office/powerpoint/2010/main" val="20453376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F7264FB-0618-4E18-959B-77CB113B87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6F56141-EDC8-4561-B210-A15B1651A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B2B7860-1501-44BF-BDA2-4ECAC48F4C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1456EF-EDA7-466D-90A9-97D47B7037CB}" type="datetimeFigureOut">
              <a:rPr lang="zh-CN" altLang="en-US" smtClean="0"/>
              <a:t>2019/4/25</a:t>
            </a:fld>
            <a:endParaRPr lang="zh-CN" altLang="en-US"/>
          </a:p>
        </p:txBody>
      </p:sp>
      <p:sp>
        <p:nvSpPr>
          <p:cNvPr id="5" name="页脚占位符 4">
            <a:extLst>
              <a:ext uri="{FF2B5EF4-FFF2-40B4-BE49-F238E27FC236}">
                <a16:creationId xmlns:a16="http://schemas.microsoft.com/office/drawing/2014/main" id="{E21586E5-F721-4A39-860D-941C9E93EA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93DB4B5-A198-4FFC-8349-20B0234F0F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7218258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tags" Target="../tags/tag2.xml"/><Relationship Id="rId16" Type="http://schemas.openxmlformats.org/officeDocument/2006/relationships/image" Target="../media/image3.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2.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18" Type="http://schemas.openxmlformats.org/officeDocument/2006/relationships/tags" Target="../tags/tag30.xml"/><Relationship Id="rId26" Type="http://schemas.openxmlformats.org/officeDocument/2006/relationships/tags" Target="../tags/tag38.xml"/><Relationship Id="rId39" Type="http://schemas.openxmlformats.org/officeDocument/2006/relationships/image" Target="../media/image4.png"/><Relationship Id="rId3" Type="http://schemas.openxmlformats.org/officeDocument/2006/relationships/tags" Target="../tags/tag15.xml"/><Relationship Id="rId21" Type="http://schemas.openxmlformats.org/officeDocument/2006/relationships/tags" Target="../tags/tag33.xml"/><Relationship Id="rId34" Type="http://schemas.openxmlformats.org/officeDocument/2006/relationships/tags" Target="../tags/tag46.xml"/><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tags" Target="../tags/tag29.xml"/><Relationship Id="rId25" Type="http://schemas.openxmlformats.org/officeDocument/2006/relationships/tags" Target="../tags/tag37.xml"/><Relationship Id="rId33" Type="http://schemas.openxmlformats.org/officeDocument/2006/relationships/tags" Target="../tags/tag45.xml"/><Relationship Id="rId38" Type="http://schemas.openxmlformats.org/officeDocument/2006/relationships/image" Target="../media/image1.jpeg"/><Relationship Id="rId2" Type="http://schemas.openxmlformats.org/officeDocument/2006/relationships/tags" Target="../tags/tag14.xml"/><Relationship Id="rId16" Type="http://schemas.openxmlformats.org/officeDocument/2006/relationships/tags" Target="../tags/tag28.xml"/><Relationship Id="rId20" Type="http://schemas.openxmlformats.org/officeDocument/2006/relationships/tags" Target="../tags/tag32.xml"/><Relationship Id="rId29" Type="http://schemas.openxmlformats.org/officeDocument/2006/relationships/tags" Target="../tags/tag41.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24" Type="http://schemas.openxmlformats.org/officeDocument/2006/relationships/tags" Target="../tags/tag36.xml"/><Relationship Id="rId32" Type="http://schemas.openxmlformats.org/officeDocument/2006/relationships/tags" Target="../tags/tag44.xml"/><Relationship Id="rId37" Type="http://schemas.openxmlformats.org/officeDocument/2006/relationships/slideLayout" Target="../slideLayouts/slideLayout2.xml"/><Relationship Id="rId5" Type="http://schemas.openxmlformats.org/officeDocument/2006/relationships/tags" Target="../tags/tag17.xml"/><Relationship Id="rId15" Type="http://schemas.openxmlformats.org/officeDocument/2006/relationships/tags" Target="../tags/tag27.xml"/><Relationship Id="rId23" Type="http://schemas.openxmlformats.org/officeDocument/2006/relationships/tags" Target="../tags/tag35.xml"/><Relationship Id="rId28" Type="http://schemas.openxmlformats.org/officeDocument/2006/relationships/tags" Target="../tags/tag40.xml"/><Relationship Id="rId36" Type="http://schemas.openxmlformats.org/officeDocument/2006/relationships/tags" Target="../tags/tag48.xml"/><Relationship Id="rId10" Type="http://schemas.openxmlformats.org/officeDocument/2006/relationships/tags" Target="../tags/tag22.xml"/><Relationship Id="rId19" Type="http://schemas.openxmlformats.org/officeDocument/2006/relationships/tags" Target="../tags/tag31.xml"/><Relationship Id="rId31" Type="http://schemas.openxmlformats.org/officeDocument/2006/relationships/tags" Target="../tags/tag43.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 Id="rId22" Type="http://schemas.openxmlformats.org/officeDocument/2006/relationships/tags" Target="../tags/tag34.xml"/><Relationship Id="rId27" Type="http://schemas.openxmlformats.org/officeDocument/2006/relationships/tags" Target="../tags/tag39.xml"/><Relationship Id="rId30" Type="http://schemas.openxmlformats.org/officeDocument/2006/relationships/tags" Target="../tags/tag42.xml"/><Relationship Id="rId35" Type="http://schemas.openxmlformats.org/officeDocument/2006/relationships/tags" Target="../tags/tag47.xml"/></Relationships>
</file>

<file path=ppt/slides/_rels/slide12.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18" Type="http://schemas.openxmlformats.org/officeDocument/2006/relationships/tags" Target="../tags/tag66.xml"/><Relationship Id="rId26" Type="http://schemas.openxmlformats.org/officeDocument/2006/relationships/tags" Target="../tags/tag74.xml"/><Relationship Id="rId39" Type="http://schemas.openxmlformats.org/officeDocument/2006/relationships/image" Target="../media/image4.png"/><Relationship Id="rId3" Type="http://schemas.openxmlformats.org/officeDocument/2006/relationships/tags" Target="../tags/tag51.xml"/><Relationship Id="rId21" Type="http://schemas.openxmlformats.org/officeDocument/2006/relationships/tags" Target="../tags/tag69.xml"/><Relationship Id="rId34" Type="http://schemas.openxmlformats.org/officeDocument/2006/relationships/tags" Target="../tags/tag82.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tags" Target="../tags/tag65.xml"/><Relationship Id="rId25" Type="http://schemas.openxmlformats.org/officeDocument/2006/relationships/tags" Target="../tags/tag73.xml"/><Relationship Id="rId33" Type="http://schemas.openxmlformats.org/officeDocument/2006/relationships/tags" Target="../tags/tag81.xml"/><Relationship Id="rId38" Type="http://schemas.openxmlformats.org/officeDocument/2006/relationships/image" Target="../media/image1.jpeg"/><Relationship Id="rId2" Type="http://schemas.openxmlformats.org/officeDocument/2006/relationships/tags" Target="../tags/tag50.xml"/><Relationship Id="rId16" Type="http://schemas.openxmlformats.org/officeDocument/2006/relationships/tags" Target="../tags/tag64.xml"/><Relationship Id="rId20" Type="http://schemas.openxmlformats.org/officeDocument/2006/relationships/tags" Target="../tags/tag68.xml"/><Relationship Id="rId29" Type="http://schemas.openxmlformats.org/officeDocument/2006/relationships/tags" Target="../tags/tag77.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24" Type="http://schemas.openxmlformats.org/officeDocument/2006/relationships/tags" Target="../tags/tag72.xml"/><Relationship Id="rId32" Type="http://schemas.openxmlformats.org/officeDocument/2006/relationships/tags" Target="../tags/tag80.xml"/><Relationship Id="rId37" Type="http://schemas.openxmlformats.org/officeDocument/2006/relationships/slideLayout" Target="../slideLayouts/slideLayout2.xml"/><Relationship Id="rId5" Type="http://schemas.openxmlformats.org/officeDocument/2006/relationships/tags" Target="../tags/tag53.xml"/><Relationship Id="rId15" Type="http://schemas.openxmlformats.org/officeDocument/2006/relationships/tags" Target="../tags/tag63.xml"/><Relationship Id="rId23" Type="http://schemas.openxmlformats.org/officeDocument/2006/relationships/tags" Target="../tags/tag71.xml"/><Relationship Id="rId28" Type="http://schemas.openxmlformats.org/officeDocument/2006/relationships/tags" Target="../tags/tag76.xml"/><Relationship Id="rId36" Type="http://schemas.openxmlformats.org/officeDocument/2006/relationships/tags" Target="../tags/tag84.xml"/><Relationship Id="rId10" Type="http://schemas.openxmlformats.org/officeDocument/2006/relationships/tags" Target="../tags/tag58.xml"/><Relationship Id="rId19" Type="http://schemas.openxmlformats.org/officeDocument/2006/relationships/tags" Target="../tags/tag67.xml"/><Relationship Id="rId31" Type="http://schemas.openxmlformats.org/officeDocument/2006/relationships/tags" Target="../tags/tag79.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 Id="rId22" Type="http://schemas.openxmlformats.org/officeDocument/2006/relationships/tags" Target="../tags/tag70.xml"/><Relationship Id="rId27" Type="http://schemas.openxmlformats.org/officeDocument/2006/relationships/tags" Target="../tags/tag75.xml"/><Relationship Id="rId30" Type="http://schemas.openxmlformats.org/officeDocument/2006/relationships/tags" Target="../tags/tag78.xml"/><Relationship Id="rId35" Type="http://schemas.openxmlformats.org/officeDocument/2006/relationships/tags" Target="../tags/tag83.xml"/></Relationships>
</file>

<file path=ppt/slides/_rels/slide13.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18" Type="http://schemas.openxmlformats.org/officeDocument/2006/relationships/tags" Target="../tags/tag102.xml"/><Relationship Id="rId26" Type="http://schemas.openxmlformats.org/officeDocument/2006/relationships/tags" Target="../tags/tag110.xml"/><Relationship Id="rId39" Type="http://schemas.openxmlformats.org/officeDocument/2006/relationships/image" Target="../media/image4.png"/><Relationship Id="rId3" Type="http://schemas.openxmlformats.org/officeDocument/2006/relationships/tags" Target="../tags/tag87.xml"/><Relationship Id="rId21" Type="http://schemas.openxmlformats.org/officeDocument/2006/relationships/tags" Target="../tags/tag105.xml"/><Relationship Id="rId34" Type="http://schemas.openxmlformats.org/officeDocument/2006/relationships/tags" Target="../tags/tag118.xml"/><Relationship Id="rId7" Type="http://schemas.openxmlformats.org/officeDocument/2006/relationships/tags" Target="../tags/tag91.xml"/><Relationship Id="rId12" Type="http://schemas.openxmlformats.org/officeDocument/2006/relationships/tags" Target="../tags/tag96.xml"/><Relationship Id="rId17" Type="http://schemas.openxmlformats.org/officeDocument/2006/relationships/tags" Target="../tags/tag101.xml"/><Relationship Id="rId25" Type="http://schemas.openxmlformats.org/officeDocument/2006/relationships/tags" Target="../tags/tag109.xml"/><Relationship Id="rId33" Type="http://schemas.openxmlformats.org/officeDocument/2006/relationships/tags" Target="../tags/tag117.xml"/><Relationship Id="rId38" Type="http://schemas.openxmlformats.org/officeDocument/2006/relationships/image" Target="../media/image1.jpeg"/><Relationship Id="rId2" Type="http://schemas.openxmlformats.org/officeDocument/2006/relationships/tags" Target="../tags/tag86.xml"/><Relationship Id="rId16" Type="http://schemas.openxmlformats.org/officeDocument/2006/relationships/tags" Target="../tags/tag100.xml"/><Relationship Id="rId20" Type="http://schemas.openxmlformats.org/officeDocument/2006/relationships/tags" Target="../tags/tag104.xml"/><Relationship Id="rId29" Type="http://schemas.openxmlformats.org/officeDocument/2006/relationships/tags" Target="../tags/tag113.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24" Type="http://schemas.openxmlformats.org/officeDocument/2006/relationships/tags" Target="../tags/tag108.xml"/><Relationship Id="rId32" Type="http://schemas.openxmlformats.org/officeDocument/2006/relationships/tags" Target="../tags/tag116.xml"/><Relationship Id="rId37" Type="http://schemas.openxmlformats.org/officeDocument/2006/relationships/slideLayout" Target="../slideLayouts/slideLayout2.xml"/><Relationship Id="rId5" Type="http://schemas.openxmlformats.org/officeDocument/2006/relationships/tags" Target="../tags/tag89.xml"/><Relationship Id="rId15" Type="http://schemas.openxmlformats.org/officeDocument/2006/relationships/tags" Target="../tags/tag99.xml"/><Relationship Id="rId23" Type="http://schemas.openxmlformats.org/officeDocument/2006/relationships/tags" Target="../tags/tag107.xml"/><Relationship Id="rId28" Type="http://schemas.openxmlformats.org/officeDocument/2006/relationships/tags" Target="../tags/tag112.xml"/><Relationship Id="rId36" Type="http://schemas.openxmlformats.org/officeDocument/2006/relationships/tags" Target="../tags/tag120.xml"/><Relationship Id="rId10" Type="http://schemas.openxmlformats.org/officeDocument/2006/relationships/tags" Target="../tags/tag94.xml"/><Relationship Id="rId19" Type="http://schemas.openxmlformats.org/officeDocument/2006/relationships/tags" Target="../tags/tag103.xml"/><Relationship Id="rId31" Type="http://schemas.openxmlformats.org/officeDocument/2006/relationships/tags" Target="../tags/tag115.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tags" Target="../tags/tag98.xml"/><Relationship Id="rId22" Type="http://schemas.openxmlformats.org/officeDocument/2006/relationships/tags" Target="../tags/tag106.xml"/><Relationship Id="rId27" Type="http://schemas.openxmlformats.org/officeDocument/2006/relationships/tags" Target="../tags/tag111.xml"/><Relationship Id="rId30" Type="http://schemas.openxmlformats.org/officeDocument/2006/relationships/tags" Target="../tags/tag114.xml"/><Relationship Id="rId35" Type="http://schemas.openxmlformats.org/officeDocument/2006/relationships/tags" Target="../tags/tag119.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21.xml"/><Relationship Id="rId6" Type="http://schemas.openxmlformats.org/officeDocument/2006/relationships/image" Target="../media/image4.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5.jpg"/><Relationship Id="rId4" Type="http://schemas.openxmlformats.org/officeDocument/2006/relationships/image" Target="../media/image14.jp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2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2444B68C-82B6-4B15-B560-B9E454F57324}"/>
              </a:ext>
            </a:extLst>
          </p:cNvPr>
          <p:cNvPicPr>
            <a:picLocks noChangeAspect="1"/>
          </p:cNvPicPr>
          <p:nvPr/>
        </p:nvPicPr>
        <p:blipFill rotWithShape="1">
          <a:blip r:embed="rId14">
            <a:extLst>
              <a:ext uri="{28A0092B-C50C-407E-A947-70E740481C1C}">
                <a14:useLocalDpi xmlns:a14="http://schemas.microsoft.com/office/drawing/2010/main" val="0"/>
              </a:ext>
            </a:extLst>
          </a:blip>
          <a:srcRect t="43406" b="14406"/>
          <a:stretch/>
        </p:blipFill>
        <p:spPr>
          <a:xfrm>
            <a:off x="1" y="0"/>
            <a:ext cx="12191998" cy="6858000"/>
          </a:xfrm>
          <a:prstGeom prst="rect">
            <a:avLst/>
          </a:prstGeom>
        </p:spPr>
      </p:pic>
      <p:sp>
        <p:nvSpPr>
          <p:cNvPr id="9" name="圆角矩形 50">
            <a:extLst>
              <a:ext uri="{FF2B5EF4-FFF2-40B4-BE49-F238E27FC236}">
                <a16:creationId xmlns:a16="http://schemas.microsoft.com/office/drawing/2014/main" id="{ACC75780-2629-4CFB-AAB3-8FB6C9FB0FB9}"/>
              </a:ext>
            </a:extLst>
          </p:cNvPr>
          <p:cNvSpPr/>
          <p:nvPr/>
        </p:nvSpPr>
        <p:spPr>
          <a:xfrm>
            <a:off x="3786956" y="1452260"/>
            <a:ext cx="3942534" cy="5839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庞门正道标题体" panose="020F0502020204030204"/>
              <a:cs typeface="+mn-ea"/>
              <a:sym typeface="+mn-lt"/>
            </a:endParaRPr>
          </a:p>
        </p:txBody>
      </p:sp>
      <p:sp>
        <p:nvSpPr>
          <p:cNvPr id="12" name="圆角矩形 56">
            <a:extLst>
              <a:ext uri="{FF2B5EF4-FFF2-40B4-BE49-F238E27FC236}">
                <a16:creationId xmlns:a16="http://schemas.microsoft.com/office/drawing/2014/main" id="{DFE16C09-E995-4D6E-84C0-6FBEB4A29521}"/>
              </a:ext>
            </a:extLst>
          </p:cNvPr>
          <p:cNvSpPr/>
          <p:nvPr/>
        </p:nvSpPr>
        <p:spPr>
          <a:xfrm>
            <a:off x="3786956" y="2385177"/>
            <a:ext cx="3942534" cy="5839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庞门正道标题体" panose="020F0502020204030204"/>
              <a:cs typeface="+mn-ea"/>
              <a:sym typeface="+mn-lt"/>
            </a:endParaRPr>
          </a:p>
        </p:txBody>
      </p:sp>
      <p:sp>
        <p:nvSpPr>
          <p:cNvPr id="16" name="圆角矩形 75">
            <a:extLst>
              <a:ext uri="{FF2B5EF4-FFF2-40B4-BE49-F238E27FC236}">
                <a16:creationId xmlns:a16="http://schemas.microsoft.com/office/drawing/2014/main" id="{D35A7454-441E-4A18-9832-7E8172ED5614}"/>
              </a:ext>
            </a:extLst>
          </p:cNvPr>
          <p:cNvSpPr/>
          <p:nvPr/>
        </p:nvSpPr>
        <p:spPr>
          <a:xfrm>
            <a:off x="3786956" y="3319820"/>
            <a:ext cx="3942534" cy="5839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庞门正道标题体" panose="020F0502020204030204"/>
              <a:cs typeface="+mn-ea"/>
              <a:sym typeface="+mn-lt"/>
            </a:endParaRPr>
          </a:p>
        </p:txBody>
      </p:sp>
      <p:sp>
        <p:nvSpPr>
          <p:cNvPr id="19" name="圆角矩形 101">
            <a:extLst>
              <a:ext uri="{FF2B5EF4-FFF2-40B4-BE49-F238E27FC236}">
                <a16:creationId xmlns:a16="http://schemas.microsoft.com/office/drawing/2014/main" id="{D2E8535E-A346-4A99-AEA0-C1DA7E3D12F6}"/>
              </a:ext>
            </a:extLst>
          </p:cNvPr>
          <p:cNvSpPr/>
          <p:nvPr/>
        </p:nvSpPr>
        <p:spPr>
          <a:xfrm>
            <a:off x="3786956" y="4270636"/>
            <a:ext cx="3942534" cy="5839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庞门正道标题体" panose="020F0502020204030204"/>
              <a:cs typeface="+mn-ea"/>
              <a:sym typeface="+mn-lt"/>
            </a:endParaRPr>
          </a:p>
        </p:txBody>
      </p:sp>
      <p:pic>
        <p:nvPicPr>
          <p:cNvPr id="6" name="图片 5">
            <a:extLst>
              <a:ext uri="{FF2B5EF4-FFF2-40B4-BE49-F238E27FC236}">
                <a16:creationId xmlns:a16="http://schemas.microsoft.com/office/drawing/2014/main" id="{CAFD8D6F-77D2-4844-B024-E055A002530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639629" y="3310145"/>
            <a:ext cx="2818597" cy="2818597"/>
          </a:xfrm>
          <a:prstGeom prst="rect">
            <a:avLst/>
          </a:prstGeom>
        </p:spPr>
      </p:pic>
      <p:grpSp>
        <p:nvGrpSpPr>
          <p:cNvPr id="17" name="PA-中国国旗-285376">
            <a:extLst>
              <a:ext uri="{FF2B5EF4-FFF2-40B4-BE49-F238E27FC236}">
                <a16:creationId xmlns:a16="http://schemas.microsoft.com/office/drawing/2014/main" id="{08F1A78D-3541-41FF-AAD0-54AD9F8DD796}"/>
              </a:ext>
            </a:extLst>
          </p:cNvPr>
          <p:cNvGrpSpPr>
            <a:grpSpLocks noChangeAspect="1"/>
          </p:cNvGrpSpPr>
          <p:nvPr>
            <p:custDataLst>
              <p:tags r:id="rId1"/>
            </p:custDataLst>
          </p:nvPr>
        </p:nvGrpSpPr>
        <p:grpSpPr bwMode="auto">
          <a:xfrm rot="20692773">
            <a:off x="10035710" y="3590879"/>
            <a:ext cx="1800781" cy="2008619"/>
            <a:chOff x="3299" y="1556"/>
            <a:chExt cx="1083" cy="1208"/>
          </a:xfrm>
        </p:grpSpPr>
        <p:sp>
          <p:nvSpPr>
            <p:cNvPr id="18" name="PA-任意多边形 13">
              <a:extLst>
                <a:ext uri="{FF2B5EF4-FFF2-40B4-BE49-F238E27FC236}">
                  <a16:creationId xmlns:a16="http://schemas.microsoft.com/office/drawing/2014/main" id="{24FDF4D7-39E1-43D6-A110-82C038DF5248}"/>
                </a:ext>
              </a:extLst>
            </p:cNvPr>
            <p:cNvSpPr>
              <a:spLocks noEditPoints="1"/>
            </p:cNvSpPr>
            <p:nvPr>
              <p:custDataLst>
                <p:tags r:id="rId8"/>
              </p:custDataLst>
            </p:nvPr>
          </p:nvSpPr>
          <p:spPr bwMode="auto">
            <a:xfrm>
              <a:off x="3361" y="1702"/>
              <a:ext cx="83" cy="562"/>
            </a:xfrm>
            <a:custGeom>
              <a:avLst/>
              <a:gdLst>
                <a:gd name="T0" fmla="*/ 0 w 83"/>
                <a:gd name="T1" fmla="*/ 0 h 562"/>
                <a:gd name="T2" fmla="*/ 83 w 83"/>
                <a:gd name="T3" fmla="*/ 0 h 562"/>
                <a:gd name="T4" fmla="*/ 83 w 83"/>
                <a:gd name="T5" fmla="*/ 42 h 562"/>
                <a:gd name="T6" fmla="*/ 0 w 83"/>
                <a:gd name="T7" fmla="*/ 42 h 562"/>
                <a:gd name="T8" fmla="*/ 0 w 83"/>
                <a:gd name="T9" fmla="*/ 0 h 562"/>
                <a:gd name="T10" fmla="*/ 0 w 83"/>
                <a:gd name="T11" fmla="*/ 521 h 562"/>
                <a:gd name="T12" fmla="*/ 83 w 83"/>
                <a:gd name="T13" fmla="*/ 521 h 562"/>
                <a:gd name="T14" fmla="*/ 83 w 83"/>
                <a:gd name="T15" fmla="*/ 562 h 562"/>
                <a:gd name="T16" fmla="*/ 0 w 83"/>
                <a:gd name="T17" fmla="*/ 562 h 562"/>
                <a:gd name="T18" fmla="*/ 0 w 83"/>
                <a:gd name="T19" fmla="*/ 52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62">
                  <a:moveTo>
                    <a:pt x="0" y="0"/>
                  </a:moveTo>
                  <a:lnTo>
                    <a:pt x="83" y="0"/>
                  </a:lnTo>
                  <a:lnTo>
                    <a:pt x="83" y="42"/>
                  </a:lnTo>
                  <a:lnTo>
                    <a:pt x="0" y="42"/>
                  </a:lnTo>
                  <a:lnTo>
                    <a:pt x="0" y="0"/>
                  </a:lnTo>
                  <a:close/>
                  <a:moveTo>
                    <a:pt x="0" y="521"/>
                  </a:moveTo>
                  <a:lnTo>
                    <a:pt x="83" y="521"/>
                  </a:lnTo>
                  <a:lnTo>
                    <a:pt x="83" y="562"/>
                  </a:lnTo>
                  <a:lnTo>
                    <a:pt x="0" y="562"/>
                  </a:lnTo>
                  <a:lnTo>
                    <a:pt x="0" y="521"/>
                  </a:lnTo>
                  <a:close/>
                </a:path>
              </a:pathLst>
            </a:custGeom>
            <a:solidFill>
              <a:srgbClr val="5B5D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PA-任意多边形 14">
              <a:extLst>
                <a:ext uri="{FF2B5EF4-FFF2-40B4-BE49-F238E27FC236}">
                  <a16:creationId xmlns:a16="http://schemas.microsoft.com/office/drawing/2014/main" id="{3190735C-21DC-44E8-8BA3-44E78FB825A9}"/>
                </a:ext>
              </a:extLst>
            </p:cNvPr>
            <p:cNvSpPr>
              <a:spLocks/>
            </p:cNvSpPr>
            <p:nvPr>
              <p:custDataLst>
                <p:tags r:id="rId9"/>
              </p:custDataLst>
            </p:nvPr>
          </p:nvSpPr>
          <p:spPr bwMode="auto">
            <a:xfrm>
              <a:off x="3424" y="1556"/>
              <a:ext cx="958" cy="771"/>
            </a:xfrm>
            <a:custGeom>
              <a:avLst/>
              <a:gdLst>
                <a:gd name="T0" fmla="*/ 2538 w 2538"/>
                <a:gd name="T1" fmla="*/ 1904 h 2042"/>
                <a:gd name="T2" fmla="*/ 2464 w 2538"/>
                <a:gd name="T3" fmla="*/ 1956 h 2042"/>
                <a:gd name="T4" fmla="*/ 1600 w 2538"/>
                <a:gd name="T5" fmla="*/ 1821 h 2042"/>
                <a:gd name="T6" fmla="*/ 56 w 2538"/>
                <a:gd name="T7" fmla="*/ 2042 h 2042"/>
                <a:gd name="T8" fmla="*/ 0 w 2538"/>
                <a:gd name="T9" fmla="*/ 1986 h 2042"/>
                <a:gd name="T10" fmla="*/ 0 w 2538"/>
                <a:gd name="T11" fmla="*/ 276 h 2042"/>
                <a:gd name="T12" fmla="*/ 55 w 2538"/>
                <a:gd name="T13" fmla="*/ 221 h 2042"/>
                <a:gd name="T14" fmla="*/ 1600 w 2538"/>
                <a:gd name="T15" fmla="*/ 0 h 2042"/>
                <a:gd name="T16" fmla="*/ 2467 w 2538"/>
                <a:gd name="T17" fmla="*/ 136 h 2042"/>
                <a:gd name="T18" fmla="*/ 2538 w 2538"/>
                <a:gd name="T19" fmla="*/ 240 h 2042"/>
                <a:gd name="T20" fmla="*/ 2538 w 2538"/>
                <a:gd name="T21" fmla="*/ 1904 h 2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8" h="2042">
                  <a:moveTo>
                    <a:pt x="2538" y="1904"/>
                  </a:moveTo>
                  <a:cubicBezTo>
                    <a:pt x="2538" y="1943"/>
                    <a:pt x="2500" y="1969"/>
                    <a:pt x="2464" y="1956"/>
                  </a:cubicBezTo>
                  <a:cubicBezTo>
                    <a:pt x="2335" y="1908"/>
                    <a:pt x="2040" y="1821"/>
                    <a:pt x="1600" y="1821"/>
                  </a:cubicBezTo>
                  <a:cubicBezTo>
                    <a:pt x="1007" y="1821"/>
                    <a:pt x="835" y="2032"/>
                    <a:pt x="56" y="2042"/>
                  </a:cubicBezTo>
                  <a:cubicBezTo>
                    <a:pt x="25" y="2042"/>
                    <a:pt x="0" y="2017"/>
                    <a:pt x="0" y="1986"/>
                  </a:cubicBezTo>
                  <a:lnTo>
                    <a:pt x="0" y="276"/>
                  </a:lnTo>
                  <a:cubicBezTo>
                    <a:pt x="0" y="246"/>
                    <a:pt x="25" y="221"/>
                    <a:pt x="55" y="221"/>
                  </a:cubicBezTo>
                  <a:cubicBezTo>
                    <a:pt x="835" y="211"/>
                    <a:pt x="1007" y="0"/>
                    <a:pt x="1600" y="0"/>
                  </a:cubicBezTo>
                  <a:cubicBezTo>
                    <a:pt x="2043" y="0"/>
                    <a:pt x="2339" y="89"/>
                    <a:pt x="2467" y="136"/>
                  </a:cubicBezTo>
                  <a:cubicBezTo>
                    <a:pt x="2510" y="152"/>
                    <a:pt x="2538" y="193"/>
                    <a:pt x="2538" y="240"/>
                  </a:cubicBezTo>
                  <a:lnTo>
                    <a:pt x="2538" y="1904"/>
                  </a:lnTo>
                  <a:close/>
                </a:path>
              </a:pathLst>
            </a:custGeom>
            <a:solidFill>
              <a:srgbClr val="FF4B4B"/>
            </a:solidFill>
            <a:ln w="0">
              <a:noFill/>
              <a:prstDash val="solid"/>
              <a:round/>
              <a:headEnd/>
              <a:tailEnd/>
            </a:ln>
            <a:extLst>
              <a:ext uri="{91240B29-F687-4F45-9708-019B960494DF}">
                <a14:hiddenLine xmlns:a14="http://schemas.microsoft.com/office/drawing/2010/main" w="0">
                  <a:solidFill>
                    <a:srgbClr val="000000"/>
                  </a:solidFill>
                  <a:prstDash val="solid"/>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21" name="PA-任意多边形 15">
              <a:extLst>
                <a:ext uri="{FF2B5EF4-FFF2-40B4-BE49-F238E27FC236}">
                  <a16:creationId xmlns:a16="http://schemas.microsoft.com/office/drawing/2014/main" id="{1E2853DA-8156-44E3-803B-EE4C1711B05A}"/>
                </a:ext>
              </a:extLst>
            </p:cNvPr>
            <p:cNvSpPr>
              <a:spLocks noEditPoints="1"/>
            </p:cNvSpPr>
            <p:nvPr>
              <p:custDataLst>
                <p:tags r:id="rId10"/>
              </p:custDataLst>
            </p:nvPr>
          </p:nvSpPr>
          <p:spPr bwMode="auto">
            <a:xfrm>
              <a:off x="3299" y="1598"/>
              <a:ext cx="647" cy="1166"/>
            </a:xfrm>
            <a:custGeom>
              <a:avLst/>
              <a:gdLst>
                <a:gd name="T0" fmla="*/ 55 w 1714"/>
                <a:gd name="T1" fmla="*/ 3089 h 3089"/>
                <a:gd name="T2" fmla="*/ 0 w 1714"/>
                <a:gd name="T3" fmla="*/ 110 h 3089"/>
                <a:gd name="T4" fmla="*/ 221 w 1714"/>
                <a:gd name="T5" fmla="*/ 110 h 3089"/>
                <a:gd name="T6" fmla="*/ 166 w 1714"/>
                <a:gd name="T7" fmla="*/ 3089 h 3089"/>
                <a:gd name="T8" fmla="*/ 921 w 1714"/>
                <a:gd name="T9" fmla="*/ 437 h 3089"/>
                <a:gd name="T10" fmla="*/ 1163 w 1714"/>
                <a:gd name="T11" fmla="*/ 613 h 3089"/>
                <a:gd name="T12" fmla="*/ 1029 w 1714"/>
                <a:gd name="T13" fmla="*/ 767 h 3089"/>
                <a:gd name="T14" fmla="*/ 1047 w 1714"/>
                <a:gd name="T15" fmla="*/ 970 h 3089"/>
                <a:gd name="T16" fmla="*/ 748 w 1714"/>
                <a:gd name="T17" fmla="*/ 970 h 3089"/>
                <a:gd name="T18" fmla="*/ 765 w 1714"/>
                <a:gd name="T19" fmla="*/ 767 h 3089"/>
                <a:gd name="T20" fmla="*/ 632 w 1714"/>
                <a:gd name="T21" fmla="*/ 613 h 3089"/>
                <a:gd name="T22" fmla="*/ 874 w 1714"/>
                <a:gd name="T23" fmla="*/ 437 h 3089"/>
                <a:gd name="T24" fmla="*/ 1589 w 1714"/>
                <a:gd name="T25" fmla="*/ 480 h 3089"/>
                <a:gd name="T26" fmla="*/ 1698 w 1714"/>
                <a:gd name="T27" fmla="*/ 516 h 3089"/>
                <a:gd name="T28" fmla="*/ 1667 w 1714"/>
                <a:gd name="T29" fmla="*/ 588 h 3089"/>
                <a:gd name="T30" fmla="*/ 1697 w 1714"/>
                <a:gd name="T31" fmla="*/ 660 h 3089"/>
                <a:gd name="T32" fmla="*/ 1588 w 1714"/>
                <a:gd name="T33" fmla="*/ 695 h 3089"/>
                <a:gd name="T34" fmla="*/ 1571 w 1714"/>
                <a:gd name="T35" fmla="*/ 619 h 3089"/>
                <a:gd name="T36" fmla="*/ 1504 w 1714"/>
                <a:gd name="T37" fmla="*/ 579 h 3089"/>
                <a:gd name="T38" fmla="*/ 1572 w 1714"/>
                <a:gd name="T39" fmla="*/ 486 h 3089"/>
                <a:gd name="T40" fmla="*/ 1335 w 1714"/>
                <a:gd name="T41" fmla="*/ 311 h 3089"/>
                <a:gd name="T42" fmla="*/ 1435 w 1714"/>
                <a:gd name="T43" fmla="*/ 254 h 3089"/>
                <a:gd name="T44" fmla="*/ 1467 w 1714"/>
                <a:gd name="T45" fmla="*/ 326 h 3089"/>
                <a:gd name="T46" fmla="*/ 1541 w 1714"/>
                <a:gd name="T47" fmla="*/ 352 h 3089"/>
                <a:gd name="T48" fmla="*/ 1493 w 1714"/>
                <a:gd name="T49" fmla="*/ 456 h 3089"/>
                <a:gd name="T50" fmla="*/ 1425 w 1714"/>
                <a:gd name="T51" fmla="*/ 418 h 3089"/>
                <a:gd name="T52" fmla="*/ 1350 w 1714"/>
                <a:gd name="T53" fmla="*/ 440 h 3089"/>
                <a:gd name="T54" fmla="*/ 1327 w 1714"/>
                <a:gd name="T55" fmla="*/ 327 h 3089"/>
                <a:gd name="T56" fmla="*/ 1446 w 1714"/>
                <a:gd name="T57" fmla="*/ 995 h 3089"/>
                <a:gd name="T58" fmla="*/ 1337 w 1714"/>
                <a:gd name="T59" fmla="*/ 1031 h 3089"/>
                <a:gd name="T60" fmla="*/ 1367 w 1714"/>
                <a:gd name="T61" fmla="*/ 1103 h 3089"/>
                <a:gd name="T62" fmla="*/ 1337 w 1714"/>
                <a:gd name="T63" fmla="*/ 1175 h 3089"/>
                <a:gd name="T64" fmla="*/ 1446 w 1714"/>
                <a:gd name="T65" fmla="*/ 1210 h 3089"/>
                <a:gd name="T66" fmla="*/ 1464 w 1714"/>
                <a:gd name="T67" fmla="*/ 1134 h 3089"/>
                <a:gd name="T68" fmla="*/ 1531 w 1714"/>
                <a:gd name="T69" fmla="*/ 1093 h 3089"/>
                <a:gd name="T70" fmla="*/ 1463 w 1714"/>
                <a:gd name="T71" fmla="*/ 1000 h 3089"/>
                <a:gd name="T72" fmla="*/ 1700 w 1714"/>
                <a:gd name="T73" fmla="*/ 835 h 3089"/>
                <a:gd name="T74" fmla="*/ 1600 w 1714"/>
                <a:gd name="T75" fmla="*/ 779 h 3089"/>
                <a:gd name="T76" fmla="*/ 1567 w 1714"/>
                <a:gd name="T77" fmla="*/ 850 h 3089"/>
                <a:gd name="T78" fmla="*/ 1494 w 1714"/>
                <a:gd name="T79" fmla="*/ 877 h 3089"/>
                <a:gd name="T80" fmla="*/ 1542 w 1714"/>
                <a:gd name="T81" fmla="*/ 981 h 3089"/>
                <a:gd name="T82" fmla="*/ 1610 w 1714"/>
                <a:gd name="T83" fmla="*/ 942 h 3089"/>
                <a:gd name="T84" fmla="*/ 1685 w 1714"/>
                <a:gd name="T85" fmla="*/ 964 h 3089"/>
                <a:gd name="T86" fmla="*/ 1707 w 1714"/>
                <a:gd name="T87" fmla="*/ 852 h 3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14" h="3089">
                  <a:moveTo>
                    <a:pt x="166" y="3089"/>
                  </a:moveTo>
                  <a:lnTo>
                    <a:pt x="55" y="3089"/>
                  </a:lnTo>
                  <a:cubicBezTo>
                    <a:pt x="25" y="3089"/>
                    <a:pt x="0" y="3065"/>
                    <a:pt x="0" y="3034"/>
                  </a:cubicBezTo>
                  <a:lnTo>
                    <a:pt x="0" y="110"/>
                  </a:lnTo>
                  <a:cubicBezTo>
                    <a:pt x="0" y="49"/>
                    <a:pt x="49" y="0"/>
                    <a:pt x="110" y="0"/>
                  </a:cubicBezTo>
                  <a:cubicBezTo>
                    <a:pt x="171" y="0"/>
                    <a:pt x="221" y="49"/>
                    <a:pt x="221" y="110"/>
                  </a:cubicBezTo>
                  <a:lnTo>
                    <a:pt x="221" y="3034"/>
                  </a:lnTo>
                  <a:cubicBezTo>
                    <a:pt x="221" y="3065"/>
                    <a:pt x="196" y="3089"/>
                    <a:pt x="166" y="3089"/>
                  </a:cubicBezTo>
                  <a:cubicBezTo>
                    <a:pt x="166" y="3089"/>
                    <a:pt x="166" y="3089"/>
                    <a:pt x="166" y="3089"/>
                  </a:cubicBezTo>
                  <a:close/>
                  <a:moveTo>
                    <a:pt x="921" y="437"/>
                  </a:moveTo>
                  <a:lnTo>
                    <a:pt x="979" y="612"/>
                  </a:lnTo>
                  <a:lnTo>
                    <a:pt x="1163" y="613"/>
                  </a:lnTo>
                  <a:cubicBezTo>
                    <a:pt x="1187" y="614"/>
                    <a:pt x="1197" y="644"/>
                    <a:pt x="1177" y="658"/>
                  </a:cubicBezTo>
                  <a:lnTo>
                    <a:pt x="1029" y="767"/>
                  </a:lnTo>
                  <a:lnTo>
                    <a:pt x="1085" y="943"/>
                  </a:lnTo>
                  <a:cubicBezTo>
                    <a:pt x="1092" y="966"/>
                    <a:pt x="1066" y="984"/>
                    <a:pt x="1047" y="970"/>
                  </a:cubicBezTo>
                  <a:lnTo>
                    <a:pt x="897" y="863"/>
                  </a:lnTo>
                  <a:lnTo>
                    <a:pt x="748" y="970"/>
                  </a:lnTo>
                  <a:cubicBezTo>
                    <a:pt x="728" y="984"/>
                    <a:pt x="702" y="966"/>
                    <a:pt x="709" y="943"/>
                  </a:cubicBezTo>
                  <a:lnTo>
                    <a:pt x="765" y="767"/>
                  </a:lnTo>
                  <a:lnTo>
                    <a:pt x="617" y="658"/>
                  </a:lnTo>
                  <a:cubicBezTo>
                    <a:pt x="598" y="644"/>
                    <a:pt x="608" y="614"/>
                    <a:pt x="632" y="613"/>
                  </a:cubicBezTo>
                  <a:lnTo>
                    <a:pt x="815" y="612"/>
                  </a:lnTo>
                  <a:lnTo>
                    <a:pt x="874" y="437"/>
                  </a:lnTo>
                  <a:cubicBezTo>
                    <a:pt x="881" y="415"/>
                    <a:pt x="913" y="415"/>
                    <a:pt x="921" y="437"/>
                  </a:cubicBezTo>
                  <a:close/>
                  <a:moveTo>
                    <a:pt x="1589" y="480"/>
                  </a:moveTo>
                  <a:lnTo>
                    <a:pt x="1631" y="537"/>
                  </a:lnTo>
                  <a:lnTo>
                    <a:pt x="1698" y="516"/>
                  </a:lnTo>
                  <a:cubicBezTo>
                    <a:pt x="1707" y="514"/>
                    <a:pt x="1714" y="523"/>
                    <a:pt x="1709" y="531"/>
                  </a:cubicBezTo>
                  <a:lnTo>
                    <a:pt x="1667" y="588"/>
                  </a:lnTo>
                  <a:lnTo>
                    <a:pt x="1708" y="646"/>
                  </a:lnTo>
                  <a:cubicBezTo>
                    <a:pt x="1713" y="653"/>
                    <a:pt x="1706" y="663"/>
                    <a:pt x="1697" y="660"/>
                  </a:cubicBezTo>
                  <a:lnTo>
                    <a:pt x="1630" y="639"/>
                  </a:lnTo>
                  <a:lnTo>
                    <a:pt x="1588" y="695"/>
                  </a:lnTo>
                  <a:cubicBezTo>
                    <a:pt x="1583" y="703"/>
                    <a:pt x="1571" y="699"/>
                    <a:pt x="1571" y="690"/>
                  </a:cubicBezTo>
                  <a:lnTo>
                    <a:pt x="1571" y="619"/>
                  </a:lnTo>
                  <a:lnTo>
                    <a:pt x="1504" y="597"/>
                  </a:lnTo>
                  <a:cubicBezTo>
                    <a:pt x="1495" y="594"/>
                    <a:pt x="1495" y="581"/>
                    <a:pt x="1504" y="579"/>
                  </a:cubicBezTo>
                  <a:lnTo>
                    <a:pt x="1571" y="556"/>
                  </a:lnTo>
                  <a:lnTo>
                    <a:pt x="1572" y="486"/>
                  </a:lnTo>
                  <a:cubicBezTo>
                    <a:pt x="1572" y="477"/>
                    <a:pt x="1583" y="473"/>
                    <a:pt x="1589" y="480"/>
                  </a:cubicBezTo>
                  <a:close/>
                  <a:moveTo>
                    <a:pt x="1335" y="311"/>
                  </a:moveTo>
                  <a:lnTo>
                    <a:pt x="1405" y="318"/>
                  </a:lnTo>
                  <a:lnTo>
                    <a:pt x="1435" y="254"/>
                  </a:lnTo>
                  <a:cubicBezTo>
                    <a:pt x="1439" y="246"/>
                    <a:pt x="1451" y="248"/>
                    <a:pt x="1453" y="257"/>
                  </a:cubicBezTo>
                  <a:lnTo>
                    <a:pt x="1467" y="326"/>
                  </a:lnTo>
                  <a:lnTo>
                    <a:pt x="1537" y="334"/>
                  </a:lnTo>
                  <a:cubicBezTo>
                    <a:pt x="1546" y="335"/>
                    <a:pt x="1549" y="347"/>
                    <a:pt x="1541" y="352"/>
                  </a:cubicBezTo>
                  <a:lnTo>
                    <a:pt x="1480" y="387"/>
                  </a:lnTo>
                  <a:lnTo>
                    <a:pt x="1493" y="456"/>
                  </a:lnTo>
                  <a:cubicBezTo>
                    <a:pt x="1495" y="465"/>
                    <a:pt x="1484" y="471"/>
                    <a:pt x="1477" y="465"/>
                  </a:cubicBezTo>
                  <a:lnTo>
                    <a:pt x="1425" y="418"/>
                  </a:lnTo>
                  <a:lnTo>
                    <a:pt x="1363" y="452"/>
                  </a:lnTo>
                  <a:cubicBezTo>
                    <a:pt x="1355" y="456"/>
                    <a:pt x="1346" y="448"/>
                    <a:pt x="1350" y="440"/>
                  </a:cubicBezTo>
                  <a:lnTo>
                    <a:pt x="1379" y="375"/>
                  </a:lnTo>
                  <a:lnTo>
                    <a:pt x="1327" y="327"/>
                  </a:lnTo>
                  <a:cubicBezTo>
                    <a:pt x="1321" y="321"/>
                    <a:pt x="1326" y="310"/>
                    <a:pt x="1335" y="311"/>
                  </a:cubicBezTo>
                  <a:close/>
                  <a:moveTo>
                    <a:pt x="1446" y="995"/>
                  </a:moveTo>
                  <a:lnTo>
                    <a:pt x="1404" y="1052"/>
                  </a:lnTo>
                  <a:lnTo>
                    <a:pt x="1337" y="1031"/>
                  </a:lnTo>
                  <a:cubicBezTo>
                    <a:pt x="1328" y="1028"/>
                    <a:pt x="1321" y="1038"/>
                    <a:pt x="1326" y="1045"/>
                  </a:cubicBezTo>
                  <a:lnTo>
                    <a:pt x="1367" y="1103"/>
                  </a:lnTo>
                  <a:lnTo>
                    <a:pt x="1326" y="1160"/>
                  </a:lnTo>
                  <a:cubicBezTo>
                    <a:pt x="1321" y="1168"/>
                    <a:pt x="1328" y="1177"/>
                    <a:pt x="1337" y="1175"/>
                  </a:cubicBezTo>
                  <a:lnTo>
                    <a:pt x="1404" y="1153"/>
                  </a:lnTo>
                  <a:lnTo>
                    <a:pt x="1446" y="1210"/>
                  </a:lnTo>
                  <a:cubicBezTo>
                    <a:pt x="1452" y="1217"/>
                    <a:pt x="1463" y="1213"/>
                    <a:pt x="1464" y="1204"/>
                  </a:cubicBezTo>
                  <a:lnTo>
                    <a:pt x="1464" y="1134"/>
                  </a:lnTo>
                  <a:lnTo>
                    <a:pt x="1531" y="1111"/>
                  </a:lnTo>
                  <a:cubicBezTo>
                    <a:pt x="1539" y="1108"/>
                    <a:pt x="1539" y="1096"/>
                    <a:pt x="1531" y="1093"/>
                  </a:cubicBezTo>
                  <a:lnTo>
                    <a:pt x="1464" y="1071"/>
                  </a:lnTo>
                  <a:lnTo>
                    <a:pt x="1463" y="1000"/>
                  </a:lnTo>
                  <a:cubicBezTo>
                    <a:pt x="1463" y="991"/>
                    <a:pt x="1451" y="987"/>
                    <a:pt x="1446" y="995"/>
                  </a:cubicBezTo>
                  <a:close/>
                  <a:moveTo>
                    <a:pt x="1700" y="835"/>
                  </a:moveTo>
                  <a:lnTo>
                    <a:pt x="1630" y="843"/>
                  </a:lnTo>
                  <a:lnTo>
                    <a:pt x="1600" y="779"/>
                  </a:lnTo>
                  <a:cubicBezTo>
                    <a:pt x="1596" y="771"/>
                    <a:pt x="1584" y="772"/>
                    <a:pt x="1582" y="781"/>
                  </a:cubicBezTo>
                  <a:lnTo>
                    <a:pt x="1567" y="850"/>
                  </a:lnTo>
                  <a:lnTo>
                    <a:pt x="1497" y="859"/>
                  </a:lnTo>
                  <a:cubicBezTo>
                    <a:pt x="1488" y="860"/>
                    <a:pt x="1486" y="872"/>
                    <a:pt x="1494" y="877"/>
                  </a:cubicBezTo>
                  <a:lnTo>
                    <a:pt x="1555" y="912"/>
                  </a:lnTo>
                  <a:lnTo>
                    <a:pt x="1542" y="981"/>
                  </a:lnTo>
                  <a:cubicBezTo>
                    <a:pt x="1540" y="990"/>
                    <a:pt x="1551" y="996"/>
                    <a:pt x="1557" y="990"/>
                  </a:cubicBezTo>
                  <a:lnTo>
                    <a:pt x="1610" y="942"/>
                  </a:lnTo>
                  <a:lnTo>
                    <a:pt x="1671" y="977"/>
                  </a:lnTo>
                  <a:cubicBezTo>
                    <a:pt x="1679" y="981"/>
                    <a:pt x="1688" y="973"/>
                    <a:pt x="1685" y="964"/>
                  </a:cubicBezTo>
                  <a:lnTo>
                    <a:pt x="1656" y="900"/>
                  </a:lnTo>
                  <a:lnTo>
                    <a:pt x="1707" y="852"/>
                  </a:lnTo>
                  <a:cubicBezTo>
                    <a:pt x="1714" y="845"/>
                    <a:pt x="1709" y="834"/>
                    <a:pt x="1700" y="835"/>
                  </a:cubicBezTo>
                  <a:close/>
                </a:path>
              </a:pathLst>
            </a:custGeom>
            <a:solidFill>
              <a:srgbClr val="FFCF65"/>
            </a:solidFill>
            <a:ln w="0">
              <a:noFill/>
              <a:prstDash val="solid"/>
              <a:round/>
              <a:headEnd/>
              <a:tailEnd/>
            </a:ln>
            <a:extLst>
              <a:ext uri="{91240B29-F687-4F45-9708-019B960494DF}">
                <a14:hiddenLine xmlns:a14="http://schemas.microsoft.com/office/drawing/2010/main" w="0">
                  <a:solidFill>
                    <a:srgbClr val="000000"/>
                  </a:solidFill>
                  <a:prstDash val="solid"/>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PA-任意多边形 16">
              <a:extLst>
                <a:ext uri="{FF2B5EF4-FFF2-40B4-BE49-F238E27FC236}">
                  <a16:creationId xmlns:a16="http://schemas.microsoft.com/office/drawing/2014/main" id="{2F077CF8-6A93-4737-9231-8740C8997C46}"/>
                </a:ext>
              </a:extLst>
            </p:cNvPr>
            <p:cNvSpPr>
              <a:spLocks/>
            </p:cNvSpPr>
            <p:nvPr>
              <p:custDataLst>
                <p:tags r:id="rId11"/>
              </p:custDataLst>
            </p:nvPr>
          </p:nvSpPr>
          <p:spPr bwMode="auto">
            <a:xfrm>
              <a:off x="3299" y="1598"/>
              <a:ext cx="83" cy="83"/>
            </a:xfrm>
            <a:custGeom>
              <a:avLst/>
              <a:gdLst>
                <a:gd name="T0" fmla="*/ 110 w 221"/>
                <a:gd name="T1" fmla="*/ 0 h 221"/>
                <a:gd name="T2" fmla="*/ 0 w 221"/>
                <a:gd name="T3" fmla="*/ 110 h 221"/>
                <a:gd name="T4" fmla="*/ 0 w 221"/>
                <a:gd name="T5" fmla="*/ 221 h 221"/>
                <a:gd name="T6" fmla="*/ 221 w 221"/>
                <a:gd name="T7" fmla="*/ 221 h 221"/>
                <a:gd name="T8" fmla="*/ 221 w 221"/>
                <a:gd name="T9" fmla="*/ 110 h 221"/>
                <a:gd name="T10" fmla="*/ 110 w 221"/>
                <a:gd name="T11" fmla="*/ 0 h 221"/>
              </a:gdLst>
              <a:ahLst/>
              <a:cxnLst>
                <a:cxn ang="0">
                  <a:pos x="T0" y="T1"/>
                </a:cxn>
                <a:cxn ang="0">
                  <a:pos x="T2" y="T3"/>
                </a:cxn>
                <a:cxn ang="0">
                  <a:pos x="T4" y="T5"/>
                </a:cxn>
                <a:cxn ang="0">
                  <a:pos x="T6" y="T7"/>
                </a:cxn>
                <a:cxn ang="0">
                  <a:pos x="T8" y="T9"/>
                </a:cxn>
                <a:cxn ang="0">
                  <a:pos x="T10" y="T11"/>
                </a:cxn>
              </a:cxnLst>
              <a:rect l="0" t="0" r="r" b="b"/>
              <a:pathLst>
                <a:path w="221" h="221">
                  <a:moveTo>
                    <a:pt x="110" y="0"/>
                  </a:moveTo>
                  <a:cubicBezTo>
                    <a:pt x="49" y="0"/>
                    <a:pt x="0" y="49"/>
                    <a:pt x="0" y="110"/>
                  </a:cubicBezTo>
                  <a:lnTo>
                    <a:pt x="0" y="221"/>
                  </a:lnTo>
                  <a:lnTo>
                    <a:pt x="221" y="221"/>
                  </a:lnTo>
                  <a:lnTo>
                    <a:pt x="221" y="110"/>
                  </a:lnTo>
                  <a:cubicBezTo>
                    <a:pt x="221" y="49"/>
                    <a:pt x="171" y="0"/>
                    <a:pt x="110" y="0"/>
                  </a:cubicBezTo>
                  <a:close/>
                </a:path>
              </a:pathLst>
            </a:custGeom>
            <a:solidFill>
              <a:srgbClr val="FFB450"/>
            </a:solidFill>
            <a:ln w="0">
              <a:noFill/>
              <a:prstDash val="solid"/>
              <a:round/>
              <a:headEnd/>
              <a:tailEnd/>
            </a:ln>
            <a:extLst>
              <a:ext uri="{91240B29-F687-4F45-9708-019B960494DF}">
                <a14:hiddenLine xmlns:a14="http://schemas.microsoft.com/office/drawing/2010/main" w="0">
                  <a:solidFill>
                    <a:srgbClr val="000000"/>
                  </a:solidFill>
                  <a:prstDash val="solid"/>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4" name="图片 3">
            <a:extLst>
              <a:ext uri="{FF2B5EF4-FFF2-40B4-BE49-F238E27FC236}">
                <a16:creationId xmlns:a16="http://schemas.microsoft.com/office/drawing/2014/main" id="{FA37D682-738F-4637-9782-E104EB6F753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103662" y="3228208"/>
            <a:ext cx="20722923" cy="3656105"/>
          </a:xfrm>
          <a:prstGeom prst="rect">
            <a:avLst/>
          </a:prstGeom>
        </p:spPr>
      </p:pic>
      <p:sp>
        <p:nvSpPr>
          <p:cNvPr id="23" name="PA-矩形 13">
            <a:extLst>
              <a:ext uri="{FF2B5EF4-FFF2-40B4-BE49-F238E27FC236}">
                <a16:creationId xmlns:a16="http://schemas.microsoft.com/office/drawing/2014/main" id="{34010A34-705B-4C1B-863F-FE873738E79D}"/>
              </a:ext>
            </a:extLst>
          </p:cNvPr>
          <p:cNvSpPr/>
          <p:nvPr>
            <p:custDataLst>
              <p:tags r:id="rId2"/>
            </p:custDataLst>
          </p:nvPr>
        </p:nvSpPr>
        <p:spPr>
          <a:xfrm>
            <a:off x="1841468" y="2411490"/>
            <a:ext cx="8509061" cy="1200329"/>
          </a:xfrm>
          <a:prstGeom prst="rect">
            <a:avLst/>
          </a:prstGeom>
          <a:noFill/>
        </p:spPr>
        <p:txBody>
          <a:bodyPr wrap="none" lIns="91440" tIns="45720" rIns="91440" bIns="45720">
            <a:spAutoFit/>
          </a:bodyPr>
          <a:lstStyle/>
          <a:p>
            <a:pPr algn="ctr"/>
            <a:r>
              <a:rPr lang="zh-CN" altLang="en-US" sz="7200" b="1" cap="none" spc="0" dirty="0">
                <a:ln w="0"/>
                <a:solidFill>
                  <a:srgbClr val="00B050"/>
                </a:solidFill>
                <a:effectLst>
                  <a:reflection blurRad="6350" stA="53000" endA="300" endPos="35500" dir="5400000" sy="-90000" algn="bl" rotWithShape="0"/>
                </a:effectLst>
                <a:latin typeface="汉仪菱心体简" panose="02010609000101010101" pitchFamily="49" charset="-122"/>
                <a:ea typeface="汉仪菱心体简" panose="02010609000101010101" pitchFamily="49" charset="-122"/>
              </a:rPr>
              <a:t>健康人生，绿色无</a:t>
            </a:r>
            <a:r>
              <a:rPr lang="zh-CN" altLang="en-US" sz="7200" b="1" cap="none" spc="0" dirty="0">
                <a:ln w="0"/>
                <a:effectLst>
                  <a:reflection blurRad="6350" stA="53000" endA="300" endPos="35500" dir="5400000" sy="-90000" algn="bl" rotWithShape="0"/>
                </a:effectLst>
                <a:latin typeface="汉仪菱心体简" panose="02010609000101010101" pitchFamily="49" charset="-122"/>
                <a:ea typeface="汉仪菱心体简" panose="02010609000101010101" pitchFamily="49" charset="-122"/>
              </a:rPr>
              <a:t>毒</a:t>
            </a:r>
          </a:p>
        </p:txBody>
      </p:sp>
      <p:pic>
        <p:nvPicPr>
          <p:cNvPr id="27" name="图片 26">
            <a:extLst>
              <a:ext uri="{FF2B5EF4-FFF2-40B4-BE49-F238E27FC236}">
                <a16:creationId xmlns:a16="http://schemas.microsoft.com/office/drawing/2014/main" id="{B056E405-D55B-4823-904D-2E24829E6B0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887567" y="260311"/>
            <a:ext cx="2416865" cy="2416865"/>
          </a:xfrm>
          <a:prstGeom prst="rect">
            <a:avLst/>
          </a:prstGeom>
        </p:spPr>
      </p:pic>
      <p:grpSp>
        <p:nvGrpSpPr>
          <p:cNvPr id="28" name="PA-中国国旗-285376">
            <a:extLst>
              <a:ext uri="{FF2B5EF4-FFF2-40B4-BE49-F238E27FC236}">
                <a16:creationId xmlns:a16="http://schemas.microsoft.com/office/drawing/2014/main" id="{1422555E-FDA4-45A1-8D06-FF94F8EE1E69}"/>
              </a:ext>
            </a:extLst>
          </p:cNvPr>
          <p:cNvGrpSpPr>
            <a:grpSpLocks noChangeAspect="1"/>
          </p:cNvGrpSpPr>
          <p:nvPr>
            <p:custDataLst>
              <p:tags r:id="rId3"/>
            </p:custDataLst>
          </p:nvPr>
        </p:nvGrpSpPr>
        <p:grpSpPr bwMode="auto">
          <a:xfrm rot="20692773">
            <a:off x="468341" y="3611819"/>
            <a:ext cx="1800781" cy="2008619"/>
            <a:chOff x="3299" y="1556"/>
            <a:chExt cx="1083" cy="1208"/>
          </a:xfrm>
        </p:grpSpPr>
        <p:sp>
          <p:nvSpPr>
            <p:cNvPr id="29" name="PA-任意多边形 13">
              <a:extLst>
                <a:ext uri="{FF2B5EF4-FFF2-40B4-BE49-F238E27FC236}">
                  <a16:creationId xmlns:a16="http://schemas.microsoft.com/office/drawing/2014/main" id="{93173A46-D1A3-4C11-8535-C1F14A4F50EA}"/>
                </a:ext>
              </a:extLst>
            </p:cNvPr>
            <p:cNvSpPr>
              <a:spLocks noEditPoints="1"/>
            </p:cNvSpPr>
            <p:nvPr>
              <p:custDataLst>
                <p:tags r:id="rId4"/>
              </p:custDataLst>
            </p:nvPr>
          </p:nvSpPr>
          <p:spPr bwMode="auto">
            <a:xfrm>
              <a:off x="3361" y="1702"/>
              <a:ext cx="83" cy="562"/>
            </a:xfrm>
            <a:custGeom>
              <a:avLst/>
              <a:gdLst>
                <a:gd name="T0" fmla="*/ 0 w 83"/>
                <a:gd name="T1" fmla="*/ 0 h 562"/>
                <a:gd name="T2" fmla="*/ 83 w 83"/>
                <a:gd name="T3" fmla="*/ 0 h 562"/>
                <a:gd name="T4" fmla="*/ 83 w 83"/>
                <a:gd name="T5" fmla="*/ 42 h 562"/>
                <a:gd name="T6" fmla="*/ 0 w 83"/>
                <a:gd name="T7" fmla="*/ 42 h 562"/>
                <a:gd name="T8" fmla="*/ 0 w 83"/>
                <a:gd name="T9" fmla="*/ 0 h 562"/>
                <a:gd name="T10" fmla="*/ 0 w 83"/>
                <a:gd name="T11" fmla="*/ 521 h 562"/>
                <a:gd name="T12" fmla="*/ 83 w 83"/>
                <a:gd name="T13" fmla="*/ 521 h 562"/>
                <a:gd name="T14" fmla="*/ 83 w 83"/>
                <a:gd name="T15" fmla="*/ 562 h 562"/>
                <a:gd name="T16" fmla="*/ 0 w 83"/>
                <a:gd name="T17" fmla="*/ 562 h 562"/>
                <a:gd name="T18" fmla="*/ 0 w 83"/>
                <a:gd name="T19" fmla="*/ 52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62">
                  <a:moveTo>
                    <a:pt x="0" y="0"/>
                  </a:moveTo>
                  <a:lnTo>
                    <a:pt x="83" y="0"/>
                  </a:lnTo>
                  <a:lnTo>
                    <a:pt x="83" y="42"/>
                  </a:lnTo>
                  <a:lnTo>
                    <a:pt x="0" y="42"/>
                  </a:lnTo>
                  <a:lnTo>
                    <a:pt x="0" y="0"/>
                  </a:lnTo>
                  <a:close/>
                  <a:moveTo>
                    <a:pt x="0" y="521"/>
                  </a:moveTo>
                  <a:lnTo>
                    <a:pt x="83" y="521"/>
                  </a:lnTo>
                  <a:lnTo>
                    <a:pt x="83" y="562"/>
                  </a:lnTo>
                  <a:lnTo>
                    <a:pt x="0" y="562"/>
                  </a:lnTo>
                  <a:lnTo>
                    <a:pt x="0" y="521"/>
                  </a:lnTo>
                  <a:close/>
                </a:path>
              </a:pathLst>
            </a:custGeom>
            <a:solidFill>
              <a:srgbClr val="5B5D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14">
              <a:extLst>
                <a:ext uri="{FF2B5EF4-FFF2-40B4-BE49-F238E27FC236}">
                  <a16:creationId xmlns:a16="http://schemas.microsoft.com/office/drawing/2014/main" id="{83E74BC7-126E-49DE-85FE-AB92499E02A9}"/>
                </a:ext>
              </a:extLst>
            </p:cNvPr>
            <p:cNvSpPr>
              <a:spLocks/>
            </p:cNvSpPr>
            <p:nvPr>
              <p:custDataLst>
                <p:tags r:id="rId5"/>
              </p:custDataLst>
            </p:nvPr>
          </p:nvSpPr>
          <p:spPr bwMode="auto">
            <a:xfrm>
              <a:off x="3424" y="1556"/>
              <a:ext cx="958" cy="771"/>
            </a:xfrm>
            <a:custGeom>
              <a:avLst/>
              <a:gdLst>
                <a:gd name="T0" fmla="*/ 2538 w 2538"/>
                <a:gd name="T1" fmla="*/ 1904 h 2042"/>
                <a:gd name="T2" fmla="*/ 2464 w 2538"/>
                <a:gd name="T3" fmla="*/ 1956 h 2042"/>
                <a:gd name="T4" fmla="*/ 1600 w 2538"/>
                <a:gd name="T5" fmla="*/ 1821 h 2042"/>
                <a:gd name="T6" fmla="*/ 56 w 2538"/>
                <a:gd name="T7" fmla="*/ 2042 h 2042"/>
                <a:gd name="T8" fmla="*/ 0 w 2538"/>
                <a:gd name="T9" fmla="*/ 1986 h 2042"/>
                <a:gd name="T10" fmla="*/ 0 w 2538"/>
                <a:gd name="T11" fmla="*/ 276 h 2042"/>
                <a:gd name="T12" fmla="*/ 55 w 2538"/>
                <a:gd name="T13" fmla="*/ 221 h 2042"/>
                <a:gd name="T14" fmla="*/ 1600 w 2538"/>
                <a:gd name="T15" fmla="*/ 0 h 2042"/>
                <a:gd name="T16" fmla="*/ 2467 w 2538"/>
                <a:gd name="T17" fmla="*/ 136 h 2042"/>
                <a:gd name="T18" fmla="*/ 2538 w 2538"/>
                <a:gd name="T19" fmla="*/ 240 h 2042"/>
                <a:gd name="T20" fmla="*/ 2538 w 2538"/>
                <a:gd name="T21" fmla="*/ 1904 h 2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8" h="2042">
                  <a:moveTo>
                    <a:pt x="2538" y="1904"/>
                  </a:moveTo>
                  <a:cubicBezTo>
                    <a:pt x="2538" y="1943"/>
                    <a:pt x="2500" y="1969"/>
                    <a:pt x="2464" y="1956"/>
                  </a:cubicBezTo>
                  <a:cubicBezTo>
                    <a:pt x="2335" y="1908"/>
                    <a:pt x="2040" y="1821"/>
                    <a:pt x="1600" y="1821"/>
                  </a:cubicBezTo>
                  <a:cubicBezTo>
                    <a:pt x="1007" y="1821"/>
                    <a:pt x="835" y="2032"/>
                    <a:pt x="56" y="2042"/>
                  </a:cubicBezTo>
                  <a:cubicBezTo>
                    <a:pt x="25" y="2042"/>
                    <a:pt x="0" y="2017"/>
                    <a:pt x="0" y="1986"/>
                  </a:cubicBezTo>
                  <a:lnTo>
                    <a:pt x="0" y="276"/>
                  </a:lnTo>
                  <a:cubicBezTo>
                    <a:pt x="0" y="246"/>
                    <a:pt x="25" y="221"/>
                    <a:pt x="55" y="221"/>
                  </a:cubicBezTo>
                  <a:cubicBezTo>
                    <a:pt x="835" y="211"/>
                    <a:pt x="1007" y="0"/>
                    <a:pt x="1600" y="0"/>
                  </a:cubicBezTo>
                  <a:cubicBezTo>
                    <a:pt x="2043" y="0"/>
                    <a:pt x="2339" y="89"/>
                    <a:pt x="2467" y="136"/>
                  </a:cubicBezTo>
                  <a:cubicBezTo>
                    <a:pt x="2510" y="152"/>
                    <a:pt x="2538" y="193"/>
                    <a:pt x="2538" y="240"/>
                  </a:cubicBezTo>
                  <a:lnTo>
                    <a:pt x="2538" y="1904"/>
                  </a:lnTo>
                  <a:close/>
                </a:path>
              </a:pathLst>
            </a:custGeom>
            <a:solidFill>
              <a:srgbClr val="FF4B4B"/>
            </a:solidFill>
            <a:ln w="0">
              <a:noFill/>
              <a:prstDash val="solid"/>
              <a:round/>
              <a:headEnd/>
              <a:tailEnd/>
            </a:ln>
            <a:extLst>
              <a:ext uri="{91240B29-F687-4F45-9708-019B960494DF}">
                <a14:hiddenLine xmlns:a14="http://schemas.microsoft.com/office/drawing/2010/main" w="0">
                  <a:solidFill>
                    <a:srgbClr val="000000"/>
                  </a:solidFill>
                  <a:prstDash val="solid"/>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31" name="PA-任意多边形 15">
              <a:extLst>
                <a:ext uri="{FF2B5EF4-FFF2-40B4-BE49-F238E27FC236}">
                  <a16:creationId xmlns:a16="http://schemas.microsoft.com/office/drawing/2014/main" id="{C519E9E9-BDBE-45A0-B2D4-E79899EF4283}"/>
                </a:ext>
              </a:extLst>
            </p:cNvPr>
            <p:cNvSpPr>
              <a:spLocks noEditPoints="1"/>
            </p:cNvSpPr>
            <p:nvPr>
              <p:custDataLst>
                <p:tags r:id="rId6"/>
              </p:custDataLst>
            </p:nvPr>
          </p:nvSpPr>
          <p:spPr bwMode="auto">
            <a:xfrm>
              <a:off x="3299" y="1598"/>
              <a:ext cx="647" cy="1166"/>
            </a:xfrm>
            <a:custGeom>
              <a:avLst/>
              <a:gdLst>
                <a:gd name="T0" fmla="*/ 55 w 1714"/>
                <a:gd name="T1" fmla="*/ 3089 h 3089"/>
                <a:gd name="T2" fmla="*/ 0 w 1714"/>
                <a:gd name="T3" fmla="*/ 110 h 3089"/>
                <a:gd name="T4" fmla="*/ 221 w 1714"/>
                <a:gd name="T5" fmla="*/ 110 h 3089"/>
                <a:gd name="T6" fmla="*/ 166 w 1714"/>
                <a:gd name="T7" fmla="*/ 3089 h 3089"/>
                <a:gd name="T8" fmla="*/ 921 w 1714"/>
                <a:gd name="T9" fmla="*/ 437 h 3089"/>
                <a:gd name="T10" fmla="*/ 1163 w 1714"/>
                <a:gd name="T11" fmla="*/ 613 h 3089"/>
                <a:gd name="T12" fmla="*/ 1029 w 1714"/>
                <a:gd name="T13" fmla="*/ 767 h 3089"/>
                <a:gd name="T14" fmla="*/ 1047 w 1714"/>
                <a:gd name="T15" fmla="*/ 970 h 3089"/>
                <a:gd name="T16" fmla="*/ 748 w 1714"/>
                <a:gd name="T17" fmla="*/ 970 h 3089"/>
                <a:gd name="T18" fmla="*/ 765 w 1714"/>
                <a:gd name="T19" fmla="*/ 767 h 3089"/>
                <a:gd name="T20" fmla="*/ 632 w 1714"/>
                <a:gd name="T21" fmla="*/ 613 h 3089"/>
                <a:gd name="T22" fmla="*/ 874 w 1714"/>
                <a:gd name="T23" fmla="*/ 437 h 3089"/>
                <a:gd name="T24" fmla="*/ 1589 w 1714"/>
                <a:gd name="T25" fmla="*/ 480 h 3089"/>
                <a:gd name="T26" fmla="*/ 1698 w 1714"/>
                <a:gd name="T27" fmla="*/ 516 h 3089"/>
                <a:gd name="T28" fmla="*/ 1667 w 1714"/>
                <a:gd name="T29" fmla="*/ 588 h 3089"/>
                <a:gd name="T30" fmla="*/ 1697 w 1714"/>
                <a:gd name="T31" fmla="*/ 660 h 3089"/>
                <a:gd name="T32" fmla="*/ 1588 w 1714"/>
                <a:gd name="T33" fmla="*/ 695 h 3089"/>
                <a:gd name="T34" fmla="*/ 1571 w 1714"/>
                <a:gd name="T35" fmla="*/ 619 h 3089"/>
                <a:gd name="T36" fmla="*/ 1504 w 1714"/>
                <a:gd name="T37" fmla="*/ 579 h 3089"/>
                <a:gd name="T38" fmla="*/ 1572 w 1714"/>
                <a:gd name="T39" fmla="*/ 486 h 3089"/>
                <a:gd name="T40" fmla="*/ 1335 w 1714"/>
                <a:gd name="T41" fmla="*/ 311 h 3089"/>
                <a:gd name="T42" fmla="*/ 1435 w 1714"/>
                <a:gd name="T43" fmla="*/ 254 h 3089"/>
                <a:gd name="T44" fmla="*/ 1467 w 1714"/>
                <a:gd name="T45" fmla="*/ 326 h 3089"/>
                <a:gd name="T46" fmla="*/ 1541 w 1714"/>
                <a:gd name="T47" fmla="*/ 352 h 3089"/>
                <a:gd name="T48" fmla="*/ 1493 w 1714"/>
                <a:gd name="T49" fmla="*/ 456 h 3089"/>
                <a:gd name="T50" fmla="*/ 1425 w 1714"/>
                <a:gd name="T51" fmla="*/ 418 h 3089"/>
                <a:gd name="T52" fmla="*/ 1350 w 1714"/>
                <a:gd name="T53" fmla="*/ 440 h 3089"/>
                <a:gd name="T54" fmla="*/ 1327 w 1714"/>
                <a:gd name="T55" fmla="*/ 327 h 3089"/>
                <a:gd name="T56" fmla="*/ 1446 w 1714"/>
                <a:gd name="T57" fmla="*/ 995 h 3089"/>
                <a:gd name="T58" fmla="*/ 1337 w 1714"/>
                <a:gd name="T59" fmla="*/ 1031 h 3089"/>
                <a:gd name="T60" fmla="*/ 1367 w 1714"/>
                <a:gd name="T61" fmla="*/ 1103 h 3089"/>
                <a:gd name="T62" fmla="*/ 1337 w 1714"/>
                <a:gd name="T63" fmla="*/ 1175 h 3089"/>
                <a:gd name="T64" fmla="*/ 1446 w 1714"/>
                <a:gd name="T65" fmla="*/ 1210 h 3089"/>
                <a:gd name="T66" fmla="*/ 1464 w 1714"/>
                <a:gd name="T67" fmla="*/ 1134 h 3089"/>
                <a:gd name="T68" fmla="*/ 1531 w 1714"/>
                <a:gd name="T69" fmla="*/ 1093 h 3089"/>
                <a:gd name="T70" fmla="*/ 1463 w 1714"/>
                <a:gd name="T71" fmla="*/ 1000 h 3089"/>
                <a:gd name="T72" fmla="*/ 1700 w 1714"/>
                <a:gd name="T73" fmla="*/ 835 h 3089"/>
                <a:gd name="T74" fmla="*/ 1600 w 1714"/>
                <a:gd name="T75" fmla="*/ 779 h 3089"/>
                <a:gd name="T76" fmla="*/ 1567 w 1714"/>
                <a:gd name="T77" fmla="*/ 850 h 3089"/>
                <a:gd name="T78" fmla="*/ 1494 w 1714"/>
                <a:gd name="T79" fmla="*/ 877 h 3089"/>
                <a:gd name="T80" fmla="*/ 1542 w 1714"/>
                <a:gd name="T81" fmla="*/ 981 h 3089"/>
                <a:gd name="T82" fmla="*/ 1610 w 1714"/>
                <a:gd name="T83" fmla="*/ 942 h 3089"/>
                <a:gd name="T84" fmla="*/ 1685 w 1714"/>
                <a:gd name="T85" fmla="*/ 964 h 3089"/>
                <a:gd name="T86" fmla="*/ 1707 w 1714"/>
                <a:gd name="T87" fmla="*/ 852 h 3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14" h="3089">
                  <a:moveTo>
                    <a:pt x="166" y="3089"/>
                  </a:moveTo>
                  <a:lnTo>
                    <a:pt x="55" y="3089"/>
                  </a:lnTo>
                  <a:cubicBezTo>
                    <a:pt x="25" y="3089"/>
                    <a:pt x="0" y="3065"/>
                    <a:pt x="0" y="3034"/>
                  </a:cubicBezTo>
                  <a:lnTo>
                    <a:pt x="0" y="110"/>
                  </a:lnTo>
                  <a:cubicBezTo>
                    <a:pt x="0" y="49"/>
                    <a:pt x="49" y="0"/>
                    <a:pt x="110" y="0"/>
                  </a:cubicBezTo>
                  <a:cubicBezTo>
                    <a:pt x="171" y="0"/>
                    <a:pt x="221" y="49"/>
                    <a:pt x="221" y="110"/>
                  </a:cubicBezTo>
                  <a:lnTo>
                    <a:pt x="221" y="3034"/>
                  </a:lnTo>
                  <a:cubicBezTo>
                    <a:pt x="221" y="3065"/>
                    <a:pt x="196" y="3089"/>
                    <a:pt x="166" y="3089"/>
                  </a:cubicBezTo>
                  <a:cubicBezTo>
                    <a:pt x="166" y="3089"/>
                    <a:pt x="166" y="3089"/>
                    <a:pt x="166" y="3089"/>
                  </a:cubicBezTo>
                  <a:close/>
                  <a:moveTo>
                    <a:pt x="921" y="437"/>
                  </a:moveTo>
                  <a:lnTo>
                    <a:pt x="979" y="612"/>
                  </a:lnTo>
                  <a:lnTo>
                    <a:pt x="1163" y="613"/>
                  </a:lnTo>
                  <a:cubicBezTo>
                    <a:pt x="1187" y="614"/>
                    <a:pt x="1197" y="644"/>
                    <a:pt x="1177" y="658"/>
                  </a:cubicBezTo>
                  <a:lnTo>
                    <a:pt x="1029" y="767"/>
                  </a:lnTo>
                  <a:lnTo>
                    <a:pt x="1085" y="943"/>
                  </a:lnTo>
                  <a:cubicBezTo>
                    <a:pt x="1092" y="966"/>
                    <a:pt x="1066" y="984"/>
                    <a:pt x="1047" y="970"/>
                  </a:cubicBezTo>
                  <a:lnTo>
                    <a:pt x="897" y="863"/>
                  </a:lnTo>
                  <a:lnTo>
                    <a:pt x="748" y="970"/>
                  </a:lnTo>
                  <a:cubicBezTo>
                    <a:pt x="728" y="984"/>
                    <a:pt x="702" y="966"/>
                    <a:pt x="709" y="943"/>
                  </a:cubicBezTo>
                  <a:lnTo>
                    <a:pt x="765" y="767"/>
                  </a:lnTo>
                  <a:lnTo>
                    <a:pt x="617" y="658"/>
                  </a:lnTo>
                  <a:cubicBezTo>
                    <a:pt x="598" y="644"/>
                    <a:pt x="608" y="614"/>
                    <a:pt x="632" y="613"/>
                  </a:cubicBezTo>
                  <a:lnTo>
                    <a:pt x="815" y="612"/>
                  </a:lnTo>
                  <a:lnTo>
                    <a:pt x="874" y="437"/>
                  </a:lnTo>
                  <a:cubicBezTo>
                    <a:pt x="881" y="415"/>
                    <a:pt x="913" y="415"/>
                    <a:pt x="921" y="437"/>
                  </a:cubicBezTo>
                  <a:close/>
                  <a:moveTo>
                    <a:pt x="1589" y="480"/>
                  </a:moveTo>
                  <a:lnTo>
                    <a:pt x="1631" y="537"/>
                  </a:lnTo>
                  <a:lnTo>
                    <a:pt x="1698" y="516"/>
                  </a:lnTo>
                  <a:cubicBezTo>
                    <a:pt x="1707" y="514"/>
                    <a:pt x="1714" y="523"/>
                    <a:pt x="1709" y="531"/>
                  </a:cubicBezTo>
                  <a:lnTo>
                    <a:pt x="1667" y="588"/>
                  </a:lnTo>
                  <a:lnTo>
                    <a:pt x="1708" y="646"/>
                  </a:lnTo>
                  <a:cubicBezTo>
                    <a:pt x="1713" y="653"/>
                    <a:pt x="1706" y="663"/>
                    <a:pt x="1697" y="660"/>
                  </a:cubicBezTo>
                  <a:lnTo>
                    <a:pt x="1630" y="639"/>
                  </a:lnTo>
                  <a:lnTo>
                    <a:pt x="1588" y="695"/>
                  </a:lnTo>
                  <a:cubicBezTo>
                    <a:pt x="1583" y="703"/>
                    <a:pt x="1571" y="699"/>
                    <a:pt x="1571" y="690"/>
                  </a:cubicBezTo>
                  <a:lnTo>
                    <a:pt x="1571" y="619"/>
                  </a:lnTo>
                  <a:lnTo>
                    <a:pt x="1504" y="597"/>
                  </a:lnTo>
                  <a:cubicBezTo>
                    <a:pt x="1495" y="594"/>
                    <a:pt x="1495" y="581"/>
                    <a:pt x="1504" y="579"/>
                  </a:cubicBezTo>
                  <a:lnTo>
                    <a:pt x="1571" y="556"/>
                  </a:lnTo>
                  <a:lnTo>
                    <a:pt x="1572" y="486"/>
                  </a:lnTo>
                  <a:cubicBezTo>
                    <a:pt x="1572" y="477"/>
                    <a:pt x="1583" y="473"/>
                    <a:pt x="1589" y="480"/>
                  </a:cubicBezTo>
                  <a:close/>
                  <a:moveTo>
                    <a:pt x="1335" y="311"/>
                  </a:moveTo>
                  <a:lnTo>
                    <a:pt x="1405" y="318"/>
                  </a:lnTo>
                  <a:lnTo>
                    <a:pt x="1435" y="254"/>
                  </a:lnTo>
                  <a:cubicBezTo>
                    <a:pt x="1439" y="246"/>
                    <a:pt x="1451" y="248"/>
                    <a:pt x="1453" y="257"/>
                  </a:cubicBezTo>
                  <a:lnTo>
                    <a:pt x="1467" y="326"/>
                  </a:lnTo>
                  <a:lnTo>
                    <a:pt x="1537" y="334"/>
                  </a:lnTo>
                  <a:cubicBezTo>
                    <a:pt x="1546" y="335"/>
                    <a:pt x="1549" y="347"/>
                    <a:pt x="1541" y="352"/>
                  </a:cubicBezTo>
                  <a:lnTo>
                    <a:pt x="1480" y="387"/>
                  </a:lnTo>
                  <a:lnTo>
                    <a:pt x="1493" y="456"/>
                  </a:lnTo>
                  <a:cubicBezTo>
                    <a:pt x="1495" y="465"/>
                    <a:pt x="1484" y="471"/>
                    <a:pt x="1477" y="465"/>
                  </a:cubicBezTo>
                  <a:lnTo>
                    <a:pt x="1425" y="418"/>
                  </a:lnTo>
                  <a:lnTo>
                    <a:pt x="1363" y="452"/>
                  </a:lnTo>
                  <a:cubicBezTo>
                    <a:pt x="1355" y="456"/>
                    <a:pt x="1346" y="448"/>
                    <a:pt x="1350" y="440"/>
                  </a:cubicBezTo>
                  <a:lnTo>
                    <a:pt x="1379" y="375"/>
                  </a:lnTo>
                  <a:lnTo>
                    <a:pt x="1327" y="327"/>
                  </a:lnTo>
                  <a:cubicBezTo>
                    <a:pt x="1321" y="321"/>
                    <a:pt x="1326" y="310"/>
                    <a:pt x="1335" y="311"/>
                  </a:cubicBezTo>
                  <a:close/>
                  <a:moveTo>
                    <a:pt x="1446" y="995"/>
                  </a:moveTo>
                  <a:lnTo>
                    <a:pt x="1404" y="1052"/>
                  </a:lnTo>
                  <a:lnTo>
                    <a:pt x="1337" y="1031"/>
                  </a:lnTo>
                  <a:cubicBezTo>
                    <a:pt x="1328" y="1028"/>
                    <a:pt x="1321" y="1038"/>
                    <a:pt x="1326" y="1045"/>
                  </a:cubicBezTo>
                  <a:lnTo>
                    <a:pt x="1367" y="1103"/>
                  </a:lnTo>
                  <a:lnTo>
                    <a:pt x="1326" y="1160"/>
                  </a:lnTo>
                  <a:cubicBezTo>
                    <a:pt x="1321" y="1168"/>
                    <a:pt x="1328" y="1177"/>
                    <a:pt x="1337" y="1175"/>
                  </a:cubicBezTo>
                  <a:lnTo>
                    <a:pt x="1404" y="1153"/>
                  </a:lnTo>
                  <a:lnTo>
                    <a:pt x="1446" y="1210"/>
                  </a:lnTo>
                  <a:cubicBezTo>
                    <a:pt x="1452" y="1217"/>
                    <a:pt x="1463" y="1213"/>
                    <a:pt x="1464" y="1204"/>
                  </a:cubicBezTo>
                  <a:lnTo>
                    <a:pt x="1464" y="1134"/>
                  </a:lnTo>
                  <a:lnTo>
                    <a:pt x="1531" y="1111"/>
                  </a:lnTo>
                  <a:cubicBezTo>
                    <a:pt x="1539" y="1108"/>
                    <a:pt x="1539" y="1096"/>
                    <a:pt x="1531" y="1093"/>
                  </a:cubicBezTo>
                  <a:lnTo>
                    <a:pt x="1464" y="1071"/>
                  </a:lnTo>
                  <a:lnTo>
                    <a:pt x="1463" y="1000"/>
                  </a:lnTo>
                  <a:cubicBezTo>
                    <a:pt x="1463" y="991"/>
                    <a:pt x="1451" y="987"/>
                    <a:pt x="1446" y="995"/>
                  </a:cubicBezTo>
                  <a:close/>
                  <a:moveTo>
                    <a:pt x="1700" y="835"/>
                  </a:moveTo>
                  <a:lnTo>
                    <a:pt x="1630" y="843"/>
                  </a:lnTo>
                  <a:lnTo>
                    <a:pt x="1600" y="779"/>
                  </a:lnTo>
                  <a:cubicBezTo>
                    <a:pt x="1596" y="771"/>
                    <a:pt x="1584" y="772"/>
                    <a:pt x="1582" y="781"/>
                  </a:cubicBezTo>
                  <a:lnTo>
                    <a:pt x="1567" y="850"/>
                  </a:lnTo>
                  <a:lnTo>
                    <a:pt x="1497" y="859"/>
                  </a:lnTo>
                  <a:cubicBezTo>
                    <a:pt x="1488" y="860"/>
                    <a:pt x="1486" y="872"/>
                    <a:pt x="1494" y="877"/>
                  </a:cubicBezTo>
                  <a:lnTo>
                    <a:pt x="1555" y="912"/>
                  </a:lnTo>
                  <a:lnTo>
                    <a:pt x="1542" y="981"/>
                  </a:lnTo>
                  <a:cubicBezTo>
                    <a:pt x="1540" y="990"/>
                    <a:pt x="1551" y="996"/>
                    <a:pt x="1557" y="990"/>
                  </a:cubicBezTo>
                  <a:lnTo>
                    <a:pt x="1610" y="942"/>
                  </a:lnTo>
                  <a:lnTo>
                    <a:pt x="1671" y="977"/>
                  </a:lnTo>
                  <a:cubicBezTo>
                    <a:pt x="1679" y="981"/>
                    <a:pt x="1688" y="973"/>
                    <a:pt x="1685" y="964"/>
                  </a:cubicBezTo>
                  <a:lnTo>
                    <a:pt x="1656" y="900"/>
                  </a:lnTo>
                  <a:lnTo>
                    <a:pt x="1707" y="852"/>
                  </a:lnTo>
                  <a:cubicBezTo>
                    <a:pt x="1714" y="845"/>
                    <a:pt x="1709" y="834"/>
                    <a:pt x="1700" y="835"/>
                  </a:cubicBezTo>
                  <a:close/>
                </a:path>
              </a:pathLst>
            </a:custGeom>
            <a:solidFill>
              <a:srgbClr val="FFCF65"/>
            </a:solidFill>
            <a:ln w="0">
              <a:noFill/>
              <a:prstDash val="solid"/>
              <a:round/>
              <a:headEnd/>
              <a:tailEnd/>
            </a:ln>
            <a:extLst>
              <a:ext uri="{91240B29-F687-4F45-9708-019B960494DF}">
                <a14:hiddenLine xmlns:a14="http://schemas.microsoft.com/office/drawing/2010/main" w="0">
                  <a:solidFill>
                    <a:srgbClr val="000000"/>
                  </a:solidFill>
                  <a:prstDash val="solid"/>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PA-任意多边形 16">
              <a:extLst>
                <a:ext uri="{FF2B5EF4-FFF2-40B4-BE49-F238E27FC236}">
                  <a16:creationId xmlns:a16="http://schemas.microsoft.com/office/drawing/2014/main" id="{2C454978-ABDE-4608-AF78-4312D1734D08}"/>
                </a:ext>
              </a:extLst>
            </p:cNvPr>
            <p:cNvSpPr>
              <a:spLocks/>
            </p:cNvSpPr>
            <p:nvPr>
              <p:custDataLst>
                <p:tags r:id="rId7"/>
              </p:custDataLst>
            </p:nvPr>
          </p:nvSpPr>
          <p:spPr bwMode="auto">
            <a:xfrm>
              <a:off x="3299" y="1598"/>
              <a:ext cx="83" cy="83"/>
            </a:xfrm>
            <a:custGeom>
              <a:avLst/>
              <a:gdLst>
                <a:gd name="T0" fmla="*/ 110 w 221"/>
                <a:gd name="T1" fmla="*/ 0 h 221"/>
                <a:gd name="T2" fmla="*/ 0 w 221"/>
                <a:gd name="T3" fmla="*/ 110 h 221"/>
                <a:gd name="T4" fmla="*/ 0 w 221"/>
                <a:gd name="T5" fmla="*/ 221 h 221"/>
                <a:gd name="T6" fmla="*/ 221 w 221"/>
                <a:gd name="T7" fmla="*/ 221 h 221"/>
                <a:gd name="T8" fmla="*/ 221 w 221"/>
                <a:gd name="T9" fmla="*/ 110 h 221"/>
                <a:gd name="T10" fmla="*/ 110 w 221"/>
                <a:gd name="T11" fmla="*/ 0 h 221"/>
              </a:gdLst>
              <a:ahLst/>
              <a:cxnLst>
                <a:cxn ang="0">
                  <a:pos x="T0" y="T1"/>
                </a:cxn>
                <a:cxn ang="0">
                  <a:pos x="T2" y="T3"/>
                </a:cxn>
                <a:cxn ang="0">
                  <a:pos x="T4" y="T5"/>
                </a:cxn>
                <a:cxn ang="0">
                  <a:pos x="T6" y="T7"/>
                </a:cxn>
                <a:cxn ang="0">
                  <a:pos x="T8" y="T9"/>
                </a:cxn>
                <a:cxn ang="0">
                  <a:pos x="T10" y="T11"/>
                </a:cxn>
              </a:cxnLst>
              <a:rect l="0" t="0" r="r" b="b"/>
              <a:pathLst>
                <a:path w="221" h="221">
                  <a:moveTo>
                    <a:pt x="110" y="0"/>
                  </a:moveTo>
                  <a:cubicBezTo>
                    <a:pt x="49" y="0"/>
                    <a:pt x="0" y="49"/>
                    <a:pt x="0" y="110"/>
                  </a:cubicBezTo>
                  <a:lnTo>
                    <a:pt x="0" y="221"/>
                  </a:lnTo>
                  <a:lnTo>
                    <a:pt x="221" y="221"/>
                  </a:lnTo>
                  <a:lnTo>
                    <a:pt x="221" y="110"/>
                  </a:lnTo>
                  <a:cubicBezTo>
                    <a:pt x="221" y="49"/>
                    <a:pt x="171" y="0"/>
                    <a:pt x="110" y="0"/>
                  </a:cubicBezTo>
                  <a:close/>
                </a:path>
              </a:pathLst>
            </a:custGeom>
            <a:solidFill>
              <a:srgbClr val="FFB450"/>
            </a:solidFill>
            <a:ln w="0">
              <a:noFill/>
              <a:prstDash val="solid"/>
              <a:round/>
              <a:headEnd/>
              <a:tailEnd/>
            </a:ln>
            <a:extLst>
              <a:ext uri="{91240B29-F687-4F45-9708-019B960494DF}">
                <a14:hiddenLine xmlns:a14="http://schemas.microsoft.com/office/drawing/2010/main" w="0">
                  <a:solidFill>
                    <a:srgbClr val="000000"/>
                  </a:solidFill>
                  <a:prstDash val="solid"/>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 name="文本框 1">
            <a:extLst>
              <a:ext uri="{FF2B5EF4-FFF2-40B4-BE49-F238E27FC236}">
                <a16:creationId xmlns:a16="http://schemas.microsoft.com/office/drawing/2014/main" id="{2010F05E-7AA6-4710-813C-9C12B4E814F0}"/>
              </a:ext>
            </a:extLst>
          </p:cNvPr>
          <p:cNvSpPr txBox="1"/>
          <p:nvPr/>
        </p:nvSpPr>
        <p:spPr>
          <a:xfrm>
            <a:off x="7162114" y="5893830"/>
            <a:ext cx="4931181" cy="523220"/>
          </a:xfrm>
          <a:prstGeom prst="rect">
            <a:avLst/>
          </a:prstGeom>
          <a:noFill/>
        </p:spPr>
        <p:txBody>
          <a:bodyPr wrap="square" rtlCol="0">
            <a:spAutoFit/>
          </a:bodyPr>
          <a:lstStyle/>
          <a:p>
            <a:pPr algn="ctr"/>
            <a:r>
              <a:rPr lang="en-US" altLang="zh-CN" sz="2800" b="1" dirty="0">
                <a:solidFill>
                  <a:srgbClr val="0070C0"/>
                </a:solidFill>
                <a:effectLst>
                  <a:glow rad="266700">
                    <a:schemeClr val="bg1">
                      <a:alpha val="40000"/>
                    </a:schemeClr>
                  </a:glow>
                </a:effectLst>
                <a:latin typeface="宋体" panose="02010600030101010101" pitchFamily="2" charset="-122"/>
                <a:ea typeface="宋体" panose="02010600030101010101" pitchFamily="2" charset="-122"/>
              </a:rPr>
              <a:t>——</a:t>
            </a:r>
            <a:r>
              <a:rPr lang="zh-CN" altLang="en-US" sz="2800" b="1" dirty="0">
                <a:solidFill>
                  <a:srgbClr val="0070C0"/>
                </a:solidFill>
                <a:effectLst>
                  <a:glow rad="266700">
                    <a:schemeClr val="bg1">
                      <a:alpha val="40000"/>
                    </a:schemeClr>
                  </a:glow>
                </a:effectLst>
                <a:latin typeface="宋体" panose="02010600030101010101" pitchFamily="2" charset="-122"/>
                <a:ea typeface="宋体" panose="02010600030101010101" pitchFamily="2" charset="-122"/>
              </a:rPr>
              <a:t>沅陵县交通运输局 宣</a:t>
            </a:r>
          </a:p>
        </p:txBody>
      </p:sp>
    </p:spTree>
    <p:extLst>
      <p:ext uri="{BB962C8B-B14F-4D97-AF65-F5344CB8AC3E}">
        <p14:creationId xmlns:p14="http://schemas.microsoft.com/office/powerpoint/2010/main" val="3805958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fill="hold" grpId="0" nodeType="clickEffect">
                                  <p:stCondLst>
                                    <p:cond delay="0"/>
                                  </p:stCondLst>
                                  <p:iterate type="lt">
                                    <p:tmPct val="10000"/>
                                  </p:iterate>
                                  <p:childTnLst>
                                    <p:set>
                                      <p:cBhvr>
                                        <p:cTn id="6" dur="700" fill="hold">
                                          <p:stCondLst>
                                            <p:cond delay="0"/>
                                          </p:stCondLst>
                                        </p:cTn>
                                        <p:tgtEl>
                                          <p:spTgt spid="23"/>
                                        </p:tgtEl>
                                        <p:attrNameLst>
                                          <p:attrName>style.visibility</p:attrName>
                                        </p:attrNameLst>
                                      </p:cBhvr>
                                      <p:to>
                                        <p:strVal val="visible"/>
                                      </p:to>
                                    </p:set>
                                    <p:anim to="" calcmode="lin" valueType="num">
                                      <p:cBhvr>
                                        <p:cTn id="7" dur="700" fill="hold">
                                          <p:stCondLst>
                                            <p:cond delay="0"/>
                                          </p:stCondLst>
                                        </p:cTn>
                                        <p:tgtEl>
                                          <p:spTgt spid="23"/>
                                        </p:tgtEl>
                                        <p:attrNameLst>
                                          <p:attrName>ppt_x</p:attrName>
                                        </p:attrNameLst>
                                      </p:cBhvr>
                                      <p:tavLst>
                                        <p:tav tm="0" fmla="#ppt_x-#ppt_w*1.2*((1.5-1.5*$)^3-(1.5-1.5*$)^2)">
                                          <p:val>
                                            <p:strVal val="0"/>
                                          </p:val>
                                        </p:tav>
                                        <p:tav tm="100000">
                                          <p:val>
                                            <p:strVal val="1"/>
                                          </p:val>
                                        </p:tav>
                                      </p:tavLst>
                                    </p:anim>
                                    <p:anim to="" calcmode="lin" valueType="num">
                                      <p:cBhvr>
                                        <p:cTn id="8" dur="700" fill="hold">
                                          <p:stCondLst>
                                            <p:cond delay="0"/>
                                          </p:stCondLst>
                                        </p:cTn>
                                        <p:tgtEl>
                                          <p:spTgt spid="23"/>
                                        </p:tgtEl>
                                        <p:attrNameLst>
                                          <p:attrName>ppt_h</p:attrName>
                                        </p:attrNameLst>
                                      </p:cBhvr>
                                      <p:tavLst>
                                        <p:tav tm="0" fmla="#ppt_h/2*($)^6">
                                          <p:val>
                                            <p:strVal val="0"/>
                                          </p:val>
                                        </p:tav>
                                        <p:tav tm="50000" fmla="#ppt_h-#ppt_h/2*(2-$)^6">
                                          <p:val>
                                            <p:strVal val="1"/>
                                          </p:val>
                                        </p:tav>
                                        <p:tav tm="100000">
                                          <p:val>
                                            <p:strVal val="2"/>
                                          </p:val>
                                        </p:tav>
                                      </p:tavLst>
                                    </p:anim>
                                    <p:anim to="" calcmode="lin" valueType="num">
                                      <p:cBhvr>
                                        <p:cTn id="9" dur="700" fill="hold">
                                          <p:stCondLst>
                                            <p:cond delay="0"/>
                                          </p:stCondLst>
                                        </p:cTn>
                                        <p:tgtEl>
                                          <p:spTgt spid="23"/>
                                        </p:tgtEl>
                                        <p:attrNameLst>
                                          <p:attrName>ppt_w</p:attrName>
                                        </p:attrNameLst>
                                      </p:cBhvr>
                                      <p:tavLst>
                                        <p:tav tm="0" fmla="#ppt_w/2*($)^6">
                                          <p:val>
                                            <p:strVal val="0"/>
                                          </p:val>
                                        </p:tav>
                                        <p:tav tm="50000" fmla="#ppt_w-#ppt_w/2*(2-$)^6">
                                          <p:val>
                                            <p:strVal val="1"/>
                                          </p:val>
                                        </p:tav>
                                        <p:tav tm="100000">
                                          <p:val>
                                            <p:strVal val="2"/>
                                          </p:val>
                                        </p:tav>
                                      </p:tavLst>
                                    </p:anim>
                                  </p:childTnLst>
                                </p:cTn>
                              </p:par>
                            </p:childTnLst>
                          </p:cTn>
                        </p:par>
                        <p:par>
                          <p:cTn id="10" fill="hold">
                            <p:stCondLst>
                              <p:cond delay="126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1" y="-3313"/>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2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毒品的危害</a:t>
            </a:r>
          </a:p>
        </p:txBody>
      </p:sp>
      <p:sp>
        <p:nvSpPr>
          <p:cNvPr id="4" name="椭圆 3">
            <a:extLst>
              <a:ext uri="{FF2B5EF4-FFF2-40B4-BE49-F238E27FC236}">
                <a16:creationId xmlns:a16="http://schemas.microsoft.com/office/drawing/2014/main" id="{3FAB732F-B870-4D89-B5D2-7E0FECFC6922}"/>
              </a:ext>
            </a:extLst>
          </p:cNvPr>
          <p:cNvSpPr/>
          <p:nvPr/>
        </p:nvSpPr>
        <p:spPr>
          <a:xfrm>
            <a:off x="5262663" y="2595663"/>
            <a:ext cx="1666673" cy="166667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毒品</a:t>
            </a:r>
            <a:endParaRPr lang="en-US" altLang="zh-CN" sz="2400" dirty="0"/>
          </a:p>
          <a:p>
            <a:pPr algn="ctr"/>
            <a:r>
              <a:rPr lang="zh-CN" altLang="en-US" sz="2400" dirty="0"/>
              <a:t>五宗罪</a:t>
            </a:r>
          </a:p>
        </p:txBody>
      </p:sp>
      <p:sp>
        <p:nvSpPr>
          <p:cNvPr id="6" name="椭圆 5">
            <a:extLst>
              <a:ext uri="{FF2B5EF4-FFF2-40B4-BE49-F238E27FC236}">
                <a16:creationId xmlns:a16="http://schemas.microsoft.com/office/drawing/2014/main" id="{985C7AE4-89A4-4909-9711-FBAAFDA9338E}"/>
              </a:ext>
            </a:extLst>
          </p:cNvPr>
          <p:cNvSpPr/>
          <p:nvPr/>
        </p:nvSpPr>
        <p:spPr>
          <a:xfrm>
            <a:off x="3514751" y="2206417"/>
            <a:ext cx="1219270" cy="121927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危害健康</a:t>
            </a:r>
          </a:p>
        </p:txBody>
      </p:sp>
      <p:sp>
        <p:nvSpPr>
          <p:cNvPr id="8" name="椭圆 7">
            <a:extLst>
              <a:ext uri="{FF2B5EF4-FFF2-40B4-BE49-F238E27FC236}">
                <a16:creationId xmlns:a16="http://schemas.microsoft.com/office/drawing/2014/main" id="{4AAD5B66-31D5-4B72-9969-6E0CB8D12C4E}"/>
              </a:ext>
            </a:extLst>
          </p:cNvPr>
          <p:cNvSpPr/>
          <p:nvPr/>
        </p:nvSpPr>
        <p:spPr>
          <a:xfrm>
            <a:off x="5486365" y="844580"/>
            <a:ext cx="1219270" cy="1219270"/>
          </a:xfrm>
          <a:prstGeom prst="ellipse">
            <a:avLst/>
          </a:prstGeom>
          <a:solidFill>
            <a:srgbClr val="F76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容易成瘾</a:t>
            </a:r>
          </a:p>
        </p:txBody>
      </p:sp>
      <p:sp>
        <p:nvSpPr>
          <p:cNvPr id="11" name="椭圆 10">
            <a:extLst>
              <a:ext uri="{FF2B5EF4-FFF2-40B4-BE49-F238E27FC236}">
                <a16:creationId xmlns:a16="http://schemas.microsoft.com/office/drawing/2014/main" id="{9134DB0E-E9FF-4627-80ED-C0F0148F51AB}"/>
              </a:ext>
            </a:extLst>
          </p:cNvPr>
          <p:cNvSpPr/>
          <p:nvPr/>
        </p:nvSpPr>
        <p:spPr>
          <a:xfrm>
            <a:off x="7457978" y="2209730"/>
            <a:ext cx="1219270" cy="121927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祸害家庭</a:t>
            </a:r>
          </a:p>
        </p:txBody>
      </p:sp>
      <p:sp>
        <p:nvSpPr>
          <p:cNvPr id="12" name="椭圆 11">
            <a:extLst>
              <a:ext uri="{FF2B5EF4-FFF2-40B4-BE49-F238E27FC236}">
                <a16:creationId xmlns:a16="http://schemas.microsoft.com/office/drawing/2014/main" id="{AAE50D5A-ED90-478E-836E-4F3941062F4E}"/>
              </a:ext>
            </a:extLst>
          </p:cNvPr>
          <p:cNvSpPr/>
          <p:nvPr/>
        </p:nvSpPr>
        <p:spPr>
          <a:xfrm>
            <a:off x="6705635" y="4459268"/>
            <a:ext cx="1219270" cy="1219270"/>
          </a:xfrm>
          <a:prstGeom prst="ellipse">
            <a:avLst/>
          </a:prstGeom>
          <a:solidFill>
            <a:srgbClr val="00B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传播疾病</a:t>
            </a:r>
          </a:p>
        </p:txBody>
      </p:sp>
      <p:sp>
        <p:nvSpPr>
          <p:cNvPr id="13" name="椭圆 12">
            <a:extLst>
              <a:ext uri="{FF2B5EF4-FFF2-40B4-BE49-F238E27FC236}">
                <a16:creationId xmlns:a16="http://schemas.microsoft.com/office/drawing/2014/main" id="{ABEA6D29-A68D-477B-B9BB-211023A192AB}"/>
              </a:ext>
            </a:extLst>
          </p:cNvPr>
          <p:cNvSpPr/>
          <p:nvPr/>
        </p:nvSpPr>
        <p:spPr>
          <a:xfrm>
            <a:off x="4267095" y="4459268"/>
            <a:ext cx="1219270" cy="1219270"/>
          </a:xfrm>
          <a:prstGeom prst="ellipse">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导致犯罪</a:t>
            </a:r>
          </a:p>
        </p:txBody>
      </p:sp>
      <p:pic>
        <p:nvPicPr>
          <p:cNvPr id="14" name="图片 13">
            <a:extLst>
              <a:ext uri="{FF2B5EF4-FFF2-40B4-BE49-F238E27FC236}">
                <a16:creationId xmlns:a16="http://schemas.microsoft.com/office/drawing/2014/main" id="{56DB134D-3110-4786-893B-AF17E39E1272}"/>
              </a:ext>
            </a:extLst>
          </p:cNvPr>
          <p:cNvPicPr>
            <a:picLocks noChangeAspect="1"/>
          </p:cNvPicPr>
          <p:nvPr/>
        </p:nvPicPr>
        <p:blipFill rotWithShape="1">
          <a:blip r:embed="rId3">
            <a:extLst>
              <a:ext uri="{28A0092B-C50C-407E-A947-70E740481C1C}">
                <a14:useLocalDpi xmlns:a14="http://schemas.microsoft.com/office/drawing/2010/main" val="0"/>
              </a:ext>
            </a:extLst>
          </a:blip>
          <a:srcRect t="12015" b="39157"/>
          <a:stretch/>
        </p:blipFill>
        <p:spPr>
          <a:xfrm>
            <a:off x="4092443" y="2260782"/>
            <a:ext cx="4007114" cy="2085279"/>
          </a:xfrm>
          <a:prstGeom prst="rect">
            <a:avLst/>
          </a:prstGeom>
        </p:spPr>
      </p:pic>
      <p:pic>
        <p:nvPicPr>
          <p:cNvPr id="16" name="图片 15">
            <a:extLst>
              <a:ext uri="{FF2B5EF4-FFF2-40B4-BE49-F238E27FC236}">
                <a16:creationId xmlns:a16="http://schemas.microsoft.com/office/drawing/2014/main" id="{2C36A71F-C7C5-4925-89F0-B4510C74BA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2078312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52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52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anim calcmode="lin" valueType="num">
                                      <p:cBhvr>
                                        <p:cTn id="26" dur="500" fill="hold"/>
                                        <p:tgtEl>
                                          <p:spTgt spid="8"/>
                                        </p:tgtEl>
                                        <p:attrNameLst>
                                          <p:attrName>ppt_x</p:attrName>
                                        </p:attrNameLst>
                                      </p:cBhvr>
                                      <p:tavLst>
                                        <p:tav tm="0">
                                          <p:val>
                                            <p:fltVal val="0.5"/>
                                          </p:val>
                                        </p:tav>
                                        <p:tav tm="100000">
                                          <p:val>
                                            <p:strVal val="#ppt_x"/>
                                          </p:val>
                                        </p:tav>
                                      </p:tavLst>
                                    </p:anim>
                                    <p:anim calcmode="lin" valueType="num">
                                      <p:cBhvr>
                                        <p:cTn id="27" dur="500" fill="hold"/>
                                        <p:tgtEl>
                                          <p:spTgt spid="8"/>
                                        </p:tgtEl>
                                        <p:attrNameLst>
                                          <p:attrName>ppt_y</p:attrName>
                                        </p:attrNameLst>
                                      </p:cBhvr>
                                      <p:tavLst>
                                        <p:tav tm="0">
                                          <p:val>
                                            <p:fltVal val="0.5"/>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52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fltVal val="0.5"/>
                                          </p:val>
                                        </p:tav>
                                        <p:tav tm="100000">
                                          <p:val>
                                            <p:strVal val="#ppt_x"/>
                                          </p:val>
                                        </p:tav>
                                      </p:tavLst>
                                    </p:anim>
                                    <p:anim calcmode="lin" valueType="num">
                                      <p:cBhvr>
                                        <p:cTn id="36" dur="5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3" presetClass="entr" presetSubtype="528"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fltVal val="0.5"/>
                                          </p:val>
                                        </p:tav>
                                        <p:tav tm="100000">
                                          <p:val>
                                            <p:strVal val="#ppt_x"/>
                                          </p:val>
                                        </p:tav>
                                      </p:tavLst>
                                    </p:anim>
                                    <p:anim calcmode="lin" valueType="num">
                                      <p:cBhvr>
                                        <p:cTn id="45" dur="500" fill="hold"/>
                                        <p:tgtEl>
                                          <p:spTgt spid="12"/>
                                        </p:tgtEl>
                                        <p:attrNameLst>
                                          <p:attrName>ppt_y</p:attrName>
                                        </p:attrNameLst>
                                      </p:cBhvr>
                                      <p:tavLst>
                                        <p:tav tm="0">
                                          <p:val>
                                            <p:fltVal val="0.5"/>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3" presetClass="entr" presetSubtype="528"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fltVal val="0.5"/>
                                          </p:val>
                                        </p:tav>
                                        <p:tav tm="100000">
                                          <p:val>
                                            <p:strVal val="#ppt_x"/>
                                          </p:val>
                                        </p:tav>
                                      </p:tavLst>
                                    </p:anim>
                                    <p:anim calcmode="lin" valueType="num">
                                      <p:cBhvr>
                                        <p:cTn id="54" dur="500" fill="hold"/>
                                        <p:tgtEl>
                                          <p:spTgt spid="13"/>
                                        </p:tgtEl>
                                        <p:attrNameLst>
                                          <p:attrName>ppt_y</p:attrName>
                                        </p:attrNameLst>
                                      </p:cBhvr>
                                      <p:tavLst>
                                        <p:tav tm="0">
                                          <p:val>
                                            <p:fltVal val="0.5"/>
                                          </p:val>
                                        </p:tav>
                                        <p:tav tm="100000">
                                          <p:val>
                                            <p:strVal val="#ppt_y"/>
                                          </p:val>
                                        </p:tav>
                                      </p:tavLst>
                                    </p:anim>
                                  </p:childTnLst>
                                </p:cTn>
                              </p:par>
                            </p:childTnLst>
                          </p:cTn>
                        </p:par>
                        <p:par>
                          <p:cTn id="55" fill="hold">
                            <p:stCondLst>
                              <p:cond delay="500"/>
                            </p:stCondLst>
                            <p:childTnLst>
                              <p:par>
                                <p:cTn id="56" presetID="10" presetClass="entr" presetSubtype="0" fill="hold" nodeType="afterEffect">
                                  <p:stCondLst>
                                    <p:cond delay="30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38">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2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毒品的危害</a:t>
            </a:r>
          </a:p>
        </p:txBody>
      </p:sp>
      <p:sp>
        <p:nvSpPr>
          <p:cNvPr id="51" name="矩形 50">
            <a:extLst>
              <a:ext uri="{FF2B5EF4-FFF2-40B4-BE49-F238E27FC236}">
                <a16:creationId xmlns:a16="http://schemas.microsoft.com/office/drawing/2014/main" id="{E407FFA1-3991-492C-8A34-9B19B04DF4B1}"/>
              </a:ext>
            </a:extLst>
          </p:cNvPr>
          <p:cNvSpPr/>
          <p:nvPr/>
        </p:nvSpPr>
        <p:spPr>
          <a:xfrm>
            <a:off x="1624867" y="1539374"/>
            <a:ext cx="8629970" cy="3320611"/>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800" b="1" dirty="0">
                <a:solidFill>
                  <a:schemeClr val="tx1"/>
                </a:solidFill>
              </a:rPr>
              <a:t>	</a:t>
            </a:r>
            <a:r>
              <a:rPr lang="zh-CN" altLang="en-US" sz="4800" b="1" dirty="0">
                <a:solidFill>
                  <a:schemeClr val="tx1">
                    <a:lumMod val="65000"/>
                    <a:lumOff val="35000"/>
                  </a:schemeClr>
                </a:solidFill>
              </a:rPr>
              <a:t>对于司乘人员，</a:t>
            </a:r>
            <a:endParaRPr lang="en-US" altLang="zh-CN" sz="4800" b="1" dirty="0">
              <a:solidFill>
                <a:schemeClr val="tx1">
                  <a:lumMod val="65000"/>
                  <a:lumOff val="35000"/>
                </a:schemeClr>
              </a:solidFill>
            </a:endParaRPr>
          </a:p>
          <a:p>
            <a:r>
              <a:rPr lang="en-US" altLang="zh-CN" sz="4800" b="1" dirty="0">
                <a:solidFill>
                  <a:schemeClr val="tx1">
                    <a:lumMod val="65000"/>
                    <a:lumOff val="35000"/>
                  </a:schemeClr>
                </a:solidFill>
              </a:rPr>
              <a:t>	</a:t>
            </a:r>
            <a:r>
              <a:rPr lang="zh-CN" altLang="en-US" sz="4800" b="1" dirty="0">
                <a:solidFill>
                  <a:schemeClr val="tx1">
                    <a:lumMod val="65000"/>
                    <a:lumOff val="35000"/>
                  </a:schemeClr>
                </a:solidFill>
              </a:rPr>
              <a:t>毒品具有更大的危害。</a:t>
            </a:r>
            <a:endParaRPr lang="en-US" altLang="zh-CN" sz="4800" b="1" dirty="0">
              <a:solidFill>
                <a:schemeClr val="tx1">
                  <a:lumMod val="65000"/>
                  <a:lumOff val="35000"/>
                </a:schemeClr>
              </a:solidFill>
            </a:endParaRPr>
          </a:p>
        </p:txBody>
      </p:sp>
      <p:grpSp>
        <p:nvGrpSpPr>
          <p:cNvPr id="49" name="组合 48">
            <a:extLst>
              <a:ext uri="{FF2B5EF4-FFF2-40B4-BE49-F238E27FC236}">
                <a16:creationId xmlns:a16="http://schemas.microsoft.com/office/drawing/2014/main" id="{D5058648-2F1D-4072-996F-166627A6E693}"/>
              </a:ext>
            </a:extLst>
          </p:cNvPr>
          <p:cNvGrpSpPr/>
          <p:nvPr/>
        </p:nvGrpSpPr>
        <p:grpSpPr>
          <a:xfrm>
            <a:off x="6613338" y="4177990"/>
            <a:ext cx="5087311" cy="2010823"/>
            <a:chOff x="4670852" y="3784036"/>
            <a:chExt cx="5087311" cy="2010823"/>
          </a:xfrm>
        </p:grpSpPr>
        <p:sp>
          <p:nvSpPr>
            <p:cNvPr id="2" name="矩形: 圆角 1">
              <a:extLst>
                <a:ext uri="{FF2B5EF4-FFF2-40B4-BE49-F238E27FC236}">
                  <a16:creationId xmlns:a16="http://schemas.microsoft.com/office/drawing/2014/main" id="{37A3C9DA-140A-4F85-A944-2F3FD8E8D522}"/>
                </a:ext>
              </a:extLst>
            </p:cNvPr>
            <p:cNvSpPr/>
            <p:nvPr/>
          </p:nvSpPr>
          <p:spPr>
            <a:xfrm>
              <a:off x="5388380" y="3784036"/>
              <a:ext cx="3949475" cy="2010823"/>
            </a:xfrm>
            <a:prstGeom prst="roundRect">
              <a:avLst/>
            </a:prstGeom>
            <a:solidFill>
              <a:schemeClr val="accent4">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BC813820-CFCA-4FD4-BF01-DECD64F4F2B9}"/>
                </a:ext>
              </a:extLst>
            </p:cNvPr>
            <p:cNvGrpSpPr/>
            <p:nvPr/>
          </p:nvGrpSpPr>
          <p:grpSpPr>
            <a:xfrm>
              <a:off x="4670852" y="4076095"/>
              <a:ext cx="5087311" cy="1566576"/>
              <a:chOff x="4670852" y="4076095"/>
              <a:chExt cx="5087311" cy="1566576"/>
            </a:xfrm>
          </p:grpSpPr>
          <p:grpSp>
            <p:nvGrpSpPr>
              <p:cNvPr id="10" name="PA-583-583635-Poison-329237">
                <a:extLst>
                  <a:ext uri="{FF2B5EF4-FFF2-40B4-BE49-F238E27FC236}">
                    <a16:creationId xmlns:a16="http://schemas.microsoft.com/office/drawing/2014/main" id="{9E75E3BE-FB7A-46F5-8FFE-28269AFFEF2B}"/>
                  </a:ext>
                </a:extLst>
              </p:cNvPr>
              <p:cNvGrpSpPr/>
              <p:nvPr>
                <p:custDataLst>
                  <p:tags r:id="rId1"/>
                </p:custDataLst>
              </p:nvPr>
            </p:nvGrpSpPr>
            <p:grpSpPr>
              <a:xfrm>
                <a:off x="8549679" y="4076095"/>
                <a:ext cx="1208484" cy="1524000"/>
                <a:chOff x="-1366431" y="24097552"/>
                <a:chExt cx="1208484" cy="1524000"/>
              </a:xfrm>
            </p:grpSpPr>
            <p:sp>
              <p:nvSpPr>
                <p:cNvPr id="14" name="PA-任意多边形: 形状 2709">
                  <a:extLst>
                    <a:ext uri="{FF2B5EF4-FFF2-40B4-BE49-F238E27FC236}">
                      <a16:creationId xmlns:a16="http://schemas.microsoft.com/office/drawing/2014/main" id="{47023591-5DD5-4F2D-B31A-4412F3938381}"/>
                    </a:ext>
                  </a:extLst>
                </p:cNvPr>
                <p:cNvSpPr/>
                <p:nvPr>
                  <p:custDataLst>
                    <p:tags r:id="rId24"/>
                  </p:custDataLst>
                </p:nvPr>
              </p:nvSpPr>
              <p:spPr>
                <a:xfrm>
                  <a:off x="-658953" y="25121561"/>
                  <a:ext cx="470297" cy="470297"/>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96" h="470296">
                      <a:moveTo>
                        <a:pt x="470911" y="235804"/>
                      </a:moveTo>
                      <a:cubicBezTo>
                        <a:pt x="470911" y="365650"/>
                        <a:pt x="365650" y="470911"/>
                        <a:pt x="235804" y="470911"/>
                      </a:cubicBezTo>
                      <a:cubicBezTo>
                        <a:pt x="105958" y="470911"/>
                        <a:pt x="698" y="365650"/>
                        <a:pt x="698" y="235804"/>
                      </a:cubicBezTo>
                      <a:cubicBezTo>
                        <a:pt x="698" y="105959"/>
                        <a:pt x="105959" y="698"/>
                        <a:pt x="235804" y="698"/>
                      </a:cubicBezTo>
                      <a:cubicBezTo>
                        <a:pt x="365650" y="698"/>
                        <a:pt x="470911" y="105959"/>
                        <a:pt x="470911" y="235804"/>
                      </a:cubicBezTo>
                      <a:close/>
                    </a:path>
                  </a:pathLst>
                </a:custGeom>
                <a:solidFill>
                  <a:srgbClr val="FFE59A"/>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形状 2710">
                  <a:extLst>
                    <a:ext uri="{FF2B5EF4-FFF2-40B4-BE49-F238E27FC236}">
                      <a16:creationId xmlns:a16="http://schemas.microsoft.com/office/drawing/2014/main" id="{1226B07B-74FD-4E9B-94AA-0374C7018725}"/>
                    </a:ext>
                  </a:extLst>
                </p:cNvPr>
                <p:cNvSpPr/>
                <p:nvPr>
                  <p:custDataLst>
                    <p:tags r:id="rId25"/>
                  </p:custDataLst>
                </p:nvPr>
              </p:nvSpPr>
              <p:spPr>
                <a:xfrm>
                  <a:off x="-1336665" y="24470099"/>
                  <a:ext cx="988219" cy="1122164"/>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8218" h="1122164">
                      <a:moveTo>
                        <a:pt x="747279" y="1053526"/>
                      </a:moveTo>
                      <a:cubicBezTo>
                        <a:pt x="655464" y="961711"/>
                        <a:pt x="655464" y="812850"/>
                        <a:pt x="747279" y="721032"/>
                      </a:cubicBezTo>
                      <a:cubicBezTo>
                        <a:pt x="812877" y="655434"/>
                        <a:pt x="907582" y="636694"/>
                        <a:pt x="989806" y="664828"/>
                      </a:cubicBezTo>
                      <a:lnTo>
                        <a:pt x="989806" y="85530"/>
                      </a:lnTo>
                      <a:cubicBezTo>
                        <a:pt x="989806" y="38679"/>
                        <a:pt x="951825" y="698"/>
                        <a:pt x="905004" y="698"/>
                      </a:cubicBezTo>
                      <a:lnTo>
                        <a:pt x="85500" y="698"/>
                      </a:lnTo>
                      <a:cubicBezTo>
                        <a:pt x="38679" y="698"/>
                        <a:pt x="698" y="38679"/>
                        <a:pt x="698" y="85530"/>
                      </a:cubicBezTo>
                      <a:lnTo>
                        <a:pt x="698" y="1037583"/>
                      </a:lnTo>
                      <a:cubicBezTo>
                        <a:pt x="698" y="1084405"/>
                        <a:pt x="38679" y="1122385"/>
                        <a:pt x="85500" y="1122385"/>
                      </a:cubicBezTo>
                      <a:lnTo>
                        <a:pt x="905007" y="1122385"/>
                      </a:lnTo>
                      <a:cubicBezTo>
                        <a:pt x="906394" y="1122385"/>
                        <a:pt x="907772" y="1122412"/>
                        <a:pt x="909142" y="1122344"/>
                      </a:cubicBezTo>
                      <a:cubicBezTo>
                        <a:pt x="850444" y="1121257"/>
                        <a:pt x="792073" y="1098317"/>
                        <a:pt x="747279" y="1053526"/>
                      </a:cubicBezTo>
                      <a:close/>
                    </a:path>
                  </a:pathLst>
                </a:custGeom>
                <a:solidFill>
                  <a:srgbClr val="D4AB73"/>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PA-任意多边形: 形状 2711">
                  <a:extLst>
                    <a:ext uri="{FF2B5EF4-FFF2-40B4-BE49-F238E27FC236}">
                      <a16:creationId xmlns:a16="http://schemas.microsoft.com/office/drawing/2014/main" id="{0F8ABA12-DE11-40AE-8ECE-E952C9B4557E}"/>
                    </a:ext>
                  </a:extLst>
                </p:cNvPr>
                <p:cNvSpPr/>
                <p:nvPr>
                  <p:custDataLst>
                    <p:tags r:id="rId26"/>
                  </p:custDataLst>
                </p:nvPr>
              </p:nvSpPr>
              <p:spPr>
                <a:xfrm>
                  <a:off x="-1336668" y="24713195"/>
                  <a:ext cx="988219" cy="607219"/>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8218" h="607218">
                      <a:moveTo>
                        <a:pt x="747282" y="477936"/>
                      </a:moveTo>
                      <a:cubicBezTo>
                        <a:pt x="812880" y="412338"/>
                        <a:pt x="907585" y="393598"/>
                        <a:pt x="989809" y="421732"/>
                      </a:cubicBezTo>
                      <a:lnTo>
                        <a:pt x="989809" y="698"/>
                      </a:lnTo>
                      <a:lnTo>
                        <a:pt x="698" y="698"/>
                      </a:lnTo>
                      <a:lnTo>
                        <a:pt x="698" y="606651"/>
                      </a:lnTo>
                      <a:lnTo>
                        <a:pt x="681479" y="606651"/>
                      </a:lnTo>
                      <a:cubicBezTo>
                        <a:pt x="689060" y="559529"/>
                        <a:pt x="710953" y="514265"/>
                        <a:pt x="747282" y="477936"/>
                      </a:cubicBezTo>
                      <a:close/>
                    </a:path>
                  </a:pathLst>
                </a:custGeom>
                <a:solidFill>
                  <a:srgbClr val="965051"/>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7" name="PA-任意多边形: 形状 2712">
                  <a:extLst>
                    <a:ext uri="{FF2B5EF4-FFF2-40B4-BE49-F238E27FC236}">
                      <a16:creationId xmlns:a16="http://schemas.microsoft.com/office/drawing/2014/main" id="{56DA4D76-CE56-4100-9513-B50EABB41993}"/>
                    </a:ext>
                  </a:extLst>
                </p:cNvPr>
                <p:cNvSpPr/>
                <p:nvPr>
                  <p:custDataLst>
                    <p:tags r:id="rId27"/>
                  </p:custDataLst>
                </p:nvPr>
              </p:nvSpPr>
              <p:spPr>
                <a:xfrm>
                  <a:off x="-532120" y="25248396"/>
                  <a:ext cx="217289" cy="217289"/>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7289" h="217289">
                      <a:moveTo>
                        <a:pt x="30462" y="217269"/>
                      </a:moveTo>
                      <a:cubicBezTo>
                        <a:pt x="22845" y="217269"/>
                        <a:pt x="15225" y="214361"/>
                        <a:pt x="9415" y="208551"/>
                      </a:cubicBezTo>
                      <a:cubicBezTo>
                        <a:pt x="-2208" y="196928"/>
                        <a:pt x="-2208" y="178080"/>
                        <a:pt x="9415" y="166453"/>
                      </a:cubicBezTo>
                      <a:lnTo>
                        <a:pt x="166456" y="9413"/>
                      </a:lnTo>
                      <a:cubicBezTo>
                        <a:pt x="178079" y="-2207"/>
                        <a:pt x="196927" y="-2207"/>
                        <a:pt x="208553" y="9413"/>
                      </a:cubicBezTo>
                      <a:cubicBezTo>
                        <a:pt x="220177" y="21036"/>
                        <a:pt x="220177" y="39884"/>
                        <a:pt x="208553" y="51511"/>
                      </a:cubicBezTo>
                      <a:lnTo>
                        <a:pt x="51513" y="208551"/>
                      </a:lnTo>
                      <a:cubicBezTo>
                        <a:pt x="45700" y="214361"/>
                        <a:pt x="38080" y="217269"/>
                        <a:pt x="30462" y="217269"/>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PA-任意多边形: 形状 2713">
                  <a:extLst>
                    <a:ext uri="{FF2B5EF4-FFF2-40B4-BE49-F238E27FC236}">
                      <a16:creationId xmlns:a16="http://schemas.microsoft.com/office/drawing/2014/main" id="{346CCA99-425D-4C0D-83D9-7B737C1A8A46}"/>
                    </a:ext>
                  </a:extLst>
                </p:cNvPr>
                <p:cNvSpPr/>
                <p:nvPr>
                  <p:custDataLst>
                    <p:tags r:id="rId28"/>
                  </p:custDataLst>
                </p:nvPr>
              </p:nvSpPr>
              <p:spPr>
                <a:xfrm>
                  <a:off x="-1174118" y="24363092"/>
                  <a:ext cx="663773" cy="107156"/>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Lst>
                  <a:ahLst/>
                  <a:cxnLst>
                    <a:cxn ang="0">
                      <a:pos x="connsiteX0" y="connsiteY0"/>
                    </a:cxn>
                    <a:cxn ang="0">
                      <a:pos x="connsiteX1" y="connsiteY1"/>
                    </a:cxn>
                    <a:cxn ang="0">
                      <a:pos x="connsiteX2" y="connsiteY2"/>
                    </a:cxn>
                    <a:cxn ang="0">
                      <a:pos x="connsiteX3" y="connsiteY3"/>
                    </a:cxn>
                  </a:cxnLst>
                  <a:rect l="l" t="t" r="r" b="b"/>
                  <a:pathLst>
                    <a:path w="663773" h="107156">
                      <a:moveTo>
                        <a:pt x="698" y="698"/>
                      </a:moveTo>
                      <a:lnTo>
                        <a:pt x="664739" y="698"/>
                      </a:lnTo>
                      <a:lnTo>
                        <a:pt x="664739" y="107717"/>
                      </a:lnTo>
                      <a:lnTo>
                        <a:pt x="698" y="107717"/>
                      </a:lnTo>
                      <a:close/>
                    </a:path>
                  </a:pathLst>
                </a:custGeom>
                <a:solidFill>
                  <a:srgbClr val="D4AB73"/>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PA-任意多边形: 形状 2714">
                  <a:extLst>
                    <a:ext uri="{FF2B5EF4-FFF2-40B4-BE49-F238E27FC236}">
                      <a16:creationId xmlns:a16="http://schemas.microsoft.com/office/drawing/2014/main" id="{EB0B4E32-0D87-4CE2-8A8F-A1F0BAB9DC36}"/>
                    </a:ext>
                  </a:extLst>
                </p:cNvPr>
                <p:cNvSpPr/>
                <p:nvPr>
                  <p:custDataLst>
                    <p:tags r:id="rId29"/>
                  </p:custDataLst>
                </p:nvPr>
              </p:nvSpPr>
              <p:spPr>
                <a:xfrm>
                  <a:off x="-1291008" y="24127318"/>
                  <a:ext cx="898922" cy="235148"/>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Lst>
                  <a:ahLst/>
                  <a:cxnLst>
                    <a:cxn ang="0">
                      <a:pos x="connsiteX0" y="connsiteY0"/>
                    </a:cxn>
                    <a:cxn ang="0">
                      <a:pos x="connsiteX1" y="connsiteY1"/>
                    </a:cxn>
                    <a:cxn ang="0">
                      <a:pos x="connsiteX2" y="connsiteY2"/>
                    </a:cxn>
                    <a:cxn ang="0">
                      <a:pos x="connsiteX3" y="connsiteY3"/>
                    </a:cxn>
                  </a:cxnLst>
                  <a:rect l="l" t="t" r="r" b="b"/>
                  <a:pathLst>
                    <a:path w="898921" h="235148">
                      <a:moveTo>
                        <a:pt x="698" y="698"/>
                      </a:moveTo>
                      <a:lnTo>
                        <a:pt x="898488" y="698"/>
                      </a:lnTo>
                      <a:lnTo>
                        <a:pt x="898488" y="236471"/>
                      </a:lnTo>
                      <a:lnTo>
                        <a:pt x="698" y="236471"/>
                      </a:lnTo>
                      <a:close/>
                    </a:path>
                  </a:pathLst>
                </a:custGeom>
                <a:solidFill>
                  <a:srgbClr val="E25E44"/>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PA-任意多边形: 形状 2715">
                  <a:extLst>
                    <a:ext uri="{FF2B5EF4-FFF2-40B4-BE49-F238E27FC236}">
                      <a16:creationId xmlns:a16="http://schemas.microsoft.com/office/drawing/2014/main" id="{4465EA14-938D-42D2-BFD3-5AE594ECC9E0}"/>
                    </a:ext>
                  </a:extLst>
                </p:cNvPr>
                <p:cNvSpPr/>
                <p:nvPr>
                  <p:custDataLst>
                    <p:tags r:id="rId30"/>
                  </p:custDataLst>
                </p:nvPr>
              </p:nvSpPr>
              <p:spPr>
                <a:xfrm>
                  <a:off x="-541042" y="24555425"/>
                  <a:ext cx="59531" cy="59531"/>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 name="connsiteX12" fmla="*/ 574714 w 1251857"/>
                    <a:gd name="connsiteY12" fmla="*/ 574714 w 1251857"/>
                    <a:gd name="connsiteX13" fmla="*/ 574714 w 1251857"/>
                    <a:gd name="connsiteY13" fmla="*/ 574714 w 1251857"/>
                    <a:gd name="connsiteX14" fmla="*/ 574714 w 1251857"/>
                    <a:gd name="connsiteY14" fmla="*/ 574714 w 1251857"/>
                    <a:gd name="connsiteX15" fmla="*/ 574714 w 1251857"/>
                    <a:gd name="connsiteY15" fmla="*/ 574714 w 1251857"/>
                    <a:gd name="connsiteX16" fmla="*/ 574714 w 1251857"/>
                    <a:gd name="connsiteY16" fmla="*/ 574714 w 1251857"/>
                    <a:gd name="connsiteX17" fmla="*/ 574714 w 1251857"/>
                    <a:gd name="connsiteY17" fmla="*/ 574714 w 1251857"/>
                    <a:gd name="connsiteX18" fmla="*/ 574714 w 1251857"/>
                    <a:gd name="connsiteY18" fmla="*/ 574714 w 1251857"/>
                    <a:gd name="connsiteX19" fmla="*/ 574714 w 1251857"/>
                    <a:gd name="connsiteY19" fmla="*/ 574714 w 1251857"/>
                    <a:gd name="connsiteX20" fmla="*/ 574714 w 1251857"/>
                    <a:gd name="connsiteY20" fmla="*/ 574714 w 1251857"/>
                    <a:gd name="connsiteX21" fmla="*/ 574714 w 1251857"/>
                    <a:gd name="connsiteY21" fmla="*/ 574714 w 1251857"/>
                    <a:gd name="connsiteX22" fmla="*/ 574714 w 1251857"/>
                    <a:gd name="connsiteY22" fmla="*/ 574714 w 1251857"/>
                    <a:gd name="connsiteX23" fmla="*/ 574714 w 1251857"/>
                    <a:gd name="connsiteY23" fmla="*/ 574714 w 1251857"/>
                    <a:gd name="connsiteX24" fmla="*/ 574714 w 1251857"/>
                    <a:gd name="connsiteY24" fmla="*/ 574714 w 1251857"/>
                    <a:gd name="connsiteX25" fmla="*/ 574714 w 1251857"/>
                    <a:gd name="connsiteY25" fmla="*/ 574714 w 1251857"/>
                    <a:gd name="connsiteX26" fmla="*/ 574714 w 1251857"/>
                    <a:gd name="connsiteY26" fmla="*/ 574714 w 1251857"/>
                    <a:gd name="connsiteX27" fmla="*/ 574714 w 1251857"/>
                    <a:gd name="connsiteY27" fmla="*/ 574714 w 1251857"/>
                    <a:gd name="connsiteX28" fmla="*/ 574714 w 1251857"/>
                    <a:gd name="connsiteY28" fmla="*/ 574714 w 1251857"/>
                    <a:gd name="connsiteX29" fmla="*/ 574714 w 1251857"/>
                    <a:gd name="connsiteY29" fmla="*/ 574714 w 1251857"/>
                    <a:gd name="connsiteX30" fmla="*/ 574714 w 1251857"/>
                    <a:gd name="connsiteY30" fmla="*/ 574714 w 1251857"/>
                    <a:gd name="connsiteX31" fmla="*/ 574714 w 1251857"/>
                    <a:gd name="connsiteY3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531" h="59531">
                      <a:moveTo>
                        <a:pt x="30463" y="60241"/>
                      </a:moveTo>
                      <a:cubicBezTo>
                        <a:pt x="28528" y="60241"/>
                        <a:pt x="26564" y="60032"/>
                        <a:pt x="24659" y="59645"/>
                      </a:cubicBezTo>
                      <a:cubicBezTo>
                        <a:pt x="22754" y="59259"/>
                        <a:pt x="20879" y="58693"/>
                        <a:pt x="19063" y="57949"/>
                      </a:cubicBezTo>
                      <a:cubicBezTo>
                        <a:pt x="17277" y="57205"/>
                        <a:pt x="15551" y="56282"/>
                        <a:pt x="13943" y="55210"/>
                      </a:cubicBezTo>
                      <a:cubicBezTo>
                        <a:pt x="12306" y="54142"/>
                        <a:pt x="10788" y="52889"/>
                        <a:pt x="9419" y="51519"/>
                      </a:cubicBezTo>
                      <a:cubicBezTo>
                        <a:pt x="8050" y="50150"/>
                        <a:pt x="6800" y="48605"/>
                        <a:pt x="5698" y="46995"/>
                      </a:cubicBezTo>
                      <a:cubicBezTo>
                        <a:pt x="4656" y="45358"/>
                        <a:pt x="3734" y="43632"/>
                        <a:pt x="2990" y="41846"/>
                      </a:cubicBezTo>
                      <a:cubicBezTo>
                        <a:pt x="2245" y="40060"/>
                        <a:pt x="1650" y="38187"/>
                        <a:pt x="1263" y="36282"/>
                      </a:cubicBezTo>
                      <a:cubicBezTo>
                        <a:pt x="876" y="34374"/>
                        <a:pt x="698" y="32410"/>
                        <a:pt x="698" y="30478"/>
                      </a:cubicBezTo>
                      <a:cubicBezTo>
                        <a:pt x="698" y="28514"/>
                        <a:pt x="876" y="26576"/>
                        <a:pt x="1263" y="24644"/>
                      </a:cubicBezTo>
                      <a:cubicBezTo>
                        <a:pt x="1650" y="22736"/>
                        <a:pt x="2216" y="20891"/>
                        <a:pt x="2960" y="19078"/>
                      </a:cubicBezTo>
                      <a:cubicBezTo>
                        <a:pt x="3704" y="17289"/>
                        <a:pt x="4627" y="15563"/>
                        <a:pt x="5698" y="13928"/>
                      </a:cubicBezTo>
                      <a:cubicBezTo>
                        <a:pt x="6800" y="12321"/>
                        <a:pt x="8050" y="10803"/>
                        <a:pt x="9419" y="9434"/>
                      </a:cubicBezTo>
                      <a:cubicBezTo>
                        <a:pt x="10788" y="8035"/>
                        <a:pt x="12306" y="6814"/>
                        <a:pt x="13943" y="5713"/>
                      </a:cubicBezTo>
                      <a:cubicBezTo>
                        <a:pt x="15548" y="4642"/>
                        <a:pt x="17277" y="3719"/>
                        <a:pt x="19063" y="2975"/>
                      </a:cubicBezTo>
                      <a:cubicBezTo>
                        <a:pt x="20879" y="2231"/>
                        <a:pt x="22754" y="1665"/>
                        <a:pt x="24659" y="1278"/>
                      </a:cubicBezTo>
                      <a:cubicBezTo>
                        <a:pt x="28499" y="504"/>
                        <a:pt x="32428" y="504"/>
                        <a:pt x="36268" y="1278"/>
                      </a:cubicBezTo>
                      <a:cubicBezTo>
                        <a:pt x="38173" y="1665"/>
                        <a:pt x="40048" y="2231"/>
                        <a:pt x="41863" y="2975"/>
                      </a:cubicBezTo>
                      <a:cubicBezTo>
                        <a:pt x="43649" y="3719"/>
                        <a:pt x="45376" y="4642"/>
                        <a:pt x="46983" y="5713"/>
                      </a:cubicBezTo>
                      <a:cubicBezTo>
                        <a:pt x="48620" y="6814"/>
                        <a:pt x="50138" y="8035"/>
                        <a:pt x="51507" y="9434"/>
                      </a:cubicBezTo>
                      <a:cubicBezTo>
                        <a:pt x="52877" y="10803"/>
                        <a:pt x="54127" y="12321"/>
                        <a:pt x="55198" y="13928"/>
                      </a:cubicBezTo>
                      <a:cubicBezTo>
                        <a:pt x="56270" y="15566"/>
                        <a:pt x="57193" y="17292"/>
                        <a:pt x="57937" y="19078"/>
                      </a:cubicBezTo>
                      <a:cubicBezTo>
                        <a:pt x="58681" y="20891"/>
                        <a:pt x="59276" y="22739"/>
                        <a:pt x="59634" y="24644"/>
                      </a:cubicBezTo>
                      <a:cubicBezTo>
                        <a:pt x="60021" y="26576"/>
                        <a:pt x="60229" y="28514"/>
                        <a:pt x="60229" y="30478"/>
                      </a:cubicBezTo>
                      <a:cubicBezTo>
                        <a:pt x="60229" y="32410"/>
                        <a:pt x="60021" y="34377"/>
                        <a:pt x="59634" y="36282"/>
                      </a:cubicBezTo>
                      <a:cubicBezTo>
                        <a:pt x="59276" y="38187"/>
                        <a:pt x="58681" y="40063"/>
                        <a:pt x="57937" y="41846"/>
                      </a:cubicBezTo>
                      <a:cubicBezTo>
                        <a:pt x="57193" y="43635"/>
                        <a:pt x="56270" y="45361"/>
                        <a:pt x="55198" y="46995"/>
                      </a:cubicBezTo>
                      <a:cubicBezTo>
                        <a:pt x="54127" y="48602"/>
                        <a:pt x="52877" y="50150"/>
                        <a:pt x="51507" y="51519"/>
                      </a:cubicBezTo>
                      <a:cubicBezTo>
                        <a:pt x="50138" y="52889"/>
                        <a:pt x="48620" y="54142"/>
                        <a:pt x="46983" y="55210"/>
                      </a:cubicBezTo>
                      <a:cubicBezTo>
                        <a:pt x="45376" y="56282"/>
                        <a:pt x="43649" y="57205"/>
                        <a:pt x="41863" y="57949"/>
                      </a:cubicBezTo>
                      <a:cubicBezTo>
                        <a:pt x="40048" y="58693"/>
                        <a:pt x="38173" y="59259"/>
                        <a:pt x="36268" y="59645"/>
                      </a:cubicBezTo>
                      <a:cubicBezTo>
                        <a:pt x="34363" y="60032"/>
                        <a:pt x="32398" y="60241"/>
                        <a:pt x="30463" y="60241"/>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PA-任意多边形: 形状 2716">
                  <a:extLst>
                    <a:ext uri="{FF2B5EF4-FFF2-40B4-BE49-F238E27FC236}">
                      <a16:creationId xmlns:a16="http://schemas.microsoft.com/office/drawing/2014/main" id="{E23B90E9-CAEC-4D17-B6E0-EC4AE2F9615C}"/>
                    </a:ext>
                  </a:extLst>
                </p:cNvPr>
                <p:cNvSpPr/>
                <p:nvPr>
                  <p:custDataLst>
                    <p:tags r:id="rId31"/>
                  </p:custDataLst>
                </p:nvPr>
              </p:nvSpPr>
              <p:spPr>
                <a:xfrm>
                  <a:off x="-1202702" y="25432047"/>
                  <a:ext cx="59531" cy="59531"/>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 name="connsiteX12" fmla="*/ 574714 w 1251857"/>
                    <a:gd name="connsiteY12" fmla="*/ 574714 w 1251857"/>
                    <a:gd name="connsiteX13" fmla="*/ 574714 w 1251857"/>
                    <a:gd name="connsiteY13" fmla="*/ 574714 w 1251857"/>
                    <a:gd name="connsiteX14" fmla="*/ 574714 w 1251857"/>
                    <a:gd name="connsiteY14" fmla="*/ 574714 w 1251857"/>
                    <a:gd name="connsiteX15" fmla="*/ 574714 w 1251857"/>
                    <a:gd name="connsiteY15" fmla="*/ 574714 w 1251857"/>
                    <a:gd name="connsiteX16" fmla="*/ 574714 w 1251857"/>
                    <a:gd name="connsiteY16" fmla="*/ 574714 w 1251857"/>
                    <a:gd name="connsiteX17" fmla="*/ 574714 w 1251857"/>
                    <a:gd name="connsiteY17" fmla="*/ 574714 w 1251857"/>
                    <a:gd name="connsiteX18" fmla="*/ 574714 w 1251857"/>
                    <a:gd name="connsiteY18" fmla="*/ 574714 w 1251857"/>
                    <a:gd name="connsiteX19" fmla="*/ 574714 w 1251857"/>
                    <a:gd name="connsiteY19" fmla="*/ 574714 w 1251857"/>
                    <a:gd name="connsiteX20" fmla="*/ 574714 w 1251857"/>
                    <a:gd name="connsiteY20" fmla="*/ 574714 w 1251857"/>
                    <a:gd name="connsiteX21" fmla="*/ 574714 w 1251857"/>
                    <a:gd name="connsiteY21" fmla="*/ 574714 w 1251857"/>
                    <a:gd name="connsiteX22" fmla="*/ 574714 w 1251857"/>
                    <a:gd name="connsiteY22" fmla="*/ 574714 w 1251857"/>
                    <a:gd name="connsiteX23" fmla="*/ 574714 w 1251857"/>
                    <a:gd name="connsiteY23" fmla="*/ 574714 w 1251857"/>
                    <a:gd name="connsiteX24" fmla="*/ 574714 w 1251857"/>
                    <a:gd name="connsiteY24" fmla="*/ 574714 w 1251857"/>
                    <a:gd name="connsiteX25" fmla="*/ 574714 w 1251857"/>
                    <a:gd name="connsiteY25" fmla="*/ 574714 w 1251857"/>
                    <a:gd name="connsiteX26" fmla="*/ 574714 w 1251857"/>
                    <a:gd name="connsiteY26" fmla="*/ 574714 w 1251857"/>
                    <a:gd name="connsiteX27" fmla="*/ 574714 w 1251857"/>
                    <a:gd name="connsiteY27" fmla="*/ 574714 w 1251857"/>
                    <a:gd name="connsiteX28" fmla="*/ 574714 w 1251857"/>
                    <a:gd name="connsiteY28" fmla="*/ 574714 w 1251857"/>
                    <a:gd name="connsiteX29" fmla="*/ 574714 w 1251857"/>
                    <a:gd name="connsiteY29" fmla="*/ 574714 w 1251857"/>
                    <a:gd name="connsiteX30" fmla="*/ 574714 w 1251857"/>
                    <a:gd name="connsiteY30" fmla="*/ 574714 w 1251857"/>
                    <a:gd name="connsiteX31" fmla="*/ 574714 w 1251857"/>
                    <a:gd name="connsiteY3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531" h="59531">
                      <a:moveTo>
                        <a:pt x="30463" y="60216"/>
                      </a:moveTo>
                      <a:cubicBezTo>
                        <a:pt x="28528" y="60216"/>
                        <a:pt x="26564" y="60035"/>
                        <a:pt x="24629" y="59648"/>
                      </a:cubicBezTo>
                      <a:cubicBezTo>
                        <a:pt x="22754" y="59261"/>
                        <a:pt x="20879" y="58695"/>
                        <a:pt x="19063" y="57951"/>
                      </a:cubicBezTo>
                      <a:cubicBezTo>
                        <a:pt x="17277" y="57207"/>
                        <a:pt x="15551" y="56284"/>
                        <a:pt x="13943" y="55213"/>
                      </a:cubicBezTo>
                      <a:cubicBezTo>
                        <a:pt x="12306" y="54114"/>
                        <a:pt x="10788" y="52861"/>
                        <a:pt x="9419" y="51492"/>
                      </a:cubicBezTo>
                      <a:cubicBezTo>
                        <a:pt x="8050" y="50123"/>
                        <a:pt x="6800" y="48605"/>
                        <a:pt x="5698" y="46968"/>
                      </a:cubicBezTo>
                      <a:cubicBezTo>
                        <a:pt x="4627" y="45360"/>
                        <a:pt x="3704" y="43634"/>
                        <a:pt x="2960" y="41848"/>
                      </a:cubicBezTo>
                      <a:cubicBezTo>
                        <a:pt x="2216" y="40059"/>
                        <a:pt x="1650" y="38187"/>
                        <a:pt x="1263" y="36282"/>
                      </a:cubicBezTo>
                      <a:cubicBezTo>
                        <a:pt x="876" y="34347"/>
                        <a:pt x="698" y="32412"/>
                        <a:pt x="698" y="30448"/>
                      </a:cubicBezTo>
                      <a:cubicBezTo>
                        <a:pt x="698" y="28513"/>
                        <a:pt x="876" y="26545"/>
                        <a:pt x="1263" y="24643"/>
                      </a:cubicBezTo>
                      <a:cubicBezTo>
                        <a:pt x="1650" y="22738"/>
                        <a:pt x="2216" y="20860"/>
                        <a:pt x="2960" y="19077"/>
                      </a:cubicBezTo>
                      <a:cubicBezTo>
                        <a:pt x="3704" y="17294"/>
                        <a:pt x="4627" y="15535"/>
                        <a:pt x="5698" y="13931"/>
                      </a:cubicBezTo>
                      <a:cubicBezTo>
                        <a:pt x="6800" y="12291"/>
                        <a:pt x="8050" y="10773"/>
                        <a:pt x="9419" y="9403"/>
                      </a:cubicBezTo>
                      <a:cubicBezTo>
                        <a:pt x="10788" y="8034"/>
                        <a:pt x="12306" y="6784"/>
                        <a:pt x="13943" y="5712"/>
                      </a:cubicBezTo>
                      <a:cubicBezTo>
                        <a:pt x="15551" y="4644"/>
                        <a:pt x="17277" y="3718"/>
                        <a:pt x="19063" y="2974"/>
                      </a:cubicBezTo>
                      <a:cubicBezTo>
                        <a:pt x="20879" y="2230"/>
                        <a:pt x="22754" y="1667"/>
                        <a:pt x="24629" y="1280"/>
                      </a:cubicBezTo>
                      <a:cubicBezTo>
                        <a:pt x="28469" y="503"/>
                        <a:pt x="32428" y="503"/>
                        <a:pt x="36268" y="1280"/>
                      </a:cubicBezTo>
                      <a:cubicBezTo>
                        <a:pt x="38173" y="1667"/>
                        <a:pt x="40048" y="2230"/>
                        <a:pt x="41834" y="2974"/>
                      </a:cubicBezTo>
                      <a:cubicBezTo>
                        <a:pt x="43649" y="3718"/>
                        <a:pt x="45376" y="4644"/>
                        <a:pt x="46983" y="5712"/>
                      </a:cubicBezTo>
                      <a:cubicBezTo>
                        <a:pt x="48620" y="6784"/>
                        <a:pt x="50138" y="8034"/>
                        <a:pt x="51508" y="9403"/>
                      </a:cubicBezTo>
                      <a:cubicBezTo>
                        <a:pt x="52877" y="10773"/>
                        <a:pt x="54127" y="12291"/>
                        <a:pt x="55198" y="13931"/>
                      </a:cubicBezTo>
                      <a:cubicBezTo>
                        <a:pt x="56270" y="15535"/>
                        <a:pt x="57193" y="17294"/>
                        <a:pt x="57937" y="19077"/>
                      </a:cubicBezTo>
                      <a:cubicBezTo>
                        <a:pt x="58681" y="20860"/>
                        <a:pt x="59276" y="22738"/>
                        <a:pt x="59634" y="24643"/>
                      </a:cubicBezTo>
                      <a:cubicBezTo>
                        <a:pt x="60021" y="26548"/>
                        <a:pt x="60229" y="28513"/>
                        <a:pt x="60229" y="30448"/>
                      </a:cubicBezTo>
                      <a:cubicBezTo>
                        <a:pt x="60229" y="32412"/>
                        <a:pt x="60021" y="34344"/>
                        <a:pt x="59634" y="36282"/>
                      </a:cubicBezTo>
                      <a:cubicBezTo>
                        <a:pt x="59276" y="38187"/>
                        <a:pt x="58681" y="40062"/>
                        <a:pt x="57937" y="41848"/>
                      </a:cubicBezTo>
                      <a:cubicBezTo>
                        <a:pt x="57193" y="43634"/>
                        <a:pt x="56270" y="45360"/>
                        <a:pt x="55198" y="46968"/>
                      </a:cubicBezTo>
                      <a:cubicBezTo>
                        <a:pt x="54127" y="48605"/>
                        <a:pt x="52877" y="50123"/>
                        <a:pt x="51508" y="51492"/>
                      </a:cubicBezTo>
                      <a:cubicBezTo>
                        <a:pt x="50138" y="52861"/>
                        <a:pt x="48620" y="54114"/>
                        <a:pt x="46983" y="55213"/>
                      </a:cubicBezTo>
                      <a:cubicBezTo>
                        <a:pt x="45379" y="56284"/>
                        <a:pt x="43649" y="57207"/>
                        <a:pt x="41834" y="57951"/>
                      </a:cubicBezTo>
                      <a:cubicBezTo>
                        <a:pt x="40048" y="58695"/>
                        <a:pt x="38173" y="59261"/>
                        <a:pt x="36268" y="59648"/>
                      </a:cubicBezTo>
                      <a:cubicBezTo>
                        <a:pt x="34363" y="60038"/>
                        <a:pt x="32398" y="60216"/>
                        <a:pt x="30463" y="60216"/>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PA-任意多边形: 形状 2717">
                  <a:extLst>
                    <a:ext uri="{FF2B5EF4-FFF2-40B4-BE49-F238E27FC236}">
                      <a16:creationId xmlns:a16="http://schemas.microsoft.com/office/drawing/2014/main" id="{C473FBE3-5A30-4CC5-B7E1-53F5AAB058AA}"/>
                    </a:ext>
                  </a:extLst>
                </p:cNvPr>
                <p:cNvSpPr/>
                <p:nvPr>
                  <p:custDataLst>
                    <p:tags r:id="rId32"/>
                  </p:custDataLst>
                </p:nvPr>
              </p:nvSpPr>
              <p:spPr>
                <a:xfrm>
                  <a:off x="-1108581" y="24713119"/>
                  <a:ext cx="532805" cy="607219"/>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04" h="607218">
                      <a:moveTo>
                        <a:pt x="533640" y="267167"/>
                      </a:moveTo>
                      <a:cubicBezTo>
                        <a:pt x="533640" y="117862"/>
                        <a:pt x="411643" y="-2757"/>
                        <a:pt x="261538" y="773"/>
                      </a:cubicBezTo>
                      <a:cubicBezTo>
                        <a:pt x="118014" y="4149"/>
                        <a:pt x="1106" y="122830"/>
                        <a:pt x="699" y="266393"/>
                      </a:cubicBezTo>
                      <a:cubicBezTo>
                        <a:pt x="464" y="349352"/>
                        <a:pt x="38147" y="423517"/>
                        <a:pt x="97386" y="472544"/>
                      </a:cubicBezTo>
                      <a:lnTo>
                        <a:pt x="97386" y="546746"/>
                      </a:lnTo>
                      <a:cubicBezTo>
                        <a:pt x="97386" y="579872"/>
                        <a:pt x="124241" y="606727"/>
                        <a:pt x="157367" y="606727"/>
                      </a:cubicBezTo>
                      <a:lnTo>
                        <a:pt x="376969" y="606727"/>
                      </a:lnTo>
                      <a:cubicBezTo>
                        <a:pt x="410095" y="606727"/>
                        <a:pt x="436950" y="579872"/>
                        <a:pt x="436950" y="546746"/>
                      </a:cubicBezTo>
                      <a:lnTo>
                        <a:pt x="436950" y="472544"/>
                      </a:lnTo>
                      <a:cubicBezTo>
                        <a:pt x="496008" y="423668"/>
                        <a:pt x="533640" y="349814"/>
                        <a:pt x="533640" y="267167"/>
                      </a:cubicBezTo>
                      <a:close/>
                    </a:path>
                  </a:pathLst>
                </a:custGeom>
                <a:solidFill>
                  <a:srgbClr val="C7C6C4"/>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PA-任意多边形: 形状 2718">
                  <a:extLst>
                    <a:ext uri="{FF2B5EF4-FFF2-40B4-BE49-F238E27FC236}">
                      <a16:creationId xmlns:a16="http://schemas.microsoft.com/office/drawing/2014/main" id="{A3605113-F58A-4F45-A5AE-B33596C4F481}"/>
                    </a:ext>
                  </a:extLst>
                </p:cNvPr>
                <p:cNvSpPr/>
                <p:nvPr>
                  <p:custDataLst>
                    <p:tags r:id="rId33"/>
                  </p:custDataLst>
                </p:nvPr>
              </p:nvSpPr>
              <p:spPr>
                <a:xfrm>
                  <a:off x="-1366431" y="24097552"/>
                  <a:ext cx="1208484" cy="1524000"/>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 name="connsiteX12" fmla="*/ 574714 w 1251857"/>
                    <a:gd name="connsiteY12" fmla="*/ 574714 w 1251857"/>
                    <a:gd name="connsiteX13" fmla="*/ 574714 w 1251857"/>
                    <a:gd name="connsiteY13" fmla="*/ 574714 w 1251857"/>
                    <a:gd name="connsiteX14" fmla="*/ 574714 w 1251857"/>
                    <a:gd name="connsiteY14" fmla="*/ 574714 w 1251857"/>
                    <a:gd name="connsiteX15" fmla="*/ 574714 w 1251857"/>
                    <a:gd name="connsiteY15" fmla="*/ 574714 w 1251857"/>
                    <a:gd name="connsiteX16" fmla="*/ 574714 w 1251857"/>
                    <a:gd name="connsiteY16" fmla="*/ 574714 w 1251857"/>
                    <a:gd name="connsiteX17" fmla="*/ 574714 w 1251857"/>
                    <a:gd name="connsiteY17" fmla="*/ 574714 w 1251857"/>
                    <a:gd name="connsiteX18" fmla="*/ 574714 w 1251857"/>
                    <a:gd name="connsiteY18" fmla="*/ 574714 w 1251857"/>
                    <a:gd name="connsiteX19" fmla="*/ 574714 w 1251857"/>
                    <a:gd name="connsiteY19" fmla="*/ 574714 w 1251857"/>
                    <a:gd name="connsiteX20" fmla="*/ 574714 w 1251857"/>
                    <a:gd name="connsiteY20" fmla="*/ 574714 w 1251857"/>
                    <a:gd name="connsiteX21" fmla="*/ 574714 w 1251857"/>
                    <a:gd name="connsiteY21" fmla="*/ 574714 w 1251857"/>
                    <a:gd name="connsiteX22" fmla="*/ 574714 w 1251857"/>
                    <a:gd name="connsiteY22" fmla="*/ 574714 w 1251857"/>
                    <a:gd name="connsiteX23" fmla="*/ 574714 w 1251857"/>
                    <a:gd name="connsiteY23" fmla="*/ 574714 w 1251857"/>
                    <a:gd name="connsiteX24" fmla="*/ 574714 w 1251857"/>
                    <a:gd name="connsiteY24" fmla="*/ 574714 w 1251857"/>
                    <a:gd name="connsiteX25" fmla="*/ 574714 w 1251857"/>
                    <a:gd name="connsiteY25" fmla="*/ 574714 w 1251857"/>
                    <a:gd name="connsiteX26" fmla="*/ 574714 w 1251857"/>
                    <a:gd name="connsiteY26" fmla="*/ 574714 w 1251857"/>
                    <a:gd name="connsiteX27" fmla="*/ 574714 w 1251857"/>
                    <a:gd name="connsiteY27" fmla="*/ 574714 w 1251857"/>
                    <a:gd name="connsiteX28" fmla="*/ 574714 w 1251857"/>
                    <a:gd name="connsiteY28" fmla="*/ 574714 w 1251857"/>
                    <a:gd name="connsiteX29" fmla="*/ 574714 w 1251857"/>
                    <a:gd name="connsiteY29" fmla="*/ 574714 w 1251857"/>
                    <a:gd name="connsiteX30" fmla="*/ 574714 w 1251857"/>
                    <a:gd name="connsiteY30" fmla="*/ 574714 w 1251857"/>
                    <a:gd name="connsiteX31" fmla="*/ 574714 w 1251857"/>
                    <a:gd name="connsiteY31" fmla="*/ 574714 w 1251857"/>
                    <a:gd name="connsiteX32" fmla="*/ 574714 w 1251857"/>
                    <a:gd name="connsiteY32" fmla="*/ 574714 w 1251857"/>
                    <a:gd name="connsiteX33" fmla="*/ 574714 w 1251857"/>
                    <a:gd name="connsiteY33" fmla="*/ 574714 w 1251857"/>
                    <a:gd name="connsiteX34" fmla="*/ 574714 w 1251857"/>
                    <a:gd name="connsiteY34" fmla="*/ 574714 w 1251857"/>
                    <a:gd name="connsiteX35" fmla="*/ 574714 w 1251857"/>
                    <a:gd name="connsiteY35" fmla="*/ 574714 w 1251857"/>
                    <a:gd name="connsiteX36" fmla="*/ 574714 w 1251857"/>
                    <a:gd name="connsiteY36" fmla="*/ 574714 w 1251857"/>
                    <a:gd name="connsiteX37" fmla="*/ 574714 w 1251857"/>
                    <a:gd name="connsiteY37" fmla="*/ 574714 w 1251857"/>
                    <a:gd name="connsiteX38" fmla="*/ 574714 w 1251857"/>
                    <a:gd name="connsiteY38" fmla="*/ 574714 w 1251857"/>
                    <a:gd name="connsiteX39" fmla="*/ 574714 w 1251857"/>
                    <a:gd name="connsiteY39" fmla="*/ 574714 w 1251857"/>
                    <a:gd name="connsiteX40" fmla="*/ 574714 w 1251857"/>
                    <a:gd name="connsiteY40" fmla="*/ 574714 w 1251857"/>
                    <a:gd name="connsiteX41" fmla="*/ 574714 w 1251857"/>
                    <a:gd name="connsiteY41" fmla="*/ 574714 w 1251857"/>
                    <a:gd name="connsiteX42" fmla="*/ 574714 w 1251857"/>
                    <a:gd name="connsiteY42" fmla="*/ 574714 w 1251857"/>
                    <a:gd name="connsiteX43" fmla="*/ 574714 w 1251857"/>
                    <a:gd name="connsiteY43" fmla="*/ 574714 w 1251857"/>
                    <a:gd name="connsiteX44" fmla="*/ 574714 w 1251857"/>
                    <a:gd name="connsiteY44" fmla="*/ 574714 w 1251857"/>
                    <a:gd name="connsiteX45" fmla="*/ 574714 w 1251857"/>
                    <a:gd name="connsiteY45" fmla="*/ 574714 w 1251857"/>
                    <a:gd name="connsiteX46" fmla="*/ 574714 w 1251857"/>
                    <a:gd name="connsiteY46" fmla="*/ 574714 w 1251857"/>
                    <a:gd name="connsiteX47" fmla="*/ 574714 w 1251857"/>
                    <a:gd name="connsiteY47" fmla="*/ 574714 w 1251857"/>
                    <a:gd name="connsiteX48" fmla="*/ 574714 w 1251857"/>
                    <a:gd name="connsiteY48" fmla="*/ 574714 w 1251857"/>
                    <a:gd name="connsiteX49" fmla="*/ 574714 w 1251857"/>
                    <a:gd name="connsiteY49" fmla="*/ 574714 w 1251857"/>
                    <a:gd name="connsiteX50" fmla="*/ 574714 w 1251857"/>
                    <a:gd name="connsiteY50" fmla="*/ 574714 w 1251857"/>
                    <a:gd name="connsiteX51" fmla="*/ 574714 w 1251857"/>
                    <a:gd name="connsiteY51" fmla="*/ 574714 w 1251857"/>
                    <a:gd name="connsiteX52" fmla="*/ 574714 w 1251857"/>
                    <a:gd name="connsiteY52" fmla="*/ 574714 w 1251857"/>
                    <a:gd name="connsiteX53" fmla="*/ 574714 w 1251857"/>
                    <a:gd name="connsiteY53" fmla="*/ 574714 w 1251857"/>
                    <a:gd name="connsiteX54" fmla="*/ 574714 w 1251857"/>
                    <a:gd name="connsiteY54" fmla="*/ 574714 w 1251857"/>
                    <a:gd name="connsiteX55" fmla="*/ 574714 w 1251857"/>
                    <a:gd name="connsiteY55" fmla="*/ 574714 w 1251857"/>
                    <a:gd name="connsiteX56" fmla="*/ 574714 w 1251857"/>
                    <a:gd name="connsiteY56" fmla="*/ 574714 w 1251857"/>
                    <a:gd name="connsiteX57" fmla="*/ 574714 w 1251857"/>
                    <a:gd name="connsiteY57" fmla="*/ 574714 w 1251857"/>
                    <a:gd name="connsiteX58" fmla="*/ 574714 w 1251857"/>
                    <a:gd name="connsiteY58" fmla="*/ 574714 w 1251857"/>
                    <a:gd name="connsiteX59" fmla="*/ 574714 w 1251857"/>
                    <a:gd name="connsiteY59" fmla="*/ 574714 w 1251857"/>
                    <a:gd name="connsiteX60" fmla="*/ 574714 w 1251857"/>
                    <a:gd name="connsiteY60" fmla="*/ 574714 w 1251857"/>
                    <a:gd name="connsiteX61" fmla="*/ 574714 w 1251857"/>
                    <a:gd name="connsiteY61" fmla="*/ 574714 w 1251857"/>
                    <a:gd name="connsiteX62" fmla="*/ 574714 w 1251857"/>
                    <a:gd name="connsiteY62" fmla="*/ 574714 w 1251857"/>
                    <a:gd name="connsiteX63" fmla="*/ 574714 w 1251857"/>
                    <a:gd name="connsiteY63" fmla="*/ 574714 w 1251857"/>
                    <a:gd name="connsiteX64" fmla="*/ 574714 w 1251857"/>
                    <a:gd name="connsiteY64" fmla="*/ 574714 w 1251857"/>
                    <a:gd name="connsiteX65" fmla="*/ 574714 w 1251857"/>
                    <a:gd name="connsiteY65" fmla="*/ 574714 w 1251857"/>
                    <a:gd name="connsiteX66" fmla="*/ 574714 w 1251857"/>
                    <a:gd name="connsiteY66" fmla="*/ 574714 w 1251857"/>
                    <a:gd name="connsiteX67" fmla="*/ 574714 w 1251857"/>
                    <a:gd name="connsiteY67" fmla="*/ 574714 w 1251857"/>
                    <a:gd name="connsiteX68" fmla="*/ 574714 w 1251857"/>
                    <a:gd name="connsiteY68" fmla="*/ 574714 w 1251857"/>
                    <a:gd name="connsiteX69" fmla="*/ 574714 w 1251857"/>
                    <a:gd name="connsiteY69" fmla="*/ 574714 w 1251857"/>
                    <a:gd name="connsiteX70" fmla="*/ 574714 w 1251857"/>
                    <a:gd name="connsiteY70" fmla="*/ 574714 w 1251857"/>
                    <a:gd name="connsiteX71" fmla="*/ 574714 w 1251857"/>
                    <a:gd name="connsiteY71" fmla="*/ 574714 w 1251857"/>
                    <a:gd name="connsiteX72" fmla="*/ 574714 w 1251857"/>
                    <a:gd name="connsiteY72" fmla="*/ 574714 w 1251857"/>
                    <a:gd name="connsiteX73" fmla="*/ 574714 w 1251857"/>
                    <a:gd name="connsiteY73" fmla="*/ 574714 w 1251857"/>
                    <a:gd name="connsiteX74" fmla="*/ 574714 w 1251857"/>
                    <a:gd name="connsiteY74" fmla="*/ 574714 w 1251857"/>
                    <a:gd name="connsiteX75" fmla="*/ 574714 w 1251857"/>
                    <a:gd name="connsiteY75" fmla="*/ 574714 w 1251857"/>
                    <a:gd name="connsiteX76" fmla="*/ 574714 w 1251857"/>
                    <a:gd name="connsiteY76" fmla="*/ 574714 w 1251857"/>
                    <a:gd name="connsiteX77" fmla="*/ 574714 w 1251857"/>
                    <a:gd name="connsiteY77" fmla="*/ 574714 w 1251857"/>
                    <a:gd name="connsiteX78" fmla="*/ 574714 w 1251857"/>
                    <a:gd name="connsiteY78" fmla="*/ 574714 w 1251857"/>
                    <a:gd name="connsiteX79" fmla="*/ 574714 w 1251857"/>
                    <a:gd name="connsiteY79" fmla="*/ 574714 w 1251857"/>
                    <a:gd name="connsiteX80" fmla="*/ 574714 w 1251857"/>
                    <a:gd name="connsiteY80" fmla="*/ 574714 w 1251857"/>
                    <a:gd name="connsiteX81" fmla="*/ 574714 w 1251857"/>
                    <a:gd name="connsiteY81" fmla="*/ 574714 w 1251857"/>
                    <a:gd name="connsiteX82" fmla="*/ 574714 w 1251857"/>
                    <a:gd name="connsiteY82" fmla="*/ 574714 w 1251857"/>
                    <a:gd name="connsiteX83" fmla="*/ 574714 w 1251857"/>
                    <a:gd name="connsiteY83" fmla="*/ 574714 w 1251857"/>
                    <a:gd name="connsiteX84" fmla="*/ 574714 w 1251857"/>
                    <a:gd name="connsiteY84" fmla="*/ 574714 w 1251857"/>
                    <a:gd name="connsiteX85" fmla="*/ 574714 w 1251857"/>
                    <a:gd name="connsiteY85" fmla="*/ 574714 w 1251857"/>
                    <a:gd name="connsiteX86" fmla="*/ 574714 w 1251857"/>
                    <a:gd name="connsiteY86" fmla="*/ 574714 w 1251857"/>
                    <a:gd name="connsiteX87" fmla="*/ 574714 w 1251857"/>
                    <a:gd name="connsiteY87" fmla="*/ 574714 w 1251857"/>
                    <a:gd name="connsiteX88" fmla="*/ 574714 w 1251857"/>
                    <a:gd name="connsiteY88" fmla="*/ 574714 w 1251857"/>
                    <a:gd name="connsiteX89" fmla="*/ 574714 w 1251857"/>
                    <a:gd name="connsiteY89" fmla="*/ 574714 w 1251857"/>
                    <a:gd name="connsiteX90" fmla="*/ 574714 w 1251857"/>
                    <a:gd name="connsiteY90" fmla="*/ 574714 w 1251857"/>
                    <a:gd name="connsiteX91" fmla="*/ 574714 w 1251857"/>
                    <a:gd name="connsiteY91" fmla="*/ 574714 w 1251857"/>
                    <a:gd name="connsiteX92" fmla="*/ 574714 w 1251857"/>
                    <a:gd name="connsiteY92" fmla="*/ 574714 w 1251857"/>
                    <a:gd name="connsiteX93" fmla="*/ 574714 w 1251857"/>
                    <a:gd name="connsiteY93" fmla="*/ 574714 w 1251857"/>
                    <a:gd name="connsiteX94" fmla="*/ 574714 w 1251857"/>
                    <a:gd name="connsiteY94" fmla="*/ 574714 w 1251857"/>
                    <a:gd name="connsiteX95" fmla="*/ 574714 w 1251857"/>
                    <a:gd name="connsiteY95" fmla="*/ 574714 w 1251857"/>
                    <a:gd name="connsiteX96" fmla="*/ 574714 w 1251857"/>
                    <a:gd name="connsiteY96" fmla="*/ 574714 w 1251857"/>
                    <a:gd name="connsiteX97" fmla="*/ 574714 w 1251857"/>
                    <a:gd name="connsiteY97" fmla="*/ 574714 w 1251857"/>
                    <a:gd name="connsiteX98" fmla="*/ 574714 w 1251857"/>
                    <a:gd name="connsiteY98" fmla="*/ 574714 w 1251857"/>
                    <a:gd name="connsiteX99" fmla="*/ 574714 w 1251857"/>
                    <a:gd name="connsiteY99" fmla="*/ 574714 w 1251857"/>
                    <a:gd name="connsiteX100" fmla="*/ 574714 w 1251857"/>
                    <a:gd name="connsiteY100" fmla="*/ 574714 w 1251857"/>
                    <a:gd name="connsiteX101" fmla="*/ 574714 w 1251857"/>
                    <a:gd name="connsiteY101" fmla="*/ 574714 w 1251857"/>
                    <a:gd name="connsiteX102" fmla="*/ 574714 w 1251857"/>
                    <a:gd name="connsiteY102" fmla="*/ 574714 w 1251857"/>
                    <a:gd name="connsiteX103" fmla="*/ 574714 w 1251857"/>
                    <a:gd name="connsiteY103" fmla="*/ 574714 w 1251857"/>
                    <a:gd name="connsiteX104" fmla="*/ 574714 w 1251857"/>
                    <a:gd name="connsiteY104" fmla="*/ 574714 w 1251857"/>
                    <a:gd name="connsiteX105" fmla="*/ 574714 w 1251857"/>
                    <a:gd name="connsiteY105" fmla="*/ 574714 w 1251857"/>
                    <a:gd name="connsiteX106" fmla="*/ 574714 w 1251857"/>
                    <a:gd name="connsiteY106" fmla="*/ 574714 w 1251857"/>
                    <a:gd name="connsiteX107" fmla="*/ 574714 w 1251857"/>
                    <a:gd name="connsiteY107" fmla="*/ 574714 w 1251857"/>
                    <a:gd name="connsiteX108" fmla="*/ 574714 w 1251857"/>
                    <a:gd name="connsiteY108" fmla="*/ 574714 w 1251857"/>
                    <a:gd name="connsiteX109" fmla="*/ 574714 w 1251857"/>
                    <a:gd name="connsiteY109" fmla="*/ 574714 w 1251857"/>
                    <a:gd name="connsiteX110" fmla="*/ 574714 w 1251857"/>
                    <a:gd name="connsiteY110" fmla="*/ 574714 w 1251857"/>
                    <a:gd name="connsiteX111" fmla="*/ 574714 w 1251857"/>
                    <a:gd name="connsiteY111" fmla="*/ 574714 w 1251857"/>
                    <a:gd name="connsiteX112" fmla="*/ 574714 w 1251857"/>
                    <a:gd name="connsiteY112" fmla="*/ 574714 w 1251857"/>
                    <a:gd name="connsiteX113" fmla="*/ 574714 w 1251857"/>
                    <a:gd name="connsiteY113" fmla="*/ 574714 w 1251857"/>
                    <a:gd name="connsiteX114" fmla="*/ 574714 w 1251857"/>
                    <a:gd name="connsiteY114" fmla="*/ 574714 w 1251857"/>
                    <a:gd name="connsiteX115" fmla="*/ 574714 w 1251857"/>
                    <a:gd name="connsiteY115" fmla="*/ 574714 w 1251857"/>
                    <a:gd name="connsiteX116" fmla="*/ 574714 w 1251857"/>
                    <a:gd name="connsiteY116" fmla="*/ 574714 w 1251857"/>
                    <a:gd name="connsiteX117" fmla="*/ 574714 w 1251857"/>
                    <a:gd name="connsiteY117" fmla="*/ 574714 w 1251857"/>
                    <a:gd name="connsiteX118" fmla="*/ 574714 w 1251857"/>
                    <a:gd name="connsiteY118" fmla="*/ 574714 w 1251857"/>
                    <a:gd name="connsiteX119" fmla="*/ 574714 w 1251857"/>
                    <a:gd name="connsiteY119" fmla="*/ 574714 w 1251857"/>
                    <a:gd name="connsiteX120" fmla="*/ 574714 w 1251857"/>
                    <a:gd name="connsiteY120" fmla="*/ 574714 w 1251857"/>
                    <a:gd name="connsiteX121" fmla="*/ 574714 w 1251857"/>
                    <a:gd name="connsiteY121" fmla="*/ 574714 w 1251857"/>
                    <a:gd name="connsiteX122" fmla="*/ 574714 w 1251857"/>
                    <a:gd name="connsiteY122" fmla="*/ 574714 w 1251857"/>
                    <a:gd name="connsiteX123" fmla="*/ 574714 w 1251857"/>
                    <a:gd name="connsiteY123" fmla="*/ 574714 w 1251857"/>
                    <a:gd name="connsiteX124" fmla="*/ 574714 w 1251857"/>
                    <a:gd name="connsiteY124" fmla="*/ 574714 w 1251857"/>
                    <a:gd name="connsiteX125" fmla="*/ 574714 w 1251857"/>
                    <a:gd name="connsiteY125" fmla="*/ 574714 w 1251857"/>
                    <a:gd name="connsiteX126" fmla="*/ 574714 w 1251857"/>
                    <a:gd name="connsiteY126" fmla="*/ 574714 w 1251857"/>
                    <a:gd name="connsiteX127" fmla="*/ 574714 w 1251857"/>
                    <a:gd name="connsiteY127" fmla="*/ 574714 w 1251857"/>
                    <a:gd name="connsiteX128" fmla="*/ 574714 w 1251857"/>
                    <a:gd name="connsiteY128" fmla="*/ 574714 w 1251857"/>
                    <a:gd name="connsiteX129" fmla="*/ 574714 w 1251857"/>
                    <a:gd name="connsiteY129" fmla="*/ 574714 w 1251857"/>
                    <a:gd name="connsiteX130" fmla="*/ 574714 w 1251857"/>
                    <a:gd name="connsiteY130" fmla="*/ 574714 w 1251857"/>
                    <a:gd name="connsiteX131" fmla="*/ 574714 w 1251857"/>
                    <a:gd name="connsiteY131" fmla="*/ 574714 w 1251857"/>
                    <a:gd name="connsiteX132" fmla="*/ 574714 w 1251857"/>
                    <a:gd name="connsiteY132" fmla="*/ 574714 w 1251857"/>
                    <a:gd name="connsiteX133" fmla="*/ 574714 w 1251857"/>
                    <a:gd name="connsiteY133" fmla="*/ 574714 w 1251857"/>
                    <a:gd name="connsiteX134" fmla="*/ 574714 w 1251857"/>
                    <a:gd name="connsiteY134" fmla="*/ 574714 w 1251857"/>
                    <a:gd name="connsiteX135" fmla="*/ 574714 w 1251857"/>
                    <a:gd name="connsiteY135" fmla="*/ 574714 w 1251857"/>
                    <a:gd name="connsiteX136" fmla="*/ 574714 w 1251857"/>
                    <a:gd name="connsiteY136" fmla="*/ 574714 w 1251857"/>
                    <a:gd name="connsiteX137" fmla="*/ 574714 w 1251857"/>
                    <a:gd name="connsiteY137" fmla="*/ 574714 w 1251857"/>
                    <a:gd name="connsiteX138" fmla="*/ 574714 w 1251857"/>
                    <a:gd name="connsiteY138" fmla="*/ 574714 w 1251857"/>
                    <a:gd name="connsiteX139" fmla="*/ 574714 w 1251857"/>
                    <a:gd name="connsiteY139" fmla="*/ 574714 w 1251857"/>
                    <a:gd name="connsiteX140" fmla="*/ 574714 w 1251857"/>
                    <a:gd name="connsiteY140" fmla="*/ 574714 w 1251857"/>
                    <a:gd name="connsiteX141" fmla="*/ 574714 w 1251857"/>
                    <a:gd name="connsiteY141" fmla="*/ 574714 w 1251857"/>
                    <a:gd name="connsiteX142" fmla="*/ 574714 w 1251857"/>
                    <a:gd name="connsiteY142" fmla="*/ 574714 w 1251857"/>
                    <a:gd name="connsiteX143" fmla="*/ 574714 w 1251857"/>
                    <a:gd name="connsiteY143" fmla="*/ 574714 w 1251857"/>
                    <a:gd name="connsiteX144" fmla="*/ 574714 w 1251857"/>
                    <a:gd name="connsiteY144" fmla="*/ 574714 w 1251857"/>
                    <a:gd name="connsiteX145" fmla="*/ 574714 w 1251857"/>
                    <a:gd name="connsiteY145" fmla="*/ 574714 w 1251857"/>
                    <a:gd name="connsiteX146" fmla="*/ 574714 w 1251857"/>
                    <a:gd name="connsiteY146" fmla="*/ 574714 w 1251857"/>
                    <a:gd name="connsiteX147" fmla="*/ 574714 w 1251857"/>
                    <a:gd name="connsiteY147" fmla="*/ 574714 w 1251857"/>
                    <a:gd name="connsiteX148" fmla="*/ 574714 w 1251857"/>
                    <a:gd name="connsiteY148" fmla="*/ 574714 w 1251857"/>
                    <a:gd name="connsiteX149" fmla="*/ 574714 w 1251857"/>
                    <a:gd name="connsiteY149" fmla="*/ 574714 w 1251857"/>
                    <a:gd name="connsiteX150" fmla="*/ 574714 w 1251857"/>
                    <a:gd name="connsiteY150" fmla="*/ 574714 w 1251857"/>
                    <a:gd name="connsiteX151" fmla="*/ 574714 w 1251857"/>
                    <a:gd name="connsiteY151" fmla="*/ 574714 w 1251857"/>
                    <a:gd name="connsiteX152" fmla="*/ 574714 w 1251857"/>
                    <a:gd name="connsiteY152" fmla="*/ 574714 w 1251857"/>
                    <a:gd name="connsiteX153" fmla="*/ 574714 w 1251857"/>
                    <a:gd name="connsiteY153" fmla="*/ 574714 w 1251857"/>
                    <a:gd name="connsiteX154" fmla="*/ 574714 w 1251857"/>
                    <a:gd name="connsiteY154" fmla="*/ 574714 w 1251857"/>
                    <a:gd name="connsiteX155" fmla="*/ 574714 w 1251857"/>
                    <a:gd name="connsiteY155" fmla="*/ 574714 w 1251857"/>
                    <a:gd name="connsiteX156" fmla="*/ 574714 w 1251857"/>
                    <a:gd name="connsiteY156" fmla="*/ 574714 w 1251857"/>
                    <a:gd name="connsiteX157" fmla="*/ 574714 w 1251857"/>
                    <a:gd name="connsiteY157" fmla="*/ 574714 w 1251857"/>
                    <a:gd name="connsiteX158" fmla="*/ 574714 w 1251857"/>
                    <a:gd name="connsiteY158" fmla="*/ 574714 w 1251857"/>
                    <a:gd name="connsiteX159" fmla="*/ 574714 w 1251857"/>
                    <a:gd name="connsiteY159" fmla="*/ 574714 w 1251857"/>
                    <a:gd name="connsiteX160" fmla="*/ 574714 w 1251857"/>
                    <a:gd name="connsiteY160" fmla="*/ 574714 w 1251857"/>
                    <a:gd name="connsiteX161" fmla="*/ 574714 w 1251857"/>
                    <a:gd name="connsiteY161" fmla="*/ 574714 w 1251857"/>
                    <a:gd name="connsiteX162" fmla="*/ 574714 w 1251857"/>
                    <a:gd name="connsiteY162" fmla="*/ 574714 w 1251857"/>
                    <a:gd name="connsiteX163" fmla="*/ 574714 w 1251857"/>
                    <a:gd name="connsiteY163" fmla="*/ 574714 w 1251857"/>
                    <a:gd name="connsiteX164" fmla="*/ 574714 w 1251857"/>
                    <a:gd name="connsiteY164" fmla="*/ 574714 w 1251857"/>
                    <a:gd name="connsiteX165" fmla="*/ 574714 w 1251857"/>
                    <a:gd name="connsiteY165" fmla="*/ 574714 w 1251857"/>
                    <a:gd name="connsiteX166" fmla="*/ 574714 w 1251857"/>
                    <a:gd name="connsiteY166" fmla="*/ 574714 w 1251857"/>
                    <a:gd name="connsiteX167" fmla="*/ 574714 w 1251857"/>
                    <a:gd name="connsiteY167" fmla="*/ 574714 w 1251857"/>
                    <a:gd name="connsiteX168" fmla="*/ 574714 w 1251857"/>
                    <a:gd name="connsiteY168" fmla="*/ 574714 w 1251857"/>
                    <a:gd name="connsiteX169" fmla="*/ 574714 w 1251857"/>
                    <a:gd name="connsiteY169" fmla="*/ 574714 w 1251857"/>
                    <a:gd name="connsiteX170" fmla="*/ 574714 w 1251857"/>
                    <a:gd name="connsiteY170" fmla="*/ 574714 w 1251857"/>
                    <a:gd name="connsiteX171" fmla="*/ 574714 w 1251857"/>
                    <a:gd name="connsiteY171" fmla="*/ 574714 w 1251857"/>
                    <a:gd name="connsiteX172" fmla="*/ 574714 w 1251857"/>
                    <a:gd name="connsiteY172" fmla="*/ 574714 w 1251857"/>
                    <a:gd name="connsiteX173" fmla="*/ 574714 w 1251857"/>
                    <a:gd name="connsiteY173" fmla="*/ 574714 w 1251857"/>
                    <a:gd name="connsiteX174" fmla="*/ 574714 w 1251857"/>
                    <a:gd name="connsiteY174" fmla="*/ 574714 w 1251857"/>
                    <a:gd name="connsiteX175" fmla="*/ 574714 w 1251857"/>
                    <a:gd name="connsiteY175" fmla="*/ 574714 w 1251857"/>
                    <a:gd name="connsiteX176" fmla="*/ 574714 w 1251857"/>
                    <a:gd name="connsiteY176" fmla="*/ 574714 w 1251857"/>
                    <a:gd name="connsiteX177" fmla="*/ 574714 w 1251857"/>
                    <a:gd name="connsiteY177" fmla="*/ 574714 w 1251857"/>
                    <a:gd name="connsiteX178" fmla="*/ 574714 w 1251857"/>
                    <a:gd name="connsiteY178" fmla="*/ 574714 w 1251857"/>
                    <a:gd name="connsiteX179" fmla="*/ 574714 w 1251857"/>
                    <a:gd name="connsiteY179" fmla="*/ 574714 w 1251857"/>
                    <a:gd name="connsiteX180" fmla="*/ 574714 w 1251857"/>
                    <a:gd name="connsiteY180" fmla="*/ 574714 w 1251857"/>
                    <a:gd name="connsiteX181" fmla="*/ 574714 w 1251857"/>
                    <a:gd name="connsiteY181" fmla="*/ 574714 w 1251857"/>
                    <a:gd name="connsiteX182" fmla="*/ 574714 w 1251857"/>
                    <a:gd name="connsiteY182" fmla="*/ 574714 w 1251857"/>
                    <a:gd name="connsiteX183" fmla="*/ 574714 w 1251857"/>
                    <a:gd name="connsiteY183" fmla="*/ 574714 w 1251857"/>
                    <a:gd name="connsiteX184" fmla="*/ 574714 w 1251857"/>
                    <a:gd name="connsiteY184" fmla="*/ 574714 w 1251857"/>
                    <a:gd name="connsiteX185" fmla="*/ 574714 w 1251857"/>
                    <a:gd name="connsiteY185" fmla="*/ 574714 w 1251857"/>
                    <a:gd name="connsiteX186" fmla="*/ 574714 w 1251857"/>
                    <a:gd name="connsiteY186" fmla="*/ 574714 w 1251857"/>
                    <a:gd name="connsiteX187" fmla="*/ 574714 w 1251857"/>
                    <a:gd name="connsiteY187" fmla="*/ 574714 w 1251857"/>
                    <a:gd name="connsiteX188" fmla="*/ 574714 w 1251857"/>
                    <a:gd name="connsiteY188" fmla="*/ 574714 w 1251857"/>
                    <a:gd name="connsiteX189" fmla="*/ 574714 w 1251857"/>
                    <a:gd name="connsiteY189" fmla="*/ 574714 w 1251857"/>
                    <a:gd name="connsiteX190" fmla="*/ 574714 w 1251857"/>
                    <a:gd name="connsiteY190" fmla="*/ 574714 w 1251857"/>
                    <a:gd name="connsiteX191" fmla="*/ 574714 w 1251857"/>
                    <a:gd name="connsiteY191" fmla="*/ 574714 w 1251857"/>
                    <a:gd name="connsiteX192" fmla="*/ 574714 w 1251857"/>
                    <a:gd name="connsiteY192" fmla="*/ 574714 w 1251857"/>
                    <a:gd name="connsiteX193" fmla="*/ 574714 w 1251857"/>
                    <a:gd name="connsiteY193" fmla="*/ 574714 w 1251857"/>
                    <a:gd name="connsiteX194" fmla="*/ 574714 w 1251857"/>
                    <a:gd name="connsiteY194" fmla="*/ 574714 w 1251857"/>
                    <a:gd name="connsiteX195" fmla="*/ 574714 w 1251857"/>
                    <a:gd name="connsiteY195" fmla="*/ 574714 w 1251857"/>
                    <a:gd name="connsiteX196" fmla="*/ 574714 w 1251857"/>
                    <a:gd name="connsiteY196" fmla="*/ 574714 w 1251857"/>
                    <a:gd name="connsiteX197" fmla="*/ 574714 w 1251857"/>
                    <a:gd name="connsiteY197" fmla="*/ 574714 w 1251857"/>
                    <a:gd name="connsiteX198" fmla="*/ 574714 w 1251857"/>
                    <a:gd name="connsiteY198" fmla="*/ 574714 w 1251857"/>
                    <a:gd name="connsiteX199" fmla="*/ 574714 w 1251857"/>
                    <a:gd name="connsiteY199" fmla="*/ 574714 w 1251857"/>
                    <a:gd name="connsiteX200" fmla="*/ 574714 w 1251857"/>
                    <a:gd name="connsiteY200" fmla="*/ 574714 w 1251857"/>
                    <a:gd name="connsiteX201" fmla="*/ 574714 w 1251857"/>
                    <a:gd name="connsiteY201" fmla="*/ 574714 w 1251857"/>
                    <a:gd name="connsiteX202" fmla="*/ 574714 w 1251857"/>
                    <a:gd name="connsiteY202" fmla="*/ 574714 w 1251857"/>
                    <a:gd name="connsiteX203" fmla="*/ 574714 w 1251857"/>
                    <a:gd name="connsiteY203" fmla="*/ 574714 w 1251857"/>
                    <a:gd name="connsiteX204" fmla="*/ 574714 w 1251857"/>
                    <a:gd name="connsiteY204" fmla="*/ 574714 w 1251857"/>
                    <a:gd name="connsiteX205" fmla="*/ 574714 w 1251857"/>
                    <a:gd name="connsiteY205" fmla="*/ 574714 w 1251857"/>
                    <a:gd name="connsiteX206" fmla="*/ 574714 w 1251857"/>
                    <a:gd name="connsiteY206" fmla="*/ 574714 w 1251857"/>
                    <a:gd name="connsiteX207" fmla="*/ 574714 w 1251857"/>
                    <a:gd name="connsiteY207" fmla="*/ 574714 w 1251857"/>
                    <a:gd name="connsiteX208" fmla="*/ 574714 w 1251857"/>
                    <a:gd name="connsiteY208" fmla="*/ 574714 w 1251857"/>
                    <a:gd name="connsiteX209" fmla="*/ 574714 w 1251857"/>
                    <a:gd name="connsiteY20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1208484" h="1524000">
                      <a:moveTo>
                        <a:pt x="1130586" y="1072531"/>
                      </a:moveTo>
                      <a:cubicBezTo>
                        <a:pt x="1106800" y="1048745"/>
                        <a:pt x="1079261" y="1030112"/>
                        <a:pt x="1049341" y="1017033"/>
                      </a:cubicBezTo>
                      <a:lnTo>
                        <a:pt x="1049341" y="616340"/>
                      </a:lnTo>
                      <a:lnTo>
                        <a:pt x="1049341" y="458076"/>
                      </a:lnTo>
                      <a:cubicBezTo>
                        <a:pt x="1049341" y="394887"/>
                        <a:pt x="997944" y="343479"/>
                        <a:pt x="934773" y="343479"/>
                      </a:cubicBezTo>
                      <a:lnTo>
                        <a:pt x="886802" y="343479"/>
                      </a:lnTo>
                      <a:lnTo>
                        <a:pt x="886802" y="295991"/>
                      </a:lnTo>
                      <a:lnTo>
                        <a:pt x="973920" y="295991"/>
                      </a:lnTo>
                      <a:cubicBezTo>
                        <a:pt x="990360" y="295991"/>
                        <a:pt x="1003686" y="282661"/>
                        <a:pt x="1003686" y="266225"/>
                      </a:cubicBezTo>
                      <a:lnTo>
                        <a:pt x="1003686" y="30463"/>
                      </a:lnTo>
                      <a:cubicBezTo>
                        <a:pt x="1003686" y="14024"/>
                        <a:pt x="990360" y="698"/>
                        <a:pt x="973920" y="698"/>
                      </a:cubicBezTo>
                      <a:lnTo>
                        <a:pt x="76121" y="698"/>
                      </a:lnTo>
                      <a:cubicBezTo>
                        <a:pt x="59684" y="698"/>
                        <a:pt x="46355" y="14024"/>
                        <a:pt x="46355" y="30463"/>
                      </a:cubicBezTo>
                      <a:lnTo>
                        <a:pt x="46355" y="266225"/>
                      </a:lnTo>
                      <a:cubicBezTo>
                        <a:pt x="46355" y="282661"/>
                        <a:pt x="59684" y="295991"/>
                        <a:pt x="76121" y="295991"/>
                      </a:cubicBezTo>
                      <a:lnTo>
                        <a:pt x="163239" y="295991"/>
                      </a:lnTo>
                      <a:lnTo>
                        <a:pt x="163239" y="343479"/>
                      </a:lnTo>
                      <a:lnTo>
                        <a:pt x="115266" y="343479"/>
                      </a:lnTo>
                      <a:cubicBezTo>
                        <a:pt x="52091" y="343479"/>
                        <a:pt x="698" y="394887"/>
                        <a:pt x="698" y="458076"/>
                      </a:cubicBezTo>
                      <a:lnTo>
                        <a:pt x="698" y="616340"/>
                      </a:lnTo>
                      <a:lnTo>
                        <a:pt x="698" y="1222294"/>
                      </a:lnTo>
                      <a:lnTo>
                        <a:pt x="698" y="1410127"/>
                      </a:lnTo>
                      <a:cubicBezTo>
                        <a:pt x="698" y="1473301"/>
                        <a:pt x="52094" y="1524695"/>
                        <a:pt x="115266" y="1524695"/>
                      </a:cubicBezTo>
                      <a:lnTo>
                        <a:pt x="934770" y="1524695"/>
                      </a:lnTo>
                      <a:lnTo>
                        <a:pt x="935562" y="1524698"/>
                      </a:lnTo>
                      <a:cubicBezTo>
                        <a:pt x="935844" y="1524698"/>
                        <a:pt x="936124" y="1524698"/>
                        <a:pt x="936407" y="1524698"/>
                      </a:cubicBezTo>
                      <a:cubicBezTo>
                        <a:pt x="937699" y="1524698"/>
                        <a:pt x="938982" y="1524683"/>
                        <a:pt x="940264" y="1524620"/>
                      </a:cubicBezTo>
                      <a:cubicBezTo>
                        <a:pt x="941276" y="1524632"/>
                        <a:pt x="942280" y="1524695"/>
                        <a:pt x="943292" y="1524695"/>
                      </a:cubicBezTo>
                      <a:cubicBezTo>
                        <a:pt x="1014045" y="1524695"/>
                        <a:pt x="1080559" y="1497144"/>
                        <a:pt x="1130586" y="1447114"/>
                      </a:cubicBezTo>
                      <a:cubicBezTo>
                        <a:pt x="1180616" y="1397084"/>
                        <a:pt x="1208167" y="1330572"/>
                        <a:pt x="1208167" y="1259819"/>
                      </a:cubicBezTo>
                      <a:cubicBezTo>
                        <a:pt x="1208164" y="1189072"/>
                        <a:pt x="1180613" y="1122558"/>
                        <a:pt x="1130586" y="1072531"/>
                      </a:cubicBezTo>
                      <a:close/>
                      <a:moveTo>
                        <a:pt x="596489" y="1126481"/>
                      </a:moveTo>
                      <a:cubicBezTo>
                        <a:pt x="580050" y="1126481"/>
                        <a:pt x="566724" y="1139810"/>
                        <a:pt x="566724" y="1156247"/>
                      </a:cubicBezTo>
                      <a:lnTo>
                        <a:pt x="566724" y="1192531"/>
                      </a:lnTo>
                      <a:lnTo>
                        <a:pt x="483315" y="1192531"/>
                      </a:lnTo>
                      <a:lnTo>
                        <a:pt x="483315" y="1156247"/>
                      </a:lnTo>
                      <a:cubicBezTo>
                        <a:pt x="483315" y="1139810"/>
                        <a:pt x="469988" y="1126481"/>
                        <a:pt x="453549" y="1126481"/>
                      </a:cubicBezTo>
                      <a:cubicBezTo>
                        <a:pt x="437109" y="1126481"/>
                        <a:pt x="423783" y="1139810"/>
                        <a:pt x="423783" y="1156247"/>
                      </a:cubicBezTo>
                      <a:lnTo>
                        <a:pt x="423783" y="1192531"/>
                      </a:lnTo>
                      <a:lnTo>
                        <a:pt x="415217" y="1192531"/>
                      </a:lnTo>
                      <a:cubicBezTo>
                        <a:pt x="398557" y="1192531"/>
                        <a:pt x="385005" y="1178976"/>
                        <a:pt x="385005" y="1162319"/>
                      </a:cubicBezTo>
                      <a:lnTo>
                        <a:pt x="385005" y="1088113"/>
                      </a:lnTo>
                      <a:cubicBezTo>
                        <a:pt x="385005" y="1079246"/>
                        <a:pt x="381052" y="1070837"/>
                        <a:pt x="374218" y="1065182"/>
                      </a:cubicBezTo>
                      <a:cubicBezTo>
                        <a:pt x="319425" y="1019837"/>
                        <a:pt x="288115" y="953085"/>
                        <a:pt x="288314" y="882049"/>
                      </a:cubicBezTo>
                      <a:cubicBezTo>
                        <a:pt x="288674" y="755003"/>
                        <a:pt x="392550" y="649204"/>
                        <a:pt x="519905" y="646109"/>
                      </a:cubicBezTo>
                      <a:lnTo>
                        <a:pt x="528999" y="646109"/>
                      </a:lnTo>
                      <a:cubicBezTo>
                        <a:pt x="589783" y="646903"/>
                        <a:pt x="646820" y="670436"/>
                        <a:pt x="690415" y="713019"/>
                      </a:cubicBezTo>
                      <a:cubicBezTo>
                        <a:pt x="736400" y="757932"/>
                        <a:pt x="761721" y="818208"/>
                        <a:pt x="761721" y="882736"/>
                      </a:cubicBezTo>
                      <a:cubicBezTo>
                        <a:pt x="761721" y="953501"/>
                        <a:pt x="730411" y="1020004"/>
                        <a:pt x="675821" y="1065185"/>
                      </a:cubicBezTo>
                      <a:cubicBezTo>
                        <a:pt x="668987" y="1070840"/>
                        <a:pt x="665034" y="1079249"/>
                        <a:pt x="665034" y="1088116"/>
                      </a:cubicBezTo>
                      <a:lnTo>
                        <a:pt x="665034" y="1162322"/>
                      </a:lnTo>
                      <a:cubicBezTo>
                        <a:pt x="665034" y="1178982"/>
                        <a:pt x="651478" y="1192534"/>
                        <a:pt x="634819" y="1192534"/>
                      </a:cubicBezTo>
                      <a:lnTo>
                        <a:pt x="626255" y="1192534"/>
                      </a:lnTo>
                      <a:lnTo>
                        <a:pt x="626255" y="1156250"/>
                      </a:lnTo>
                      <a:cubicBezTo>
                        <a:pt x="626255" y="1139807"/>
                        <a:pt x="612929" y="1126481"/>
                        <a:pt x="596489" y="1126481"/>
                      </a:cubicBezTo>
                      <a:close/>
                      <a:moveTo>
                        <a:pt x="60229" y="646106"/>
                      </a:moveTo>
                      <a:lnTo>
                        <a:pt x="348241" y="646106"/>
                      </a:lnTo>
                      <a:cubicBezTo>
                        <a:pt x="276134" y="700324"/>
                        <a:pt x="229054" y="786287"/>
                        <a:pt x="228783" y="881876"/>
                      </a:cubicBezTo>
                      <a:cubicBezTo>
                        <a:pt x="228545" y="966003"/>
                        <a:pt x="263614" y="1045319"/>
                        <a:pt x="325470" y="1101675"/>
                      </a:cubicBezTo>
                      <a:lnTo>
                        <a:pt x="325470" y="1162316"/>
                      </a:lnTo>
                      <a:cubicBezTo>
                        <a:pt x="325470" y="1172913"/>
                        <a:pt x="327331" y="1183084"/>
                        <a:pt x="330718" y="1192528"/>
                      </a:cubicBezTo>
                      <a:lnTo>
                        <a:pt x="60229" y="1192528"/>
                      </a:lnTo>
                      <a:lnTo>
                        <a:pt x="60229" y="646106"/>
                      </a:lnTo>
                      <a:close/>
                      <a:moveTo>
                        <a:pt x="887320" y="1000605"/>
                      </a:moveTo>
                      <a:cubicBezTo>
                        <a:pt x="884758" y="1001159"/>
                        <a:pt x="882204" y="1001751"/>
                        <a:pt x="879659" y="1002379"/>
                      </a:cubicBezTo>
                      <a:cubicBezTo>
                        <a:pt x="850259" y="1009657"/>
                        <a:pt x="822119" y="1022072"/>
                        <a:pt x="796449" y="1039283"/>
                      </a:cubicBezTo>
                      <a:cubicBezTo>
                        <a:pt x="796428" y="1039298"/>
                        <a:pt x="796407" y="1039310"/>
                        <a:pt x="796389" y="1039324"/>
                      </a:cubicBezTo>
                      <a:cubicBezTo>
                        <a:pt x="792823" y="1041718"/>
                        <a:pt x="789299" y="1044191"/>
                        <a:pt x="785831" y="1046769"/>
                      </a:cubicBezTo>
                      <a:cubicBezTo>
                        <a:pt x="785790" y="1046799"/>
                        <a:pt x="785751" y="1046831"/>
                        <a:pt x="785706" y="1046861"/>
                      </a:cubicBezTo>
                      <a:cubicBezTo>
                        <a:pt x="782483" y="1049263"/>
                        <a:pt x="779307" y="1051752"/>
                        <a:pt x="776173" y="1054312"/>
                      </a:cubicBezTo>
                      <a:cubicBezTo>
                        <a:pt x="775842" y="1054579"/>
                        <a:pt x="775509" y="1054841"/>
                        <a:pt x="775181" y="1055112"/>
                      </a:cubicBezTo>
                      <a:cubicBezTo>
                        <a:pt x="772184" y="1057586"/>
                        <a:pt x="769234" y="1060140"/>
                        <a:pt x="766323" y="1062759"/>
                      </a:cubicBezTo>
                      <a:cubicBezTo>
                        <a:pt x="765746" y="1063280"/>
                        <a:pt x="765174" y="1063807"/>
                        <a:pt x="764600" y="1064334"/>
                      </a:cubicBezTo>
                      <a:cubicBezTo>
                        <a:pt x="761689" y="1067001"/>
                        <a:pt x="758810" y="1069715"/>
                        <a:pt x="755994" y="1072528"/>
                      </a:cubicBezTo>
                      <a:cubicBezTo>
                        <a:pt x="755962" y="1072558"/>
                        <a:pt x="755935" y="1072591"/>
                        <a:pt x="755905" y="1072623"/>
                      </a:cubicBezTo>
                      <a:cubicBezTo>
                        <a:pt x="753176" y="1075356"/>
                        <a:pt x="750535" y="1078154"/>
                        <a:pt x="747940" y="1080984"/>
                      </a:cubicBezTo>
                      <a:cubicBezTo>
                        <a:pt x="747529" y="1081431"/>
                        <a:pt x="747100" y="1081866"/>
                        <a:pt x="746693" y="1082312"/>
                      </a:cubicBezTo>
                      <a:cubicBezTo>
                        <a:pt x="746383" y="1082654"/>
                        <a:pt x="746097" y="1083012"/>
                        <a:pt x="745788" y="1083357"/>
                      </a:cubicBezTo>
                      <a:cubicBezTo>
                        <a:pt x="743439" y="1085979"/>
                        <a:pt x="741132" y="1088634"/>
                        <a:pt x="738897" y="1091337"/>
                      </a:cubicBezTo>
                      <a:cubicBezTo>
                        <a:pt x="738614" y="1091679"/>
                        <a:pt x="738326" y="1092016"/>
                        <a:pt x="738043" y="1092358"/>
                      </a:cubicBezTo>
                      <a:cubicBezTo>
                        <a:pt x="735763" y="1095144"/>
                        <a:pt x="733563" y="1097984"/>
                        <a:pt x="731405" y="1100853"/>
                      </a:cubicBezTo>
                      <a:cubicBezTo>
                        <a:pt x="730601" y="1101922"/>
                        <a:pt x="729807" y="1102996"/>
                        <a:pt x="729021" y="1104077"/>
                      </a:cubicBezTo>
                      <a:cubicBezTo>
                        <a:pt x="727500" y="1106163"/>
                        <a:pt x="726017" y="1108271"/>
                        <a:pt x="724559" y="1110399"/>
                      </a:cubicBezTo>
                      <a:lnTo>
                        <a:pt x="724559" y="1101675"/>
                      </a:lnTo>
                      <a:cubicBezTo>
                        <a:pt x="786183" y="1045528"/>
                        <a:pt x="821247" y="966524"/>
                        <a:pt x="821247" y="882730"/>
                      </a:cubicBezTo>
                      <a:cubicBezTo>
                        <a:pt x="821247" y="802036"/>
                        <a:pt x="789555" y="726637"/>
                        <a:pt x="732006" y="670427"/>
                      </a:cubicBezTo>
                      <a:cubicBezTo>
                        <a:pt x="723044" y="661673"/>
                        <a:pt x="713629" y="653559"/>
                        <a:pt x="703815" y="646106"/>
                      </a:cubicBezTo>
                      <a:lnTo>
                        <a:pt x="989800" y="646106"/>
                      </a:lnTo>
                      <a:lnTo>
                        <a:pt x="989800" y="998953"/>
                      </a:lnTo>
                      <a:cubicBezTo>
                        <a:pt x="960678" y="993685"/>
                        <a:pt x="931314" y="993366"/>
                        <a:pt x="902787" y="997751"/>
                      </a:cubicBezTo>
                      <a:cubicBezTo>
                        <a:pt x="897607" y="998546"/>
                        <a:pt x="892443" y="999498"/>
                        <a:pt x="887320" y="1000605"/>
                      </a:cubicBezTo>
                      <a:close/>
                      <a:moveTo>
                        <a:pt x="105886" y="60229"/>
                      </a:moveTo>
                      <a:lnTo>
                        <a:pt x="944152" y="60229"/>
                      </a:lnTo>
                      <a:lnTo>
                        <a:pt x="944152" y="236459"/>
                      </a:lnTo>
                      <a:lnTo>
                        <a:pt x="857034" y="236459"/>
                      </a:lnTo>
                      <a:lnTo>
                        <a:pt x="193004" y="236459"/>
                      </a:lnTo>
                      <a:lnTo>
                        <a:pt x="105886" y="236459"/>
                      </a:lnTo>
                      <a:lnTo>
                        <a:pt x="105886" y="60229"/>
                      </a:lnTo>
                      <a:close/>
                      <a:moveTo>
                        <a:pt x="222770" y="295991"/>
                      </a:moveTo>
                      <a:lnTo>
                        <a:pt x="827271" y="295991"/>
                      </a:lnTo>
                      <a:lnTo>
                        <a:pt x="827271" y="343479"/>
                      </a:lnTo>
                      <a:lnTo>
                        <a:pt x="222770" y="343479"/>
                      </a:lnTo>
                      <a:lnTo>
                        <a:pt x="222770" y="295991"/>
                      </a:lnTo>
                      <a:close/>
                      <a:moveTo>
                        <a:pt x="115266" y="403010"/>
                      </a:moveTo>
                      <a:lnTo>
                        <a:pt x="193001" y="403010"/>
                      </a:lnTo>
                      <a:lnTo>
                        <a:pt x="857034" y="403010"/>
                      </a:lnTo>
                      <a:lnTo>
                        <a:pt x="934770" y="403010"/>
                      </a:lnTo>
                      <a:cubicBezTo>
                        <a:pt x="965116" y="403010"/>
                        <a:pt x="989806" y="427712"/>
                        <a:pt x="989806" y="458076"/>
                      </a:cubicBezTo>
                      <a:lnTo>
                        <a:pt x="989806" y="586574"/>
                      </a:lnTo>
                      <a:lnTo>
                        <a:pt x="532714" y="586574"/>
                      </a:lnTo>
                      <a:cubicBezTo>
                        <a:pt x="528296" y="586479"/>
                        <a:pt x="523858" y="586476"/>
                        <a:pt x="519408" y="586574"/>
                      </a:cubicBezTo>
                      <a:lnTo>
                        <a:pt x="60229" y="586574"/>
                      </a:lnTo>
                      <a:lnTo>
                        <a:pt x="60229" y="518102"/>
                      </a:lnTo>
                      <a:lnTo>
                        <a:pt x="757426" y="518102"/>
                      </a:lnTo>
                      <a:cubicBezTo>
                        <a:pt x="773866" y="518102"/>
                        <a:pt x="787192" y="504773"/>
                        <a:pt x="787192" y="488336"/>
                      </a:cubicBezTo>
                      <a:cubicBezTo>
                        <a:pt x="787192" y="471896"/>
                        <a:pt x="773866" y="458570"/>
                        <a:pt x="757426" y="458570"/>
                      </a:cubicBezTo>
                      <a:lnTo>
                        <a:pt x="60229" y="458570"/>
                      </a:lnTo>
                      <a:lnTo>
                        <a:pt x="60229" y="458076"/>
                      </a:lnTo>
                      <a:cubicBezTo>
                        <a:pt x="60229" y="427712"/>
                        <a:pt x="84919" y="403010"/>
                        <a:pt x="115266" y="403010"/>
                      </a:cubicBezTo>
                      <a:close/>
                      <a:moveTo>
                        <a:pt x="775946" y="1465166"/>
                      </a:moveTo>
                      <a:lnTo>
                        <a:pt x="115266" y="1465166"/>
                      </a:lnTo>
                      <a:cubicBezTo>
                        <a:pt x="84919" y="1465166"/>
                        <a:pt x="60229" y="1440476"/>
                        <a:pt x="60229" y="1410130"/>
                      </a:cubicBezTo>
                      <a:lnTo>
                        <a:pt x="60229" y="1252062"/>
                      </a:lnTo>
                      <a:lnTo>
                        <a:pt x="415217" y="1252062"/>
                      </a:lnTo>
                      <a:lnTo>
                        <a:pt x="634819" y="1252062"/>
                      </a:lnTo>
                      <a:lnTo>
                        <a:pt x="678607" y="1252062"/>
                      </a:lnTo>
                      <a:cubicBezTo>
                        <a:pt x="678535" y="1254649"/>
                        <a:pt x="678419" y="1257227"/>
                        <a:pt x="678419" y="1259825"/>
                      </a:cubicBezTo>
                      <a:cubicBezTo>
                        <a:pt x="678419" y="1285718"/>
                        <a:pt x="682149" y="1311034"/>
                        <a:pt x="689278" y="1335192"/>
                      </a:cubicBezTo>
                      <a:lnTo>
                        <a:pt x="292612" y="1335192"/>
                      </a:lnTo>
                      <a:cubicBezTo>
                        <a:pt x="276173" y="1335192"/>
                        <a:pt x="262846" y="1348518"/>
                        <a:pt x="262846" y="1364958"/>
                      </a:cubicBezTo>
                      <a:cubicBezTo>
                        <a:pt x="262846" y="1381394"/>
                        <a:pt x="276173" y="1394723"/>
                        <a:pt x="292612" y="1394723"/>
                      </a:cubicBezTo>
                      <a:lnTo>
                        <a:pt x="715248" y="1394723"/>
                      </a:lnTo>
                      <a:cubicBezTo>
                        <a:pt x="721874" y="1405879"/>
                        <a:pt x="729348" y="1416589"/>
                        <a:pt x="737647" y="1426775"/>
                      </a:cubicBezTo>
                      <a:cubicBezTo>
                        <a:pt x="737721" y="1426867"/>
                        <a:pt x="737790" y="1426962"/>
                        <a:pt x="737864" y="1427052"/>
                      </a:cubicBezTo>
                      <a:cubicBezTo>
                        <a:pt x="740308" y="1430043"/>
                        <a:pt x="742847" y="1432969"/>
                        <a:pt x="745431" y="1435868"/>
                      </a:cubicBezTo>
                      <a:cubicBezTo>
                        <a:pt x="745862" y="1436350"/>
                        <a:pt x="746261" y="1436853"/>
                        <a:pt x="746696" y="1437333"/>
                      </a:cubicBezTo>
                      <a:cubicBezTo>
                        <a:pt x="749705" y="1440657"/>
                        <a:pt x="752804" y="1443923"/>
                        <a:pt x="755997" y="1447120"/>
                      </a:cubicBezTo>
                      <a:cubicBezTo>
                        <a:pt x="759170" y="1450293"/>
                        <a:pt x="762412" y="1453370"/>
                        <a:pt x="765716" y="1456362"/>
                      </a:cubicBezTo>
                      <a:cubicBezTo>
                        <a:pt x="766249" y="1456847"/>
                        <a:pt x="766808" y="1457293"/>
                        <a:pt x="767347" y="1457770"/>
                      </a:cubicBezTo>
                      <a:cubicBezTo>
                        <a:pt x="770148" y="1460267"/>
                        <a:pt x="772976" y="1462729"/>
                        <a:pt x="775863" y="1465095"/>
                      </a:cubicBezTo>
                      <a:cubicBezTo>
                        <a:pt x="775893" y="1465116"/>
                        <a:pt x="775920" y="1465143"/>
                        <a:pt x="775946" y="1465166"/>
                      </a:cubicBezTo>
                      <a:close/>
                      <a:moveTo>
                        <a:pt x="1088491" y="1405022"/>
                      </a:moveTo>
                      <a:lnTo>
                        <a:pt x="1088491" y="1405022"/>
                      </a:lnTo>
                      <a:cubicBezTo>
                        <a:pt x="1049707" y="1443807"/>
                        <a:pt x="998141" y="1465166"/>
                        <a:pt x="943289" y="1465166"/>
                      </a:cubicBezTo>
                      <a:cubicBezTo>
                        <a:pt x="940925" y="1465166"/>
                        <a:pt x="938577" y="1465074"/>
                        <a:pt x="936225" y="1464994"/>
                      </a:cubicBezTo>
                      <a:cubicBezTo>
                        <a:pt x="934544" y="1464937"/>
                        <a:pt x="932862" y="1464878"/>
                        <a:pt x="931186" y="1464779"/>
                      </a:cubicBezTo>
                      <a:cubicBezTo>
                        <a:pt x="929594" y="1464687"/>
                        <a:pt x="928013" y="1464559"/>
                        <a:pt x="926426" y="1464431"/>
                      </a:cubicBezTo>
                      <a:cubicBezTo>
                        <a:pt x="924620" y="1464285"/>
                        <a:pt x="922810" y="1464137"/>
                        <a:pt x="921012" y="1463940"/>
                      </a:cubicBezTo>
                      <a:cubicBezTo>
                        <a:pt x="919607" y="1463788"/>
                        <a:pt x="918211" y="1463604"/>
                        <a:pt x="916815" y="1463425"/>
                      </a:cubicBezTo>
                      <a:cubicBezTo>
                        <a:pt x="914848" y="1463172"/>
                        <a:pt x="912883" y="1462916"/>
                        <a:pt x="910930" y="1462607"/>
                      </a:cubicBezTo>
                      <a:cubicBezTo>
                        <a:pt x="909740" y="1462419"/>
                        <a:pt x="908561" y="1462202"/>
                        <a:pt x="907379" y="1461993"/>
                      </a:cubicBezTo>
                      <a:cubicBezTo>
                        <a:pt x="905242" y="1461618"/>
                        <a:pt x="903108" y="1461231"/>
                        <a:pt x="900989" y="1460791"/>
                      </a:cubicBezTo>
                      <a:cubicBezTo>
                        <a:pt x="900021" y="1460589"/>
                        <a:pt x="899063" y="1460359"/>
                        <a:pt x="898096" y="1460142"/>
                      </a:cubicBezTo>
                      <a:cubicBezTo>
                        <a:pt x="895792" y="1459624"/>
                        <a:pt x="893494" y="1459094"/>
                        <a:pt x="891211" y="1458499"/>
                      </a:cubicBezTo>
                      <a:cubicBezTo>
                        <a:pt x="890452" y="1458302"/>
                        <a:pt x="889702" y="1458079"/>
                        <a:pt x="888946" y="1457874"/>
                      </a:cubicBezTo>
                      <a:cubicBezTo>
                        <a:pt x="886493" y="1457204"/>
                        <a:pt x="884046" y="1456514"/>
                        <a:pt x="881626" y="1455752"/>
                      </a:cubicBezTo>
                      <a:cubicBezTo>
                        <a:pt x="881055" y="1455573"/>
                        <a:pt x="880489" y="1455374"/>
                        <a:pt x="879918" y="1455189"/>
                      </a:cubicBezTo>
                      <a:cubicBezTo>
                        <a:pt x="877343" y="1454356"/>
                        <a:pt x="874780" y="1453492"/>
                        <a:pt x="872244" y="1452561"/>
                      </a:cubicBezTo>
                      <a:cubicBezTo>
                        <a:pt x="871824" y="1452406"/>
                        <a:pt x="871414" y="1452236"/>
                        <a:pt x="870997" y="1452078"/>
                      </a:cubicBezTo>
                      <a:cubicBezTo>
                        <a:pt x="868339" y="1451081"/>
                        <a:pt x="865696" y="1450046"/>
                        <a:pt x="863085" y="1448935"/>
                      </a:cubicBezTo>
                      <a:cubicBezTo>
                        <a:pt x="862773" y="1448804"/>
                        <a:pt x="862469" y="1448658"/>
                        <a:pt x="862156" y="1448524"/>
                      </a:cubicBezTo>
                      <a:cubicBezTo>
                        <a:pt x="859463" y="1447367"/>
                        <a:pt x="856790" y="1446164"/>
                        <a:pt x="854150" y="1444890"/>
                      </a:cubicBezTo>
                      <a:cubicBezTo>
                        <a:pt x="853891" y="1444765"/>
                        <a:pt x="853644" y="1444631"/>
                        <a:pt x="853388" y="1444506"/>
                      </a:cubicBezTo>
                      <a:cubicBezTo>
                        <a:pt x="850715" y="1443202"/>
                        <a:pt x="848063" y="1441851"/>
                        <a:pt x="845443" y="1440428"/>
                      </a:cubicBezTo>
                      <a:cubicBezTo>
                        <a:pt x="845184" y="1440285"/>
                        <a:pt x="844928" y="1440131"/>
                        <a:pt x="844669" y="1439991"/>
                      </a:cubicBezTo>
                      <a:cubicBezTo>
                        <a:pt x="842074" y="1438568"/>
                        <a:pt x="839499" y="1437097"/>
                        <a:pt x="836963" y="1435559"/>
                      </a:cubicBezTo>
                      <a:cubicBezTo>
                        <a:pt x="836638" y="1435359"/>
                        <a:pt x="836320" y="1435145"/>
                        <a:pt x="835993" y="1434945"/>
                      </a:cubicBezTo>
                      <a:cubicBezTo>
                        <a:pt x="833543" y="1433439"/>
                        <a:pt x="831111" y="1431894"/>
                        <a:pt x="828718" y="1430281"/>
                      </a:cubicBezTo>
                      <a:cubicBezTo>
                        <a:pt x="828236" y="1429957"/>
                        <a:pt x="827774" y="1429605"/>
                        <a:pt x="827295" y="1429278"/>
                      </a:cubicBezTo>
                      <a:cubicBezTo>
                        <a:pt x="825077" y="1427754"/>
                        <a:pt x="822872" y="1426212"/>
                        <a:pt x="820708" y="1424596"/>
                      </a:cubicBezTo>
                      <a:cubicBezTo>
                        <a:pt x="819958" y="1424036"/>
                        <a:pt x="819235" y="1423435"/>
                        <a:pt x="818490" y="1422864"/>
                      </a:cubicBezTo>
                      <a:cubicBezTo>
                        <a:pt x="816624" y="1421429"/>
                        <a:pt x="814755" y="1419997"/>
                        <a:pt x="812930" y="1418494"/>
                      </a:cubicBezTo>
                      <a:cubicBezTo>
                        <a:pt x="811748" y="1417518"/>
                        <a:pt x="810602" y="1416482"/>
                        <a:pt x="809436" y="1415479"/>
                      </a:cubicBezTo>
                      <a:cubicBezTo>
                        <a:pt x="808084" y="1414312"/>
                        <a:pt x="806712" y="1413175"/>
                        <a:pt x="805388" y="1411972"/>
                      </a:cubicBezTo>
                      <a:cubicBezTo>
                        <a:pt x="802908" y="1409719"/>
                        <a:pt x="800473" y="1407403"/>
                        <a:pt x="798089" y="1405019"/>
                      </a:cubicBezTo>
                      <a:cubicBezTo>
                        <a:pt x="759304" y="1366237"/>
                        <a:pt x="737945" y="1314668"/>
                        <a:pt x="737945" y="1259822"/>
                      </a:cubicBezTo>
                      <a:cubicBezTo>
                        <a:pt x="737945" y="1249190"/>
                        <a:pt x="738769" y="1238689"/>
                        <a:pt x="740347" y="1228372"/>
                      </a:cubicBezTo>
                      <a:cubicBezTo>
                        <a:pt x="740442" y="1227920"/>
                        <a:pt x="740555" y="1227476"/>
                        <a:pt x="740629" y="1227018"/>
                      </a:cubicBezTo>
                      <a:cubicBezTo>
                        <a:pt x="744029" y="1205887"/>
                        <a:pt x="750601" y="1185727"/>
                        <a:pt x="760060" y="1167031"/>
                      </a:cubicBezTo>
                      <a:cubicBezTo>
                        <a:pt x="760254" y="1166647"/>
                        <a:pt x="760441" y="1166260"/>
                        <a:pt x="760641" y="1165879"/>
                      </a:cubicBezTo>
                      <a:cubicBezTo>
                        <a:pt x="761614" y="1163986"/>
                        <a:pt x="762626" y="1162114"/>
                        <a:pt x="763659" y="1160250"/>
                      </a:cubicBezTo>
                      <a:cubicBezTo>
                        <a:pt x="764115" y="1159429"/>
                        <a:pt x="764582" y="1158613"/>
                        <a:pt x="765049" y="1157798"/>
                      </a:cubicBezTo>
                      <a:cubicBezTo>
                        <a:pt x="765990" y="1156158"/>
                        <a:pt x="766939" y="1154520"/>
                        <a:pt x="767928" y="1152907"/>
                      </a:cubicBezTo>
                      <a:cubicBezTo>
                        <a:pt x="768642" y="1151737"/>
                        <a:pt x="769389" y="1150588"/>
                        <a:pt x="770130" y="1149434"/>
                      </a:cubicBezTo>
                      <a:cubicBezTo>
                        <a:pt x="771285" y="1147627"/>
                        <a:pt x="772461" y="1145835"/>
                        <a:pt x="773672" y="1144064"/>
                      </a:cubicBezTo>
                      <a:cubicBezTo>
                        <a:pt x="774940" y="1142212"/>
                        <a:pt x="776223" y="1140367"/>
                        <a:pt x="777560" y="1138551"/>
                      </a:cubicBezTo>
                      <a:cubicBezTo>
                        <a:pt x="778253" y="1137605"/>
                        <a:pt x="778979" y="1136679"/>
                        <a:pt x="779688" y="1135744"/>
                      </a:cubicBezTo>
                      <a:cubicBezTo>
                        <a:pt x="780878" y="1134179"/>
                        <a:pt x="782087" y="1132622"/>
                        <a:pt x="783325" y="1131089"/>
                      </a:cubicBezTo>
                      <a:cubicBezTo>
                        <a:pt x="784052" y="1130190"/>
                        <a:pt x="784790" y="1129297"/>
                        <a:pt x="785531" y="1128407"/>
                      </a:cubicBezTo>
                      <a:cubicBezTo>
                        <a:pt x="786891" y="1126779"/>
                        <a:pt x="788281" y="1125172"/>
                        <a:pt x="789698" y="1123582"/>
                      </a:cubicBezTo>
                      <a:cubicBezTo>
                        <a:pt x="790347" y="1122853"/>
                        <a:pt x="790984" y="1122118"/>
                        <a:pt x="791645" y="1121394"/>
                      </a:cubicBezTo>
                      <a:cubicBezTo>
                        <a:pt x="793743" y="1119102"/>
                        <a:pt x="795880" y="1116837"/>
                        <a:pt x="798092" y="1114626"/>
                      </a:cubicBezTo>
                      <a:cubicBezTo>
                        <a:pt x="800265" y="1112450"/>
                        <a:pt x="802494" y="1110351"/>
                        <a:pt x="804748" y="1108286"/>
                      </a:cubicBezTo>
                      <a:cubicBezTo>
                        <a:pt x="805355" y="1107729"/>
                        <a:pt x="805971" y="1107181"/>
                        <a:pt x="806584" y="1106634"/>
                      </a:cubicBezTo>
                      <a:cubicBezTo>
                        <a:pt x="808468" y="1104949"/>
                        <a:pt x="810376" y="1103297"/>
                        <a:pt x="812311" y="1101689"/>
                      </a:cubicBezTo>
                      <a:cubicBezTo>
                        <a:pt x="812743" y="1101332"/>
                        <a:pt x="813165" y="1100966"/>
                        <a:pt x="813597" y="1100612"/>
                      </a:cubicBezTo>
                      <a:cubicBezTo>
                        <a:pt x="816044" y="1098612"/>
                        <a:pt x="818526" y="1096665"/>
                        <a:pt x="821050" y="1094787"/>
                      </a:cubicBezTo>
                      <a:cubicBezTo>
                        <a:pt x="821220" y="1094659"/>
                        <a:pt x="821393" y="1094540"/>
                        <a:pt x="821562" y="1094415"/>
                      </a:cubicBezTo>
                      <a:cubicBezTo>
                        <a:pt x="824036" y="1092584"/>
                        <a:pt x="826545" y="1090816"/>
                        <a:pt x="829090" y="1089105"/>
                      </a:cubicBezTo>
                      <a:cubicBezTo>
                        <a:pt x="829286" y="1088971"/>
                        <a:pt x="829483" y="1088837"/>
                        <a:pt x="829682" y="1088706"/>
                      </a:cubicBezTo>
                      <a:cubicBezTo>
                        <a:pt x="863061" y="1066444"/>
                        <a:pt x="902254" y="1054484"/>
                        <a:pt x="943289" y="1054484"/>
                      </a:cubicBezTo>
                      <a:cubicBezTo>
                        <a:pt x="956972" y="1054484"/>
                        <a:pt x="970447" y="1055815"/>
                        <a:pt x="983571" y="1058413"/>
                      </a:cubicBezTo>
                      <a:cubicBezTo>
                        <a:pt x="983687" y="1058437"/>
                        <a:pt x="983803" y="1058464"/>
                        <a:pt x="983919" y="1058485"/>
                      </a:cubicBezTo>
                      <a:cubicBezTo>
                        <a:pt x="986461" y="1058994"/>
                        <a:pt x="988982" y="1059580"/>
                        <a:pt x="991497" y="1060181"/>
                      </a:cubicBezTo>
                      <a:cubicBezTo>
                        <a:pt x="992682" y="1060470"/>
                        <a:pt x="993866" y="1060750"/>
                        <a:pt x="995048" y="1061059"/>
                      </a:cubicBezTo>
                      <a:cubicBezTo>
                        <a:pt x="996209" y="1061360"/>
                        <a:pt x="997358" y="1061696"/>
                        <a:pt x="998516" y="1062018"/>
                      </a:cubicBezTo>
                      <a:cubicBezTo>
                        <a:pt x="1002245" y="1063063"/>
                        <a:pt x="1005966" y="1064191"/>
                        <a:pt x="1009669" y="1065453"/>
                      </a:cubicBezTo>
                      <a:cubicBezTo>
                        <a:pt x="1039015" y="1075448"/>
                        <a:pt x="1065923" y="1092063"/>
                        <a:pt x="1088485" y="1114629"/>
                      </a:cubicBezTo>
                      <a:cubicBezTo>
                        <a:pt x="1127270" y="1153410"/>
                        <a:pt x="1148630" y="1204979"/>
                        <a:pt x="1148630" y="1259825"/>
                      </a:cubicBezTo>
                      <a:cubicBezTo>
                        <a:pt x="1148633" y="1314671"/>
                        <a:pt x="1127276" y="1366240"/>
                        <a:pt x="1088491" y="1405022"/>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PA-任意多边形: 形状 2719">
                  <a:extLst>
                    <a:ext uri="{FF2B5EF4-FFF2-40B4-BE49-F238E27FC236}">
                      <a16:creationId xmlns:a16="http://schemas.microsoft.com/office/drawing/2014/main" id="{68F45011-4B99-404D-9FF5-BDD549D92888}"/>
                    </a:ext>
                  </a:extLst>
                </p:cNvPr>
                <p:cNvSpPr/>
                <p:nvPr>
                  <p:custDataLst>
                    <p:tags r:id="rId34"/>
                  </p:custDataLst>
                </p:nvPr>
              </p:nvSpPr>
              <p:spPr>
                <a:xfrm>
                  <a:off x="-817731" y="24869229"/>
                  <a:ext cx="169664" cy="169664"/>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664" h="169664">
                      <a:moveTo>
                        <a:pt x="85690" y="170683"/>
                      </a:moveTo>
                      <a:cubicBezTo>
                        <a:pt x="38824" y="170683"/>
                        <a:pt x="698" y="132553"/>
                        <a:pt x="698" y="85690"/>
                      </a:cubicBezTo>
                      <a:cubicBezTo>
                        <a:pt x="698" y="38827"/>
                        <a:pt x="38827" y="698"/>
                        <a:pt x="85690" y="698"/>
                      </a:cubicBezTo>
                      <a:cubicBezTo>
                        <a:pt x="132553" y="698"/>
                        <a:pt x="170683" y="38824"/>
                        <a:pt x="170683" y="85690"/>
                      </a:cubicBezTo>
                      <a:cubicBezTo>
                        <a:pt x="170686" y="132556"/>
                        <a:pt x="132556" y="170683"/>
                        <a:pt x="85690" y="170683"/>
                      </a:cubicBezTo>
                      <a:close/>
                      <a:moveTo>
                        <a:pt x="85690" y="60232"/>
                      </a:moveTo>
                      <a:cubicBezTo>
                        <a:pt x="71650" y="60232"/>
                        <a:pt x="60229" y="71653"/>
                        <a:pt x="60229" y="85693"/>
                      </a:cubicBezTo>
                      <a:cubicBezTo>
                        <a:pt x="60229" y="99734"/>
                        <a:pt x="71650" y="111155"/>
                        <a:pt x="85690" y="111155"/>
                      </a:cubicBezTo>
                      <a:cubicBezTo>
                        <a:pt x="99731" y="111155"/>
                        <a:pt x="111152" y="99734"/>
                        <a:pt x="111152" y="85693"/>
                      </a:cubicBezTo>
                      <a:cubicBezTo>
                        <a:pt x="111152" y="71653"/>
                        <a:pt x="99731" y="60232"/>
                        <a:pt x="85690" y="60232"/>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25" name="PA-任意多边形: 形状 2720">
                  <a:extLst>
                    <a:ext uri="{FF2B5EF4-FFF2-40B4-BE49-F238E27FC236}">
                      <a16:creationId xmlns:a16="http://schemas.microsoft.com/office/drawing/2014/main" id="{48D5EE13-376D-4BB0-BE3E-3578E1EEFBB0}"/>
                    </a:ext>
                  </a:extLst>
                </p:cNvPr>
                <p:cNvSpPr/>
                <p:nvPr>
                  <p:custDataLst>
                    <p:tags r:id="rId35"/>
                  </p:custDataLst>
                </p:nvPr>
              </p:nvSpPr>
              <p:spPr>
                <a:xfrm>
                  <a:off x="-1040807" y="24869229"/>
                  <a:ext cx="169664" cy="169664"/>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664" h="169664">
                      <a:moveTo>
                        <a:pt x="85690" y="170683"/>
                      </a:moveTo>
                      <a:cubicBezTo>
                        <a:pt x="38824" y="170683"/>
                        <a:pt x="698" y="132553"/>
                        <a:pt x="698" y="85690"/>
                      </a:cubicBezTo>
                      <a:cubicBezTo>
                        <a:pt x="698" y="38827"/>
                        <a:pt x="38824" y="698"/>
                        <a:pt x="85690" y="698"/>
                      </a:cubicBezTo>
                      <a:cubicBezTo>
                        <a:pt x="132556" y="698"/>
                        <a:pt x="170683" y="38824"/>
                        <a:pt x="170683" y="85690"/>
                      </a:cubicBezTo>
                      <a:cubicBezTo>
                        <a:pt x="170683" y="132556"/>
                        <a:pt x="132556" y="170683"/>
                        <a:pt x="85690" y="170683"/>
                      </a:cubicBezTo>
                      <a:close/>
                      <a:moveTo>
                        <a:pt x="85690" y="60232"/>
                      </a:moveTo>
                      <a:cubicBezTo>
                        <a:pt x="71653" y="60232"/>
                        <a:pt x="60229" y="71653"/>
                        <a:pt x="60229" y="85693"/>
                      </a:cubicBezTo>
                      <a:cubicBezTo>
                        <a:pt x="60229" y="99734"/>
                        <a:pt x="71650" y="111155"/>
                        <a:pt x="85690" y="111155"/>
                      </a:cubicBezTo>
                      <a:cubicBezTo>
                        <a:pt x="99731" y="111155"/>
                        <a:pt x="111152" y="99734"/>
                        <a:pt x="111152" y="85693"/>
                      </a:cubicBezTo>
                      <a:cubicBezTo>
                        <a:pt x="111152" y="71653"/>
                        <a:pt x="99731" y="60232"/>
                        <a:pt x="85690" y="60232"/>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PA-任意多边形: 形状 2721">
                  <a:extLst>
                    <a:ext uri="{FF2B5EF4-FFF2-40B4-BE49-F238E27FC236}">
                      <a16:creationId xmlns:a16="http://schemas.microsoft.com/office/drawing/2014/main" id="{062455E8-A9C3-49EC-9729-94BEAF083AFF}"/>
                    </a:ext>
                  </a:extLst>
                </p:cNvPr>
                <p:cNvSpPr/>
                <p:nvPr>
                  <p:custDataLst>
                    <p:tags r:id="rId36"/>
                  </p:custDataLst>
                </p:nvPr>
              </p:nvSpPr>
              <p:spPr>
                <a:xfrm>
                  <a:off x="-907583" y="25071147"/>
                  <a:ext cx="130969" cy="101203"/>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968" h="101203">
                      <a:moveTo>
                        <a:pt x="30450" y="101430"/>
                      </a:moveTo>
                      <a:cubicBezTo>
                        <a:pt x="23541" y="101430"/>
                        <a:pt x="16600" y="99037"/>
                        <a:pt x="10968" y="94159"/>
                      </a:cubicBezTo>
                      <a:cubicBezTo>
                        <a:pt x="-1453" y="83395"/>
                        <a:pt x="-2795" y="64593"/>
                        <a:pt x="7968" y="52174"/>
                      </a:cubicBezTo>
                      <a:lnTo>
                        <a:pt x="43678" y="10970"/>
                      </a:lnTo>
                      <a:cubicBezTo>
                        <a:pt x="49330" y="4445"/>
                        <a:pt x="57539" y="698"/>
                        <a:pt x="66171" y="698"/>
                      </a:cubicBezTo>
                      <a:cubicBezTo>
                        <a:pt x="74803" y="698"/>
                        <a:pt x="83013" y="4445"/>
                        <a:pt x="88665" y="10970"/>
                      </a:cubicBezTo>
                      <a:lnTo>
                        <a:pt x="124375" y="52174"/>
                      </a:lnTo>
                      <a:cubicBezTo>
                        <a:pt x="135141" y="64595"/>
                        <a:pt x="133796" y="83392"/>
                        <a:pt x="121375" y="94159"/>
                      </a:cubicBezTo>
                      <a:cubicBezTo>
                        <a:pt x="108954" y="104928"/>
                        <a:pt x="90154" y="103583"/>
                        <a:pt x="79387" y="91158"/>
                      </a:cubicBezTo>
                      <a:lnTo>
                        <a:pt x="66171" y="75909"/>
                      </a:lnTo>
                      <a:lnTo>
                        <a:pt x="52959" y="91158"/>
                      </a:lnTo>
                      <a:cubicBezTo>
                        <a:pt x="47071" y="97951"/>
                        <a:pt x="38784" y="101430"/>
                        <a:pt x="30450" y="101430"/>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通-车-PA-Group 1115-车-305322">
                <a:extLst>
                  <a:ext uri="{FF2B5EF4-FFF2-40B4-BE49-F238E27FC236}">
                    <a16:creationId xmlns:a16="http://schemas.microsoft.com/office/drawing/2014/main" id="{FEEAB529-6608-42E1-8778-BE2CA705365E}"/>
                  </a:ext>
                </a:extLst>
              </p:cNvPr>
              <p:cNvGrpSpPr/>
              <p:nvPr>
                <p:custDataLst>
                  <p:tags r:id="rId2"/>
                </p:custDataLst>
              </p:nvPr>
            </p:nvGrpSpPr>
            <p:grpSpPr>
              <a:xfrm>
                <a:off x="4670852" y="4263906"/>
                <a:ext cx="2651472" cy="1378765"/>
                <a:chOff x="7759143" y="772482"/>
                <a:chExt cx="3093098" cy="1361104"/>
              </a:xfrm>
            </p:grpSpPr>
            <p:sp>
              <p:nvSpPr>
                <p:cNvPr id="28" name="PA-任意多边形 586">
                  <a:extLst>
                    <a:ext uri="{FF2B5EF4-FFF2-40B4-BE49-F238E27FC236}">
                      <a16:creationId xmlns:a16="http://schemas.microsoft.com/office/drawing/2014/main" id="{4F79AA36-169D-48DD-87C3-9E502098854E}"/>
                    </a:ext>
                  </a:extLst>
                </p:cNvPr>
                <p:cNvSpPr/>
                <p:nvPr>
                  <p:custDataLst>
                    <p:tags r:id="rId3"/>
                  </p:custDataLst>
                </p:nvPr>
              </p:nvSpPr>
              <p:spPr>
                <a:xfrm>
                  <a:off x="7759143" y="772482"/>
                  <a:ext cx="3093098" cy="1133669"/>
                </a:xfrm>
                <a:custGeom>
                  <a:avLst/>
                  <a:gdLst>
                    <a:gd name="connsiteX0" fmla="*/ 3091349 w 3093098"/>
                    <a:gd name="connsiteY0" fmla="*/ 443322 h 1133669"/>
                    <a:gd name="connsiteX1" fmla="*/ 3091349 w 3093098"/>
                    <a:gd name="connsiteY1" fmla="*/ 987063 h 1133669"/>
                    <a:gd name="connsiteX2" fmla="*/ 3036765 w 3093098"/>
                    <a:gd name="connsiteY2" fmla="*/ 1099030 h 1133669"/>
                    <a:gd name="connsiteX3" fmla="*/ 2949290 w 3093098"/>
                    <a:gd name="connsiteY3" fmla="*/ 1129122 h 1133669"/>
                    <a:gd name="connsiteX4" fmla="*/ 109518 w 3093098"/>
                    <a:gd name="connsiteY4" fmla="*/ 1129122 h 1133669"/>
                    <a:gd name="connsiteX5" fmla="*/ 5248 w 3093098"/>
                    <a:gd name="connsiteY5" fmla="*/ 1024852 h 1133669"/>
                    <a:gd name="connsiteX6" fmla="*/ 5248 w 3093098"/>
                    <a:gd name="connsiteY6" fmla="*/ 664457 h 1133669"/>
                    <a:gd name="connsiteX7" fmla="*/ 55634 w 3093098"/>
                    <a:gd name="connsiteY7" fmla="*/ 532895 h 1133669"/>
                    <a:gd name="connsiteX8" fmla="*/ 149407 w 3093098"/>
                    <a:gd name="connsiteY8" fmla="*/ 490908 h 1133669"/>
                    <a:gd name="connsiteX9" fmla="*/ 316658 w 3093098"/>
                    <a:gd name="connsiteY9" fmla="*/ 490908 h 1133669"/>
                    <a:gd name="connsiteX10" fmla="*/ 506303 w 3093098"/>
                    <a:gd name="connsiteY10" fmla="*/ 398535 h 1133669"/>
                    <a:gd name="connsiteX11" fmla="*/ 736535 w 3093098"/>
                    <a:gd name="connsiteY11" fmla="*/ 107420 h 1133669"/>
                    <a:gd name="connsiteX12" fmla="*/ 947874 w 3093098"/>
                    <a:gd name="connsiteY12" fmla="*/ 5249 h 1133669"/>
                    <a:gd name="connsiteX13" fmla="*/ 2876511 w 3093098"/>
                    <a:gd name="connsiteY13" fmla="*/ 5249 h 1133669"/>
                    <a:gd name="connsiteX14" fmla="*/ 3091349 w 3093098"/>
                    <a:gd name="connsiteY14" fmla="*/ 443322 h 113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93098" h="1133669">
                      <a:moveTo>
                        <a:pt x="3091349" y="443322"/>
                      </a:moveTo>
                      <a:lnTo>
                        <a:pt x="3091349" y="987063"/>
                      </a:lnTo>
                      <a:cubicBezTo>
                        <a:pt x="3091349" y="1032550"/>
                        <a:pt x="3069655" y="1073138"/>
                        <a:pt x="3036765" y="1099030"/>
                      </a:cubicBezTo>
                      <a:cubicBezTo>
                        <a:pt x="3012971" y="1117925"/>
                        <a:pt x="2982180" y="1129122"/>
                        <a:pt x="2949290" y="1129122"/>
                      </a:cubicBezTo>
                      <a:lnTo>
                        <a:pt x="109518" y="1129122"/>
                      </a:lnTo>
                      <a:cubicBezTo>
                        <a:pt x="52135" y="1129122"/>
                        <a:pt x="5248" y="1082235"/>
                        <a:pt x="5248" y="1024852"/>
                      </a:cubicBezTo>
                      <a:lnTo>
                        <a:pt x="5248" y="664457"/>
                      </a:lnTo>
                      <a:cubicBezTo>
                        <a:pt x="5248" y="616171"/>
                        <a:pt x="22743" y="568585"/>
                        <a:pt x="55634" y="532895"/>
                      </a:cubicBezTo>
                      <a:cubicBezTo>
                        <a:pt x="78727" y="508403"/>
                        <a:pt x="109518" y="488808"/>
                        <a:pt x="149407" y="490908"/>
                      </a:cubicBezTo>
                      <a:lnTo>
                        <a:pt x="316658" y="490908"/>
                      </a:lnTo>
                      <a:cubicBezTo>
                        <a:pt x="390836" y="490908"/>
                        <a:pt x="460816" y="456618"/>
                        <a:pt x="506303" y="398535"/>
                      </a:cubicBezTo>
                      <a:lnTo>
                        <a:pt x="736535" y="107420"/>
                      </a:lnTo>
                      <a:cubicBezTo>
                        <a:pt x="787620" y="42338"/>
                        <a:pt x="865298" y="5249"/>
                        <a:pt x="947874" y="5249"/>
                      </a:cubicBezTo>
                      <a:lnTo>
                        <a:pt x="2876511" y="5249"/>
                      </a:lnTo>
                      <a:cubicBezTo>
                        <a:pt x="3108844" y="4550"/>
                        <a:pt x="3090649" y="437723"/>
                        <a:pt x="3091349" y="443322"/>
                      </a:cubicBezTo>
                      <a:close/>
                    </a:path>
                  </a:pathLst>
                </a:custGeom>
                <a:solidFill>
                  <a:srgbClr val="EA2F2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29" name="PA-任意多边形 587">
                  <a:extLst>
                    <a:ext uri="{FF2B5EF4-FFF2-40B4-BE49-F238E27FC236}">
                      <a16:creationId xmlns:a16="http://schemas.microsoft.com/office/drawing/2014/main" id="{B4A57EC1-DFDC-4779-92DC-DF4B7A596B8A}"/>
                    </a:ext>
                  </a:extLst>
                </p:cNvPr>
                <p:cNvSpPr/>
                <p:nvPr>
                  <p:custDataLst>
                    <p:tags r:id="rId4"/>
                  </p:custDataLst>
                </p:nvPr>
              </p:nvSpPr>
              <p:spPr>
                <a:xfrm>
                  <a:off x="7759143" y="1757095"/>
                  <a:ext cx="3093098" cy="146957"/>
                </a:xfrm>
                <a:custGeom>
                  <a:avLst/>
                  <a:gdLst>
                    <a:gd name="connsiteX0" fmla="*/ 5248 w 3093098"/>
                    <a:gd name="connsiteY0" fmla="*/ 5248 h 146957"/>
                    <a:gd name="connsiteX1" fmla="*/ 5248 w 3093098"/>
                    <a:gd name="connsiteY1" fmla="*/ 40938 h 146957"/>
                    <a:gd name="connsiteX2" fmla="*/ 109518 w 3093098"/>
                    <a:gd name="connsiteY2" fmla="*/ 145208 h 146957"/>
                    <a:gd name="connsiteX3" fmla="*/ 2949290 w 3093098"/>
                    <a:gd name="connsiteY3" fmla="*/ 145208 h 146957"/>
                    <a:gd name="connsiteX4" fmla="*/ 3036765 w 3093098"/>
                    <a:gd name="connsiteY4" fmla="*/ 115116 h 146957"/>
                    <a:gd name="connsiteX5" fmla="*/ 3091349 w 3093098"/>
                    <a:gd name="connsiteY5" fmla="*/ 5248 h 146957"/>
                    <a:gd name="connsiteX6" fmla="*/ 5248 w 3093098"/>
                    <a:gd name="connsiteY6" fmla="*/ 5248 h 146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098" h="146957">
                      <a:moveTo>
                        <a:pt x="5248" y="5248"/>
                      </a:moveTo>
                      <a:lnTo>
                        <a:pt x="5248" y="40938"/>
                      </a:lnTo>
                      <a:cubicBezTo>
                        <a:pt x="5248" y="98321"/>
                        <a:pt x="52135" y="145208"/>
                        <a:pt x="109518" y="145208"/>
                      </a:cubicBezTo>
                      <a:lnTo>
                        <a:pt x="2949290" y="145208"/>
                      </a:lnTo>
                      <a:cubicBezTo>
                        <a:pt x="2982180" y="145208"/>
                        <a:pt x="3012971" y="134011"/>
                        <a:pt x="3036765" y="115116"/>
                      </a:cubicBezTo>
                      <a:cubicBezTo>
                        <a:pt x="3069655" y="89224"/>
                        <a:pt x="3090649" y="50035"/>
                        <a:pt x="3091349" y="5248"/>
                      </a:cubicBezTo>
                      <a:lnTo>
                        <a:pt x="5248" y="5248"/>
                      </a:lnTo>
                      <a:close/>
                    </a:path>
                  </a:pathLst>
                </a:custGeom>
                <a:solidFill>
                  <a:srgbClr val="B71515">
                    <a:alpha val="61000"/>
                  </a:srgbClr>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588">
                  <a:extLst>
                    <a:ext uri="{FF2B5EF4-FFF2-40B4-BE49-F238E27FC236}">
                      <a16:creationId xmlns:a16="http://schemas.microsoft.com/office/drawing/2014/main" id="{6C723985-E130-494D-9AAA-F8B3872E6927}"/>
                    </a:ext>
                  </a:extLst>
                </p:cNvPr>
                <p:cNvSpPr/>
                <p:nvPr>
                  <p:custDataLst>
                    <p:tags r:id="rId5"/>
                  </p:custDataLst>
                </p:nvPr>
              </p:nvSpPr>
              <p:spPr>
                <a:xfrm>
                  <a:off x="7908199" y="1503069"/>
                  <a:ext cx="727788" cy="398884"/>
                </a:xfrm>
                <a:custGeom>
                  <a:avLst/>
                  <a:gdLst>
                    <a:gd name="connsiteX0" fmla="*/ 728838 w 727787"/>
                    <a:gd name="connsiteY0" fmla="*/ 367043 h 398883"/>
                    <a:gd name="connsiteX1" fmla="*/ 727438 w 727787"/>
                    <a:gd name="connsiteY1" fmla="*/ 399234 h 398883"/>
                    <a:gd name="connsiteX2" fmla="*/ 6648 w 727787"/>
                    <a:gd name="connsiteY2" fmla="*/ 399234 h 398883"/>
                    <a:gd name="connsiteX3" fmla="*/ 5248 w 727787"/>
                    <a:gd name="connsiteY3" fmla="*/ 367043 h 398883"/>
                    <a:gd name="connsiteX4" fmla="*/ 367043 w 727787"/>
                    <a:gd name="connsiteY4" fmla="*/ 5248 h 398883"/>
                    <a:gd name="connsiteX5" fmla="*/ 728838 w 727787"/>
                    <a:gd name="connsiteY5"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787" h="398883">
                      <a:moveTo>
                        <a:pt x="728838" y="367043"/>
                      </a:moveTo>
                      <a:cubicBezTo>
                        <a:pt x="728838" y="377540"/>
                        <a:pt x="728138" y="388737"/>
                        <a:pt x="727438" y="399234"/>
                      </a:cubicBezTo>
                      <a:lnTo>
                        <a:pt x="6648" y="399234"/>
                      </a:lnTo>
                      <a:cubicBezTo>
                        <a:pt x="5949" y="388737"/>
                        <a:pt x="5248" y="378240"/>
                        <a:pt x="5248" y="367043"/>
                      </a:cubicBezTo>
                      <a:cubicBezTo>
                        <a:pt x="5248" y="167601"/>
                        <a:pt x="167601" y="5248"/>
                        <a:pt x="367043" y="5248"/>
                      </a:cubicBezTo>
                      <a:cubicBezTo>
                        <a:pt x="566485" y="5248"/>
                        <a:pt x="728838" y="167601"/>
                        <a:pt x="7288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PA-任意多边形 589">
                  <a:extLst>
                    <a:ext uri="{FF2B5EF4-FFF2-40B4-BE49-F238E27FC236}">
                      <a16:creationId xmlns:a16="http://schemas.microsoft.com/office/drawing/2014/main" id="{BEECA6E5-D6FE-4741-B0D2-19BE171BDE9E}"/>
                    </a:ext>
                  </a:extLst>
                </p:cNvPr>
                <p:cNvSpPr/>
                <p:nvPr>
                  <p:custDataLst>
                    <p:tags r:id="rId6"/>
                  </p:custDataLst>
                </p:nvPr>
              </p:nvSpPr>
              <p:spPr>
                <a:xfrm>
                  <a:off x="10067769" y="1503069"/>
                  <a:ext cx="727788" cy="398884"/>
                </a:xfrm>
                <a:custGeom>
                  <a:avLst/>
                  <a:gdLst>
                    <a:gd name="connsiteX0" fmla="*/ 728138 w 727787"/>
                    <a:gd name="connsiteY0" fmla="*/ 367043 h 398883"/>
                    <a:gd name="connsiteX1" fmla="*/ 728138 w 727787"/>
                    <a:gd name="connsiteY1" fmla="*/ 369142 h 398883"/>
                    <a:gd name="connsiteX2" fmla="*/ 640664 w 727787"/>
                    <a:gd name="connsiteY2" fmla="*/ 399234 h 398883"/>
                    <a:gd name="connsiteX3" fmla="*/ 6649 w 727787"/>
                    <a:gd name="connsiteY3" fmla="*/ 399234 h 398883"/>
                    <a:gd name="connsiteX4" fmla="*/ 5248 w 727787"/>
                    <a:gd name="connsiteY4" fmla="*/ 367043 h 398883"/>
                    <a:gd name="connsiteX5" fmla="*/ 367043 w 727787"/>
                    <a:gd name="connsiteY5" fmla="*/ 5248 h 398883"/>
                    <a:gd name="connsiteX6" fmla="*/ 728138 w 727787"/>
                    <a:gd name="connsiteY6"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787" h="398883">
                      <a:moveTo>
                        <a:pt x="728138" y="367043"/>
                      </a:moveTo>
                      <a:lnTo>
                        <a:pt x="728138" y="369142"/>
                      </a:lnTo>
                      <a:cubicBezTo>
                        <a:pt x="704345" y="388037"/>
                        <a:pt x="673554" y="399234"/>
                        <a:pt x="640664" y="399234"/>
                      </a:cubicBezTo>
                      <a:lnTo>
                        <a:pt x="6649" y="399234"/>
                      </a:lnTo>
                      <a:cubicBezTo>
                        <a:pt x="5949" y="388737"/>
                        <a:pt x="5248" y="378240"/>
                        <a:pt x="5248" y="367043"/>
                      </a:cubicBezTo>
                      <a:cubicBezTo>
                        <a:pt x="5248" y="167601"/>
                        <a:pt x="167602" y="5248"/>
                        <a:pt x="367043" y="5248"/>
                      </a:cubicBezTo>
                      <a:cubicBezTo>
                        <a:pt x="565786" y="5248"/>
                        <a:pt x="728138" y="167601"/>
                        <a:pt x="7281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PA-任意多边形 590">
                  <a:extLst>
                    <a:ext uri="{FF2B5EF4-FFF2-40B4-BE49-F238E27FC236}">
                      <a16:creationId xmlns:a16="http://schemas.microsoft.com/office/drawing/2014/main" id="{3C100AEE-1EC4-4D23-B1D2-F8E74863D963}"/>
                    </a:ext>
                  </a:extLst>
                </p:cNvPr>
                <p:cNvSpPr/>
                <p:nvPr>
                  <p:custDataLst>
                    <p:tags r:id="rId7"/>
                  </p:custDataLst>
                </p:nvPr>
              </p:nvSpPr>
              <p:spPr>
                <a:xfrm>
                  <a:off x="8330176" y="874653"/>
                  <a:ext cx="734786" cy="377890"/>
                </a:xfrm>
                <a:custGeom>
                  <a:avLst/>
                  <a:gdLst>
                    <a:gd name="connsiteX0" fmla="*/ 731637 w 734785"/>
                    <a:gd name="connsiteY0" fmla="*/ 5248 h 377889"/>
                    <a:gd name="connsiteX1" fmla="*/ 376840 w 734785"/>
                    <a:gd name="connsiteY1" fmla="*/ 5248 h 377889"/>
                    <a:gd name="connsiteX2" fmla="*/ 245978 w 734785"/>
                    <a:gd name="connsiteY2" fmla="*/ 68230 h 377889"/>
                    <a:gd name="connsiteX3" fmla="*/ 15745 w 734785"/>
                    <a:gd name="connsiteY3" fmla="*/ 360745 h 377889"/>
                    <a:gd name="connsiteX4" fmla="*/ 5248 w 734785"/>
                    <a:gd name="connsiteY4" fmla="*/ 374041 h 377889"/>
                    <a:gd name="connsiteX5" fmla="*/ 731637 w 734785"/>
                    <a:gd name="connsiteY5" fmla="*/ 374041 h 377889"/>
                    <a:gd name="connsiteX6" fmla="*/ 731637 w 734785"/>
                    <a:gd name="connsiteY6" fmla="*/ 5248 h 37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85" h="377889">
                      <a:moveTo>
                        <a:pt x="731637" y="5248"/>
                      </a:moveTo>
                      <a:lnTo>
                        <a:pt x="376840" y="5248"/>
                      </a:lnTo>
                      <a:cubicBezTo>
                        <a:pt x="325755" y="5248"/>
                        <a:pt x="278169" y="28342"/>
                        <a:pt x="245978" y="68230"/>
                      </a:cubicBezTo>
                      <a:lnTo>
                        <a:pt x="15745" y="360745"/>
                      </a:lnTo>
                      <a:cubicBezTo>
                        <a:pt x="12246" y="364944"/>
                        <a:pt x="8747" y="369142"/>
                        <a:pt x="5248" y="374041"/>
                      </a:cubicBezTo>
                      <a:lnTo>
                        <a:pt x="731637" y="374041"/>
                      </a:lnTo>
                      <a:lnTo>
                        <a:pt x="731637" y="5248"/>
                      </a:ln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PA-任意多边形 591">
                  <a:extLst>
                    <a:ext uri="{FF2B5EF4-FFF2-40B4-BE49-F238E27FC236}">
                      <a16:creationId xmlns:a16="http://schemas.microsoft.com/office/drawing/2014/main" id="{97315F6B-677E-4FDC-9F6B-8A8FFB7E2D7C}"/>
                    </a:ext>
                  </a:extLst>
                </p:cNvPr>
                <p:cNvSpPr/>
                <p:nvPr>
                  <p:custDataLst>
                    <p:tags r:id="rId8"/>
                  </p:custDataLst>
                </p:nvPr>
              </p:nvSpPr>
              <p:spPr>
                <a:xfrm>
                  <a:off x="9747263" y="874653"/>
                  <a:ext cx="510851" cy="377890"/>
                </a:xfrm>
                <a:custGeom>
                  <a:avLst/>
                  <a:gdLst>
                    <a:gd name="connsiteX0" fmla="*/ 5249 w 510851"/>
                    <a:gd name="connsiteY0" fmla="*/ 5248 h 377889"/>
                    <a:gd name="connsiteX1" fmla="*/ 509102 w 510851"/>
                    <a:gd name="connsiteY1" fmla="*/ 5248 h 377889"/>
                    <a:gd name="connsiteX2" fmla="*/ 509102 w 510851"/>
                    <a:gd name="connsiteY2" fmla="*/ 374041 h 377889"/>
                    <a:gd name="connsiteX3" fmla="*/ 5249 w 510851"/>
                    <a:gd name="connsiteY3" fmla="*/ 374041 h 377889"/>
                  </a:gdLst>
                  <a:ahLst/>
                  <a:cxnLst>
                    <a:cxn ang="0">
                      <a:pos x="connsiteX0" y="connsiteY0"/>
                    </a:cxn>
                    <a:cxn ang="0">
                      <a:pos x="connsiteX1" y="connsiteY1"/>
                    </a:cxn>
                    <a:cxn ang="0">
                      <a:pos x="connsiteX2" y="connsiteY2"/>
                    </a:cxn>
                    <a:cxn ang="0">
                      <a:pos x="connsiteX3" y="connsiteY3"/>
                    </a:cxn>
                  </a:cxnLst>
                  <a:rect l="l" t="t" r="r" b="b"/>
                  <a:pathLst>
                    <a:path w="510851" h="377889">
                      <a:moveTo>
                        <a:pt x="5249" y="5248"/>
                      </a:moveTo>
                      <a:lnTo>
                        <a:pt x="509102" y="5248"/>
                      </a:lnTo>
                      <a:lnTo>
                        <a:pt x="509102" y="374041"/>
                      </a:lnTo>
                      <a:lnTo>
                        <a:pt x="5249" y="374041"/>
                      </a:ln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34" name="PA-任意多边形 592">
                  <a:extLst>
                    <a:ext uri="{FF2B5EF4-FFF2-40B4-BE49-F238E27FC236}">
                      <a16:creationId xmlns:a16="http://schemas.microsoft.com/office/drawing/2014/main" id="{74793718-857D-4FFA-B122-1C1FA1CC842B}"/>
                    </a:ext>
                  </a:extLst>
                </p:cNvPr>
                <p:cNvSpPr/>
                <p:nvPr>
                  <p:custDataLst>
                    <p:tags r:id="rId9"/>
                  </p:custDataLst>
                </p:nvPr>
              </p:nvSpPr>
              <p:spPr>
                <a:xfrm>
                  <a:off x="9144039" y="874653"/>
                  <a:ext cx="510851" cy="377890"/>
                </a:xfrm>
                <a:custGeom>
                  <a:avLst/>
                  <a:gdLst>
                    <a:gd name="connsiteX0" fmla="*/ 5249 w 510851"/>
                    <a:gd name="connsiteY0" fmla="*/ 5248 h 377889"/>
                    <a:gd name="connsiteX1" fmla="*/ 509101 w 510851"/>
                    <a:gd name="connsiteY1" fmla="*/ 5248 h 377889"/>
                    <a:gd name="connsiteX2" fmla="*/ 509101 w 510851"/>
                    <a:gd name="connsiteY2" fmla="*/ 374041 h 377889"/>
                    <a:gd name="connsiteX3" fmla="*/ 5248 w 510851"/>
                    <a:gd name="connsiteY3" fmla="*/ 374041 h 377889"/>
                  </a:gdLst>
                  <a:ahLst/>
                  <a:cxnLst>
                    <a:cxn ang="0">
                      <a:pos x="connsiteX0" y="connsiteY0"/>
                    </a:cxn>
                    <a:cxn ang="0">
                      <a:pos x="connsiteX1" y="connsiteY1"/>
                    </a:cxn>
                    <a:cxn ang="0">
                      <a:pos x="connsiteX2" y="connsiteY2"/>
                    </a:cxn>
                    <a:cxn ang="0">
                      <a:pos x="connsiteX3" y="connsiteY3"/>
                    </a:cxn>
                  </a:cxnLst>
                  <a:rect l="l" t="t" r="r" b="b"/>
                  <a:pathLst>
                    <a:path w="510851" h="377889">
                      <a:moveTo>
                        <a:pt x="5249" y="5248"/>
                      </a:moveTo>
                      <a:lnTo>
                        <a:pt x="509101" y="5248"/>
                      </a:lnTo>
                      <a:lnTo>
                        <a:pt x="509101" y="374041"/>
                      </a:lnTo>
                      <a:lnTo>
                        <a:pt x="5248" y="374041"/>
                      </a:ln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PA-任意多边形 593">
                  <a:extLst>
                    <a:ext uri="{FF2B5EF4-FFF2-40B4-BE49-F238E27FC236}">
                      <a16:creationId xmlns:a16="http://schemas.microsoft.com/office/drawing/2014/main" id="{C51F9086-4789-4365-B3C9-F241E271F017}"/>
                    </a:ext>
                  </a:extLst>
                </p:cNvPr>
                <p:cNvSpPr/>
                <p:nvPr>
                  <p:custDataLst>
                    <p:tags r:id="rId10"/>
                  </p:custDataLst>
                </p:nvPr>
              </p:nvSpPr>
              <p:spPr>
                <a:xfrm>
                  <a:off x="10364483" y="874653"/>
                  <a:ext cx="384888" cy="377890"/>
                </a:xfrm>
                <a:custGeom>
                  <a:avLst/>
                  <a:gdLst>
                    <a:gd name="connsiteX0" fmla="*/ 271871 w 384887"/>
                    <a:gd name="connsiteY0" fmla="*/ 5248 h 377889"/>
                    <a:gd name="connsiteX1" fmla="*/ 5248 w 384887"/>
                    <a:gd name="connsiteY1" fmla="*/ 5248 h 377889"/>
                    <a:gd name="connsiteX2" fmla="*/ 5248 w 384887"/>
                    <a:gd name="connsiteY2" fmla="*/ 374041 h 377889"/>
                    <a:gd name="connsiteX3" fmla="*/ 383838 w 384887"/>
                    <a:gd name="connsiteY3" fmla="*/ 374041 h 377889"/>
                    <a:gd name="connsiteX4" fmla="*/ 271871 w 384887"/>
                    <a:gd name="connsiteY4" fmla="*/ 5248 h 377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887" h="377889">
                      <a:moveTo>
                        <a:pt x="271871" y="5248"/>
                      </a:moveTo>
                      <a:lnTo>
                        <a:pt x="5248" y="5248"/>
                      </a:lnTo>
                      <a:lnTo>
                        <a:pt x="5248" y="374041"/>
                      </a:lnTo>
                      <a:lnTo>
                        <a:pt x="383838" y="374041"/>
                      </a:lnTo>
                      <a:cubicBezTo>
                        <a:pt x="383838" y="374041"/>
                        <a:pt x="374741" y="5248"/>
                        <a:pt x="271871" y="5248"/>
                      </a:cubicBez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PA-任意多边形 594">
                  <a:extLst>
                    <a:ext uri="{FF2B5EF4-FFF2-40B4-BE49-F238E27FC236}">
                      <a16:creationId xmlns:a16="http://schemas.microsoft.com/office/drawing/2014/main" id="{4B4827B6-7B01-4E85-A6E7-A71D0941769B}"/>
                    </a:ext>
                  </a:extLst>
                </p:cNvPr>
                <p:cNvSpPr/>
                <p:nvPr>
                  <p:custDataLst>
                    <p:tags r:id="rId11"/>
                  </p:custDataLst>
                </p:nvPr>
              </p:nvSpPr>
              <p:spPr>
                <a:xfrm>
                  <a:off x="7908199" y="1503069"/>
                  <a:ext cx="727788" cy="398884"/>
                </a:xfrm>
                <a:custGeom>
                  <a:avLst/>
                  <a:gdLst>
                    <a:gd name="connsiteX0" fmla="*/ 728838 w 727787"/>
                    <a:gd name="connsiteY0" fmla="*/ 367043 h 398883"/>
                    <a:gd name="connsiteX1" fmla="*/ 727438 w 727787"/>
                    <a:gd name="connsiteY1" fmla="*/ 399234 h 398883"/>
                    <a:gd name="connsiteX2" fmla="*/ 6648 w 727787"/>
                    <a:gd name="connsiteY2" fmla="*/ 399234 h 398883"/>
                    <a:gd name="connsiteX3" fmla="*/ 5248 w 727787"/>
                    <a:gd name="connsiteY3" fmla="*/ 367043 h 398883"/>
                    <a:gd name="connsiteX4" fmla="*/ 367043 w 727787"/>
                    <a:gd name="connsiteY4" fmla="*/ 5248 h 398883"/>
                    <a:gd name="connsiteX5" fmla="*/ 728838 w 727787"/>
                    <a:gd name="connsiteY5"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787" h="398883">
                      <a:moveTo>
                        <a:pt x="728838" y="367043"/>
                      </a:moveTo>
                      <a:cubicBezTo>
                        <a:pt x="728838" y="377540"/>
                        <a:pt x="728138" y="388737"/>
                        <a:pt x="727438" y="399234"/>
                      </a:cubicBezTo>
                      <a:lnTo>
                        <a:pt x="6648" y="399234"/>
                      </a:lnTo>
                      <a:cubicBezTo>
                        <a:pt x="5949" y="388737"/>
                        <a:pt x="5248" y="378240"/>
                        <a:pt x="5248" y="367043"/>
                      </a:cubicBezTo>
                      <a:cubicBezTo>
                        <a:pt x="5248" y="167601"/>
                        <a:pt x="167601" y="5248"/>
                        <a:pt x="367043" y="5248"/>
                      </a:cubicBezTo>
                      <a:cubicBezTo>
                        <a:pt x="566485" y="5248"/>
                        <a:pt x="728838" y="167601"/>
                        <a:pt x="7288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PA-任意多边形 595">
                  <a:extLst>
                    <a:ext uri="{FF2B5EF4-FFF2-40B4-BE49-F238E27FC236}">
                      <a16:creationId xmlns:a16="http://schemas.microsoft.com/office/drawing/2014/main" id="{E8BC01F6-A790-4C1D-8F51-0DD59C54B01B}"/>
                    </a:ext>
                  </a:extLst>
                </p:cNvPr>
                <p:cNvSpPr/>
                <p:nvPr>
                  <p:custDataLst>
                    <p:tags r:id="rId12"/>
                  </p:custDataLst>
                </p:nvPr>
              </p:nvSpPr>
              <p:spPr>
                <a:xfrm>
                  <a:off x="10067769" y="1503069"/>
                  <a:ext cx="727788" cy="398884"/>
                </a:xfrm>
                <a:custGeom>
                  <a:avLst/>
                  <a:gdLst>
                    <a:gd name="connsiteX0" fmla="*/ 728138 w 727787"/>
                    <a:gd name="connsiteY0" fmla="*/ 367043 h 398883"/>
                    <a:gd name="connsiteX1" fmla="*/ 728138 w 727787"/>
                    <a:gd name="connsiteY1" fmla="*/ 369142 h 398883"/>
                    <a:gd name="connsiteX2" fmla="*/ 640664 w 727787"/>
                    <a:gd name="connsiteY2" fmla="*/ 399234 h 398883"/>
                    <a:gd name="connsiteX3" fmla="*/ 6649 w 727787"/>
                    <a:gd name="connsiteY3" fmla="*/ 399234 h 398883"/>
                    <a:gd name="connsiteX4" fmla="*/ 5248 w 727787"/>
                    <a:gd name="connsiteY4" fmla="*/ 367043 h 398883"/>
                    <a:gd name="connsiteX5" fmla="*/ 367043 w 727787"/>
                    <a:gd name="connsiteY5" fmla="*/ 5248 h 398883"/>
                    <a:gd name="connsiteX6" fmla="*/ 728138 w 727787"/>
                    <a:gd name="connsiteY6"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787" h="398883">
                      <a:moveTo>
                        <a:pt x="728138" y="367043"/>
                      </a:moveTo>
                      <a:lnTo>
                        <a:pt x="728138" y="369142"/>
                      </a:lnTo>
                      <a:cubicBezTo>
                        <a:pt x="704345" y="388037"/>
                        <a:pt x="673554" y="399234"/>
                        <a:pt x="640664" y="399234"/>
                      </a:cubicBezTo>
                      <a:lnTo>
                        <a:pt x="6649" y="399234"/>
                      </a:lnTo>
                      <a:cubicBezTo>
                        <a:pt x="5949" y="388737"/>
                        <a:pt x="5248" y="378240"/>
                        <a:pt x="5248" y="367043"/>
                      </a:cubicBezTo>
                      <a:cubicBezTo>
                        <a:pt x="5248" y="167601"/>
                        <a:pt x="167602" y="5248"/>
                        <a:pt x="367043" y="5248"/>
                      </a:cubicBezTo>
                      <a:cubicBezTo>
                        <a:pt x="565786" y="5248"/>
                        <a:pt x="728138" y="167601"/>
                        <a:pt x="7281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PA-任意多边形 596">
                  <a:extLst>
                    <a:ext uri="{FF2B5EF4-FFF2-40B4-BE49-F238E27FC236}">
                      <a16:creationId xmlns:a16="http://schemas.microsoft.com/office/drawing/2014/main" id="{288CE508-F45B-461B-BBAD-BC02BD0F24DE}"/>
                    </a:ext>
                  </a:extLst>
                </p:cNvPr>
                <p:cNvSpPr/>
                <p:nvPr>
                  <p:custDataLst>
                    <p:tags r:id="rId13"/>
                  </p:custDataLst>
                </p:nvPr>
              </p:nvSpPr>
              <p:spPr>
                <a:xfrm>
                  <a:off x="8668877" y="1342816"/>
                  <a:ext cx="167951" cy="48986"/>
                </a:xfrm>
                <a:custGeom>
                  <a:avLst/>
                  <a:gdLst>
                    <a:gd name="connsiteX0" fmla="*/ 5248 w 167951"/>
                    <a:gd name="connsiteY0" fmla="*/ 5248 h 48985"/>
                    <a:gd name="connsiteX1" fmla="*/ 164802 w 167951"/>
                    <a:gd name="connsiteY1" fmla="*/ 5248 h 48985"/>
                    <a:gd name="connsiteX2" fmla="*/ 164802 w 167951"/>
                    <a:gd name="connsiteY2" fmla="*/ 50035 h 48985"/>
                    <a:gd name="connsiteX3" fmla="*/ 5248 w 167951"/>
                    <a:gd name="connsiteY3" fmla="*/ 50035 h 48985"/>
                  </a:gdLst>
                  <a:ahLst/>
                  <a:cxnLst>
                    <a:cxn ang="0">
                      <a:pos x="connsiteX0" y="connsiteY0"/>
                    </a:cxn>
                    <a:cxn ang="0">
                      <a:pos x="connsiteX1" y="connsiteY1"/>
                    </a:cxn>
                    <a:cxn ang="0">
                      <a:pos x="connsiteX2" y="connsiteY2"/>
                    </a:cxn>
                    <a:cxn ang="0">
                      <a:pos x="connsiteX3" y="connsiteY3"/>
                    </a:cxn>
                  </a:cxnLst>
                  <a:rect l="l" t="t" r="r" b="b"/>
                  <a:pathLst>
                    <a:path w="167951" h="48985">
                      <a:moveTo>
                        <a:pt x="5248" y="5248"/>
                      </a:moveTo>
                      <a:lnTo>
                        <a:pt x="164802" y="5248"/>
                      </a:lnTo>
                      <a:lnTo>
                        <a:pt x="164802" y="50035"/>
                      </a:lnTo>
                      <a:lnTo>
                        <a:pt x="5248" y="50035"/>
                      </a:ln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PA-任意多边形 597">
                  <a:extLst>
                    <a:ext uri="{FF2B5EF4-FFF2-40B4-BE49-F238E27FC236}">
                      <a16:creationId xmlns:a16="http://schemas.microsoft.com/office/drawing/2014/main" id="{6E6C66FA-C99D-419B-83CA-E50943743457}"/>
                    </a:ext>
                  </a:extLst>
                </p:cNvPr>
                <p:cNvSpPr/>
                <p:nvPr>
                  <p:custDataLst>
                    <p:tags r:id="rId14"/>
                  </p:custDataLst>
                </p:nvPr>
              </p:nvSpPr>
              <p:spPr>
                <a:xfrm>
                  <a:off x="9930609" y="1342816"/>
                  <a:ext cx="167951" cy="48986"/>
                </a:xfrm>
                <a:custGeom>
                  <a:avLst/>
                  <a:gdLst>
                    <a:gd name="connsiteX0" fmla="*/ 5248 w 167951"/>
                    <a:gd name="connsiteY0" fmla="*/ 5248 h 48985"/>
                    <a:gd name="connsiteX1" fmla="*/ 164802 w 167951"/>
                    <a:gd name="connsiteY1" fmla="*/ 5248 h 48985"/>
                    <a:gd name="connsiteX2" fmla="*/ 164802 w 167951"/>
                    <a:gd name="connsiteY2" fmla="*/ 50035 h 48985"/>
                    <a:gd name="connsiteX3" fmla="*/ 5248 w 167951"/>
                    <a:gd name="connsiteY3" fmla="*/ 50035 h 48985"/>
                  </a:gdLst>
                  <a:ahLst/>
                  <a:cxnLst>
                    <a:cxn ang="0">
                      <a:pos x="connsiteX0" y="connsiteY0"/>
                    </a:cxn>
                    <a:cxn ang="0">
                      <a:pos x="connsiteX1" y="connsiteY1"/>
                    </a:cxn>
                    <a:cxn ang="0">
                      <a:pos x="connsiteX2" y="connsiteY2"/>
                    </a:cxn>
                    <a:cxn ang="0">
                      <a:pos x="connsiteX3" y="connsiteY3"/>
                    </a:cxn>
                  </a:cxnLst>
                  <a:rect l="l" t="t" r="r" b="b"/>
                  <a:pathLst>
                    <a:path w="167951" h="48985">
                      <a:moveTo>
                        <a:pt x="5248" y="5248"/>
                      </a:moveTo>
                      <a:lnTo>
                        <a:pt x="164802" y="5248"/>
                      </a:lnTo>
                      <a:lnTo>
                        <a:pt x="164802" y="50035"/>
                      </a:lnTo>
                      <a:lnTo>
                        <a:pt x="5248" y="50035"/>
                      </a:ln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PA-任意多边形 598">
                  <a:extLst>
                    <a:ext uri="{FF2B5EF4-FFF2-40B4-BE49-F238E27FC236}">
                      <a16:creationId xmlns:a16="http://schemas.microsoft.com/office/drawing/2014/main" id="{57502267-DBD1-4668-939D-F2323502969E}"/>
                    </a:ext>
                  </a:extLst>
                </p:cNvPr>
                <p:cNvSpPr/>
                <p:nvPr>
                  <p:custDataLst>
                    <p:tags r:id="rId15"/>
                  </p:custDataLst>
                </p:nvPr>
              </p:nvSpPr>
              <p:spPr>
                <a:xfrm>
                  <a:off x="9338582" y="1342816"/>
                  <a:ext cx="167951" cy="48986"/>
                </a:xfrm>
                <a:custGeom>
                  <a:avLst/>
                  <a:gdLst>
                    <a:gd name="connsiteX0" fmla="*/ 5248 w 167951"/>
                    <a:gd name="connsiteY0" fmla="*/ 5248 h 48985"/>
                    <a:gd name="connsiteX1" fmla="*/ 164802 w 167951"/>
                    <a:gd name="connsiteY1" fmla="*/ 5248 h 48985"/>
                    <a:gd name="connsiteX2" fmla="*/ 164802 w 167951"/>
                    <a:gd name="connsiteY2" fmla="*/ 50035 h 48985"/>
                    <a:gd name="connsiteX3" fmla="*/ 5248 w 167951"/>
                    <a:gd name="connsiteY3" fmla="*/ 50035 h 48985"/>
                  </a:gdLst>
                  <a:ahLst/>
                  <a:cxnLst>
                    <a:cxn ang="0">
                      <a:pos x="connsiteX0" y="connsiteY0"/>
                    </a:cxn>
                    <a:cxn ang="0">
                      <a:pos x="connsiteX1" y="connsiteY1"/>
                    </a:cxn>
                    <a:cxn ang="0">
                      <a:pos x="connsiteX2" y="connsiteY2"/>
                    </a:cxn>
                    <a:cxn ang="0">
                      <a:pos x="connsiteX3" y="connsiteY3"/>
                    </a:cxn>
                  </a:cxnLst>
                  <a:rect l="l" t="t" r="r" b="b"/>
                  <a:pathLst>
                    <a:path w="167951" h="48985">
                      <a:moveTo>
                        <a:pt x="5248" y="5248"/>
                      </a:moveTo>
                      <a:lnTo>
                        <a:pt x="164802" y="5248"/>
                      </a:lnTo>
                      <a:lnTo>
                        <a:pt x="164802" y="50035"/>
                      </a:lnTo>
                      <a:lnTo>
                        <a:pt x="5248" y="50035"/>
                      </a:ln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PA-任意多边形 599">
                  <a:extLst>
                    <a:ext uri="{FF2B5EF4-FFF2-40B4-BE49-F238E27FC236}">
                      <a16:creationId xmlns:a16="http://schemas.microsoft.com/office/drawing/2014/main" id="{D1B71B18-D82B-44A0-92B4-5D8A55A441B6}"/>
                    </a:ext>
                  </a:extLst>
                </p:cNvPr>
                <p:cNvSpPr/>
                <p:nvPr>
                  <p:custDataLst>
                    <p:tags r:id="rId16"/>
                  </p:custDataLst>
                </p:nvPr>
              </p:nvSpPr>
              <p:spPr>
                <a:xfrm>
                  <a:off x="8006870" y="1601741"/>
                  <a:ext cx="531845" cy="531845"/>
                </a:xfrm>
                <a:custGeom>
                  <a:avLst/>
                  <a:gdLst>
                    <a:gd name="connsiteX0" fmla="*/ 531495 w 531844"/>
                    <a:gd name="connsiteY0" fmla="*/ 268372 h 531844"/>
                    <a:gd name="connsiteX1" fmla="*/ 268372 w 531844"/>
                    <a:gd name="connsiteY1" fmla="*/ 531495 h 531844"/>
                    <a:gd name="connsiteX2" fmla="*/ 5249 w 531844"/>
                    <a:gd name="connsiteY2" fmla="*/ 268372 h 531844"/>
                    <a:gd name="connsiteX3" fmla="*/ 268372 w 531844"/>
                    <a:gd name="connsiteY3" fmla="*/ 5248 h 531844"/>
                    <a:gd name="connsiteX4" fmla="*/ 531495 w 531844"/>
                    <a:gd name="connsiteY4" fmla="*/ 268372 h 531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844" h="531844">
                      <a:moveTo>
                        <a:pt x="531495" y="268372"/>
                      </a:moveTo>
                      <a:cubicBezTo>
                        <a:pt x="531495" y="413691"/>
                        <a:pt x="413691" y="531495"/>
                        <a:pt x="268372" y="531495"/>
                      </a:cubicBezTo>
                      <a:cubicBezTo>
                        <a:pt x="123053" y="531495"/>
                        <a:pt x="5249" y="413691"/>
                        <a:pt x="5249" y="268372"/>
                      </a:cubicBezTo>
                      <a:cubicBezTo>
                        <a:pt x="5249" y="123053"/>
                        <a:pt x="123053" y="5248"/>
                        <a:pt x="268372" y="5248"/>
                      </a:cubicBezTo>
                      <a:cubicBezTo>
                        <a:pt x="413691" y="5248"/>
                        <a:pt x="531495" y="123053"/>
                        <a:pt x="531495" y="268372"/>
                      </a:cubicBezTo>
                      <a:close/>
                    </a:path>
                  </a:pathLst>
                </a:custGeom>
                <a:solidFill>
                  <a:srgbClr val="56575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PA-任意多边形 600">
                  <a:extLst>
                    <a:ext uri="{FF2B5EF4-FFF2-40B4-BE49-F238E27FC236}">
                      <a16:creationId xmlns:a16="http://schemas.microsoft.com/office/drawing/2014/main" id="{A37A1931-DCB8-4218-9DCB-41BBF24FCDA2}"/>
                    </a:ext>
                  </a:extLst>
                </p:cNvPr>
                <p:cNvSpPr/>
                <p:nvPr>
                  <p:custDataLst>
                    <p:tags r:id="rId17"/>
                  </p:custDataLst>
                </p:nvPr>
              </p:nvSpPr>
              <p:spPr>
                <a:xfrm>
                  <a:off x="8088047" y="1682917"/>
                  <a:ext cx="370892" cy="370892"/>
                </a:xfrm>
                <a:custGeom>
                  <a:avLst/>
                  <a:gdLst>
                    <a:gd name="connsiteX0" fmla="*/ 369142 w 370891"/>
                    <a:gd name="connsiteY0" fmla="*/ 187195 h 370891"/>
                    <a:gd name="connsiteX1" fmla="*/ 187195 w 370891"/>
                    <a:gd name="connsiteY1" fmla="*/ 369142 h 370891"/>
                    <a:gd name="connsiteX2" fmla="*/ 5248 w 370891"/>
                    <a:gd name="connsiteY2" fmla="*/ 187195 h 370891"/>
                    <a:gd name="connsiteX3" fmla="*/ 187195 w 370891"/>
                    <a:gd name="connsiteY3" fmla="*/ 5248 h 370891"/>
                    <a:gd name="connsiteX4" fmla="*/ 369142 w 370891"/>
                    <a:gd name="connsiteY4" fmla="*/ 187195 h 370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91" h="370891">
                      <a:moveTo>
                        <a:pt x="369142" y="187195"/>
                      </a:moveTo>
                      <a:cubicBezTo>
                        <a:pt x="369142" y="287682"/>
                        <a:pt x="287682" y="369142"/>
                        <a:pt x="187195" y="369142"/>
                      </a:cubicBezTo>
                      <a:cubicBezTo>
                        <a:pt x="86709" y="369142"/>
                        <a:pt x="5248" y="287682"/>
                        <a:pt x="5248" y="187195"/>
                      </a:cubicBezTo>
                      <a:cubicBezTo>
                        <a:pt x="5248" y="86709"/>
                        <a:pt x="86709" y="5248"/>
                        <a:pt x="187195" y="5248"/>
                      </a:cubicBezTo>
                      <a:cubicBezTo>
                        <a:pt x="287682" y="5248"/>
                        <a:pt x="369142" y="86709"/>
                        <a:pt x="369142" y="187195"/>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PA-任意多边形 601">
                  <a:extLst>
                    <a:ext uri="{FF2B5EF4-FFF2-40B4-BE49-F238E27FC236}">
                      <a16:creationId xmlns:a16="http://schemas.microsoft.com/office/drawing/2014/main" id="{7ACB7ED3-DE1F-4A3A-BA84-5F596E1BB9C2}"/>
                    </a:ext>
                  </a:extLst>
                </p:cNvPr>
                <p:cNvSpPr/>
                <p:nvPr>
                  <p:custDataLst>
                    <p:tags r:id="rId18"/>
                  </p:custDataLst>
                </p:nvPr>
              </p:nvSpPr>
              <p:spPr>
                <a:xfrm>
                  <a:off x="8110440" y="1705310"/>
                  <a:ext cx="328904" cy="328904"/>
                </a:xfrm>
                <a:custGeom>
                  <a:avLst/>
                  <a:gdLst>
                    <a:gd name="connsiteX0" fmla="*/ 324355 w 328904"/>
                    <a:gd name="connsiteY0" fmla="*/ 164802 h 328904"/>
                    <a:gd name="connsiteX1" fmla="*/ 164802 w 328904"/>
                    <a:gd name="connsiteY1" fmla="*/ 324355 h 328904"/>
                    <a:gd name="connsiteX2" fmla="*/ 5248 w 328904"/>
                    <a:gd name="connsiteY2" fmla="*/ 164802 h 328904"/>
                    <a:gd name="connsiteX3" fmla="*/ 164802 w 328904"/>
                    <a:gd name="connsiteY3" fmla="*/ 5248 h 328904"/>
                    <a:gd name="connsiteX4" fmla="*/ 324355 w 328904"/>
                    <a:gd name="connsiteY4" fmla="*/ 164802 h 328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904" h="328904">
                      <a:moveTo>
                        <a:pt x="324355" y="164802"/>
                      </a:moveTo>
                      <a:cubicBezTo>
                        <a:pt x="324355" y="252921"/>
                        <a:pt x="252921" y="324355"/>
                        <a:pt x="164802" y="324355"/>
                      </a:cubicBezTo>
                      <a:cubicBezTo>
                        <a:pt x="76683" y="324355"/>
                        <a:pt x="5248" y="252921"/>
                        <a:pt x="5248" y="164802"/>
                      </a:cubicBezTo>
                      <a:cubicBezTo>
                        <a:pt x="5248" y="76683"/>
                        <a:pt x="76683" y="5248"/>
                        <a:pt x="164802" y="5248"/>
                      </a:cubicBezTo>
                      <a:cubicBezTo>
                        <a:pt x="252921" y="5248"/>
                        <a:pt x="324355" y="76683"/>
                        <a:pt x="324355" y="164802"/>
                      </a:cubicBezTo>
                      <a:close/>
                    </a:path>
                  </a:pathLst>
                </a:custGeom>
                <a:solidFill>
                  <a:srgbClr val="94959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PA-任意多边形 602">
                  <a:extLst>
                    <a:ext uri="{FF2B5EF4-FFF2-40B4-BE49-F238E27FC236}">
                      <a16:creationId xmlns:a16="http://schemas.microsoft.com/office/drawing/2014/main" id="{A91B0AEF-04D9-45DE-8627-CCEB94897E20}"/>
                    </a:ext>
                  </a:extLst>
                </p:cNvPr>
                <p:cNvSpPr/>
                <p:nvPr>
                  <p:custDataLst>
                    <p:tags r:id="rId19"/>
                  </p:custDataLst>
                </p:nvPr>
              </p:nvSpPr>
              <p:spPr>
                <a:xfrm>
                  <a:off x="8195815" y="1790685"/>
                  <a:ext cx="153955" cy="153955"/>
                </a:xfrm>
                <a:custGeom>
                  <a:avLst/>
                  <a:gdLst>
                    <a:gd name="connsiteX0" fmla="*/ 153605 w 153955"/>
                    <a:gd name="connsiteY0" fmla="*/ 79427 h 153955"/>
                    <a:gd name="connsiteX1" fmla="*/ 79427 w 153955"/>
                    <a:gd name="connsiteY1" fmla="*/ 153605 h 153955"/>
                    <a:gd name="connsiteX2" fmla="*/ 5249 w 153955"/>
                    <a:gd name="connsiteY2" fmla="*/ 79427 h 153955"/>
                    <a:gd name="connsiteX3" fmla="*/ 79427 w 153955"/>
                    <a:gd name="connsiteY3" fmla="*/ 5248 h 153955"/>
                    <a:gd name="connsiteX4" fmla="*/ 153605 w 153955"/>
                    <a:gd name="connsiteY4" fmla="*/ 79427 h 15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55" h="153955">
                      <a:moveTo>
                        <a:pt x="153605" y="79427"/>
                      </a:moveTo>
                      <a:cubicBezTo>
                        <a:pt x="153605" y="120394"/>
                        <a:pt x="120395" y="153605"/>
                        <a:pt x="79427" y="153605"/>
                      </a:cubicBezTo>
                      <a:cubicBezTo>
                        <a:pt x="38459" y="153605"/>
                        <a:pt x="5249" y="120394"/>
                        <a:pt x="5249" y="79427"/>
                      </a:cubicBezTo>
                      <a:cubicBezTo>
                        <a:pt x="5249" y="38459"/>
                        <a:pt x="38460" y="5248"/>
                        <a:pt x="79427" y="5248"/>
                      </a:cubicBezTo>
                      <a:cubicBezTo>
                        <a:pt x="120395" y="5248"/>
                        <a:pt x="153605" y="38459"/>
                        <a:pt x="153605" y="79427"/>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PA-任意多边形 603">
                  <a:extLst>
                    <a:ext uri="{FF2B5EF4-FFF2-40B4-BE49-F238E27FC236}">
                      <a16:creationId xmlns:a16="http://schemas.microsoft.com/office/drawing/2014/main" id="{5529CFD6-8FBB-4622-BEB7-006BE5FD7020}"/>
                    </a:ext>
                  </a:extLst>
                </p:cNvPr>
                <p:cNvSpPr/>
                <p:nvPr>
                  <p:custDataLst>
                    <p:tags r:id="rId20"/>
                  </p:custDataLst>
                </p:nvPr>
              </p:nvSpPr>
              <p:spPr>
                <a:xfrm>
                  <a:off x="10165741" y="1601741"/>
                  <a:ext cx="531845" cy="531845"/>
                </a:xfrm>
                <a:custGeom>
                  <a:avLst/>
                  <a:gdLst>
                    <a:gd name="connsiteX0" fmla="*/ 531495 w 531844"/>
                    <a:gd name="connsiteY0" fmla="*/ 268372 h 531844"/>
                    <a:gd name="connsiteX1" fmla="*/ 268372 w 531844"/>
                    <a:gd name="connsiteY1" fmla="*/ 531495 h 531844"/>
                    <a:gd name="connsiteX2" fmla="*/ 5249 w 531844"/>
                    <a:gd name="connsiteY2" fmla="*/ 268372 h 531844"/>
                    <a:gd name="connsiteX3" fmla="*/ 268372 w 531844"/>
                    <a:gd name="connsiteY3" fmla="*/ 5248 h 531844"/>
                    <a:gd name="connsiteX4" fmla="*/ 531495 w 531844"/>
                    <a:gd name="connsiteY4" fmla="*/ 268372 h 531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844" h="531844">
                      <a:moveTo>
                        <a:pt x="531495" y="268372"/>
                      </a:moveTo>
                      <a:cubicBezTo>
                        <a:pt x="531495" y="413691"/>
                        <a:pt x="413691" y="531495"/>
                        <a:pt x="268372" y="531495"/>
                      </a:cubicBezTo>
                      <a:cubicBezTo>
                        <a:pt x="123053" y="531495"/>
                        <a:pt x="5249" y="413691"/>
                        <a:pt x="5249" y="268372"/>
                      </a:cubicBezTo>
                      <a:cubicBezTo>
                        <a:pt x="5249" y="123053"/>
                        <a:pt x="123053" y="5248"/>
                        <a:pt x="268372" y="5248"/>
                      </a:cubicBezTo>
                      <a:cubicBezTo>
                        <a:pt x="413691" y="5248"/>
                        <a:pt x="531495" y="123053"/>
                        <a:pt x="531495" y="268372"/>
                      </a:cubicBezTo>
                      <a:close/>
                    </a:path>
                  </a:pathLst>
                </a:custGeom>
                <a:solidFill>
                  <a:srgbClr val="56575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PA-任意多边形 604">
                  <a:extLst>
                    <a:ext uri="{FF2B5EF4-FFF2-40B4-BE49-F238E27FC236}">
                      <a16:creationId xmlns:a16="http://schemas.microsoft.com/office/drawing/2014/main" id="{D88A3A2C-74D6-4FBC-A810-EB945E91AEB8}"/>
                    </a:ext>
                  </a:extLst>
                </p:cNvPr>
                <p:cNvSpPr/>
                <p:nvPr>
                  <p:custDataLst>
                    <p:tags r:id="rId21"/>
                  </p:custDataLst>
                </p:nvPr>
              </p:nvSpPr>
              <p:spPr>
                <a:xfrm>
                  <a:off x="10246917" y="1682917"/>
                  <a:ext cx="370892" cy="370892"/>
                </a:xfrm>
                <a:custGeom>
                  <a:avLst/>
                  <a:gdLst>
                    <a:gd name="connsiteX0" fmla="*/ 369143 w 370891"/>
                    <a:gd name="connsiteY0" fmla="*/ 187195 h 370891"/>
                    <a:gd name="connsiteX1" fmla="*/ 187196 w 370891"/>
                    <a:gd name="connsiteY1" fmla="*/ 369142 h 370891"/>
                    <a:gd name="connsiteX2" fmla="*/ 5249 w 370891"/>
                    <a:gd name="connsiteY2" fmla="*/ 187195 h 370891"/>
                    <a:gd name="connsiteX3" fmla="*/ 187196 w 370891"/>
                    <a:gd name="connsiteY3" fmla="*/ 5248 h 370891"/>
                    <a:gd name="connsiteX4" fmla="*/ 369143 w 370891"/>
                    <a:gd name="connsiteY4" fmla="*/ 187195 h 370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91" h="370891">
                      <a:moveTo>
                        <a:pt x="369143" y="187195"/>
                      </a:moveTo>
                      <a:cubicBezTo>
                        <a:pt x="369143" y="287682"/>
                        <a:pt x="287682" y="369142"/>
                        <a:pt x="187196" y="369142"/>
                      </a:cubicBezTo>
                      <a:cubicBezTo>
                        <a:pt x="86709" y="369142"/>
                        <a:pt x="5249" y="287682"/>
                        <a:pt x="5249" y="187195"/>
                      </a:cubicBezTo>
                      <a:cubicBezTo>
                        <a:pt x="5249" y="86709"/>
                        <a:pt x="86709" y="5248"/>
                        <a:pt x="187196" y="5248"/>
                      </a:cubicBezTo>
                      <a:cubicBezTo>
                        <a:pt x="287682" y="5248"/>
                        <a:pt x="369143" y="86709"/>
                        <a:pt x="369143" y="187195"/>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PA-任意多边形 605">
                  <a:extLst>
                    <a:ext uri="{FF2B5EF4-FFF2-40B4-BE49-F238E27FC236}">
                      <a16:creationId xmlns:a16="http://schemas.microsoft.com/office/drawing/2014/main" id="{F42E5C92-CEFE-4CC5-9240-6DA9DFFDA613}"/>
                    </a:ext>
                  </a:extLst>
                </p:cNvPr>
                <p:cNvSpPr/>
                <p:nvPr>
                  <p:custDataLst>
                    <p:tags r:id="rId22"/>
                  </p:custDataLst>
                </p:nvPr>
              </p:nvSpPr>
              <p:spPr>
                <a:xfrm>
                  <a:off x="10269311" y="1705310"/>
                  <a:ext cx="328904" cy="328904"/>
                </a:xfrm>
                <a:custGeom>
                  <a:avLst/>
                  <a:gdLst>
                    <a:gd name="connsiteX0" fmla="*/ 324355 w 328904"/>
                    <a:gd name="connsiteY0" fmla="*/ 164802 h 328904"/>
                    <a:gd name="connsiteX1" fmla="*/ 164801 w 328904"/>
                    <a:gd name="connsiteY1" fmla="*/ 324355 h 328904"/>
                    <a:gd name="connsiteX2" fmla="*/ 5248 w 328904"/>
                    <a:gd name="connsiteY2" fmla="*/ 164802 h 328904"/>
                    <a:gd name="connsiteX3" fmla="*/ 164801 w 328904"/>
                    <a:gd name="connsiteY3" fmla="*/ 5248 h 328904"/>
                    <a:gd name="connsiteX4" fmla="*/ 324355 w 328904"/>
                    <a:gd name="connsiteY4" fmla="*/ 164802 h 328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904" h="328904">
                      <a:moveTo>
                        <a:pt x="324355" y="164802"/>
                      </a:moveTo>
                      <a:cubicBezTo>
                        <a:pt x="324355" y="252921"/>
                        <a:pt x="252921" y="324355"/>
                        <a:pt x="164801" y="324355"/>
                      </a:cubicBezTo>
                      <a:cubicBezTo>
                        <a:pt x="76683" y="324355"/>
                        <a:pt x="5248" y="252921"/>
                        <a:pt x="5248" y="164802"/>
                      </a:cubicBezTo>
                      <a:cubicBezTo>
                        <a:pt x="5248" y="76683"/>
                        <a:pt x="76682" y="5248"/>
                        <a:pt x="164801" y="5248"/>
                      </a:cubicBezTo>
                      <a:cubicBezTo>
                        <a:pt x="252920" y="5248"/>
                        <a:pt x="324355" y="76683"/>
                        <a:pt x="324355" y="164802"/>
                      </a:cubicBezTo>
                      <a:close/>
                    </a:path>
                  </a:pathLst>
                </a:custGeom>
                <a:solidFill>
                  <a:srgbClr val="94959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PA-任意多边形 606">
                  <a:extLst>
                    <a:ext uri="{FF2B5EF4-FFF2-40B4-BE49-F238E27FC236}">
                      <a16:creationId xmlns:a16="http://schemas.microsoft.com/office/drawing/2014/main" id="{8E047F71-37C1-45C1-BE6C-3CAC6436CB7F}"/>
                    </a:ext>
                  </a:extLst>
                </p:cNvPr>
                <p:cNvSpPr/>
                <p:nvPr>
                  <p:custDataLst>
                    <p:tags r:id="rId23"/>
                  </p:custDataLst>
                </p:nvPr>
              </p:nvSpPr>
              <p:spPr>
                <a:xfrm>
                  <a:off x="10354686" y="1790685"/>
                  <a:ext cx="153955" cy="153955"/>
                </a:xfrm>
                <a:custGeom>
                  <a:avLst/>
                  <a:gdLst>
                    <a:gd name="connsiteX0" fmla="*/ 153605 w 153955"/>
                    <a:gd name="connsiteY0" fmla="*/ 79427 h 153955"/>
                    <a:gd name="connsiteX1" fmla="*/ 79427 w 153955"/>
                    <a:gd name="connsiteY1" fmla="*/ 153605 h 153955"/>
                    <a:gd name="connsiteX2" fmla="*/ 5249 w 153955"/>
                    <a:gd name="connsiteY2" fmla="*/ 79427 h 153955"/>
                    <a:gd name="connsiteX3" fmla="*/ 79427 w 153955"/>
                    <a:gd name="connsiteY3" fmla="*/ 5248 h 153955"/>
                    <a:gd name="connsiteX4" fmla="*/ 153605 w 153955"/>
                    <a:gd name="connsiteY4" fmla="*/ 79427 h 15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55" h="153955">
                      <a:moveTo>
                        <a:pt x="153605" y="79427"/>
                      </a:moveTo>
                      <a:cubicBezTo>
                        <a:pt x="153605" y="120394"/>
                        <a:pt x="120395" y="153605"/>
                        <a:pt x="79427" y="153605"/>
                      </a:cubicBezTo>
                      <a:cubicBezTo>
                        <a:pt x="38459" y="153605"/>
                        <a:pt x="5249" y="120394"/>
                        <a:pt x="5249" y="79427"/>
                      </a:cubicBezTo>
                      <a:cubicBezTo>
                        <a:pt x="5249" y="38459"/>
                        <a:pt x="38459" y="5248"/>
                        <a:pt x="79427" y="5248"/>
                      </a:cubicBezTo>
                      <a:cubicBezTo>
                        <a:pt x="120395" y="5248"/>
                        <a:pt x="153605" y="38459"/>
                        <a:pt x="153605" y="79427"/>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 name="乘号 2">
                <a:extLst>
                  <a:ext uri="{FF2B5EF4-FFF2-40B4-BE49-F238E27FC236}">
                    <a16:creationId xmlns:a16="http://schemas.microsoft.com/office/drawing/2014/main" id="{82FB363F-BD24-409E-AFAA-92FB57E651F1}"/>
                  </a:ext>
                </a:extLst>
              </p:cNvPr>
              <p:cNvSpPr/>
              <p:nvPr/>
            </p:nvSpPr>
            <p:spPr>
              <a:xfrm>
                <a:off x="7466114" y="4448642"/>
                <a:ext cx="914400" cy="914400"/>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dirty="0"/>
              </a:p>
            </p:txBody>
          </p:sp>
        </p:grpSp>
      </p:grpSp>
      <p:sp>
        <p:nvSpPr>
          <p:cNvPr id="53" name="矩形: 对角圆角 52">
            <a:extLst>
              <a:ext uri="{FF2B5EF4-FFF2-40B4-BE49-F238E27FC236}">
                <a16:creationId xmlns:a16="http://schemas.microsoft.com/office/drawing/2014/main" id="{77A2B83D-4ABC-401F-AB87-962E4B151CB7}"/>
              </a:ext>
            </a:extLst>
          </p:cNvPr>
          <p:cNvSpPr/>
          <p:nvPr/>
        </p:nvSpPr>
        <p:spPr>
          <a:xfrm>
            <a:off x="7196422" y="1271578"/>
            <a:ext cx="3329992" cy="1092819"/>
          </a:xfrm>
          <a:prstGeom prst="round2DiagRect">
            <a:avLst>
              <a:gd name="adj1" fmla="val 0"/>
              <a:gd name="adj2" fmla="val 50000"/>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4800" b="1" dirty="0"/>
              <a:t>为什么？</a:t>
            </a:r>
            <a:endParaRPr lang="en-US" altLang="zh-CN" sz="4800" b="1" dirty="0"/>
          </a:p>
        </p:txBody>
      </p:sp>
      <p:pic>
        <p:nvPicPr>
          <p:cNvPr id="52" name="图片 51">
            <a:extLst>
              <a:ext uri="{FF2B5EF4-FFF2-40B4-BE49-F238E27FC236}">
                <a16:creationId xmlns:a16="http://schemas.microsoft.com/office/drawing/2014/main" id="{75E5EB19-3F6E-4962-9C19-8FBF6A7EDE2A}"/>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4042913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14:presetBounceEnd="52000">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14:bounceEnd="52000">
                                          <p:cBhvr additive="base">
                                            <p:cTn id="18" dur="500" fill="hold"/>
                                            <p:tgtEl>
                                              <p:spTgt spid="53"/>
                                            </p:tgtEl>
                                            <p:attrNameLst>
                                              <p:attrName>ppt_x</p:attrName>
                                            </p:attrNameLst>
                                          </p:cBhvr>
                                          <p:tavLst>
                                            <p:tav tm="0">
                                              <p:val>
                                                <p:strVal val="#ppt_x"/>
                                              </p:val>
                                            </p:tav>
                                            <p:tav tm="100000">
                                              <p:val>
                                                <p:strVal val="#ppt_x"/>
                                              </p:val>
                                            </p:tav>
                                          </p:tavLst>
                                        </p:anim>
                                        <p:anim calcmode="lin" valueType="num" p14:bounceEnd="52000">
                                          <p:cBhvr additive="base">
                                            <p:cTn id="19"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ppt_x"/>
                                              </p:val>
                                            </p:tav>
                                            <p:tav tm="100000">
                                              <p:val>
                                                <p:strVal val="#ppt_x"/>
                                              </p:val>
                                            </p:tav>
                                          </p:tavLst>
                                        </p:anim>
                                        <p:anim calcmode="lin" valueType="num">
                                          <p:cBhvr additive="base">
                                            <p:cTn id="19"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3"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38">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2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毒品的危害</a:t>
            </a:r>
          </a:p>
        </p:txBody>
      </p:sp>
      <p:sp>
        <p:nvSpPr>
          <p:cNvPr id="51" name="矩形 50">
            <a:extLst>
              <a:ext uri="{FF2B5EF4-FFF2-40B4-BE49-F238E27FC236}">
                <a16:creationId xmlns:a16="http://schemas.microsoft.com/office/drawing/2014/main" id="{E407FFA1-3991-492C-8A34-9B19B04DF4B1}"/>
              </a:ext>
            </a:extLst>
          </p:cNvPr>
          <p:cNvSpPr/>
          <p:nvPr/>
        </p:nvSpPr>
        <p:spPr>
          <a:xfrm>
            <a:off x="1624867" y="1539374"/>
            <a:ext cx="8629970" cy="3320611"/>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zh-CN" altLang="en-US" sz="2400" b="1" dirty="0">
                <a:solidFill>
                  <a:schemeClr val="tx1"/>
                </a:solidFill>
              </a:rPr>
              <a:t>对司机本身</a:t>
            </a:r>
          </a:p>
          <a:p>
            <a:endParaRPr lang="zh-CN" altLang="en-US" sz="2400" b="1" dirty="0">
              <a:solidFill>
                <a:schemeClr val="tx1"/>
              </a:solidFill>
            </a:endParaRPr>
          </a:p>
          <a:p>
            <a:r>
              <a:rPr lang="zh-CN" altLang="en-US" sz="2400" b="1" dirty="0">
                <a:solidFill>
                  <a:schemeClr val="tx1"/>
                </a:solidFill>
              </a:rPr>
              <a:t>吸食毒品会对身体造成伤害，尤其是使用合成毒品等会对精神造成刺激，如果驾驶车辆者吸毒，对于其的大脑神经都会有影响，伤害最深的就是一些感官方面的中枢，而对于驾驶员来说，这些感官却是极为重要的，比如我们在考取驾驶证的时候一定检测视力、听觉、抓握能力等等，这些都是为了保障驾驶车辆的安全。</a:t>
            </a:r>
            <a:endParaRPr lang="en-US" altLang="zh-CN" sz="2400" b="1" dirty="0">
              <a:solidFill>
                <a:schemeClr val="tx1">
                  <a:lumMod val="65000"/>
                  <a:lumOff val="35000"/>
                </a:schemeClr>
              </a:solidFill>
            </a:endParaRPr>
          </a:p>
        </p:txBody>
      </p:sp>
      <p:grpSp>
        <p:nvGrpSpPr>
          <p:cNvPr id="49" name="组合 48">
            <a:extLst>
              <a:ext uri="{FF2B5EF4-FFF2-40B4-BE49-F238E27FC236}">
                <a16:creationId xmlns:a16="http://schemas.microsoft.com/office/drawing/2014/main" id="{D5058648-2F1D-4072-996F-166627A6E693}"/>
              </a:ext>
            </a:extLst>
          </p:cNvPr>
          <p:cNvGrpSpPr/>
          <p:nvPr/>
        </p:nvGrpSpPr>
        <p:grpSpPr>
          <a:xfrm>
            <a:off x="6223046" y="4388536"/>
            <a:ext cx="5087311" cy="2010823"/>
            <a:chOff x="4670852" y="3784036"/>
            <a:chExt cx="5087311" cy="2010823"/>
          </a:xfrm>
        </p:grpSpPr>
        <p:sp>
          <p:nvSpPr>
            <p:cNvPr id="2" name="矩形: 圆角 1">
              <a:extLst>
                <a:ext uri="{FF2B5EF4-FFF2-40B4-BE49-F238E27FC236}">
                  <a16:creationId xmlns:a16="http://schemas.microsoft.com/office/drawing/2014/main" id="{37A3C9DA-140A-4F85-A944-2F3FD8E8D522}"/>
                </a:ext>
              </a:extLst>
            </p:cNvPr>
            <p:cNvSpPr/>
            <p:nvPr/>
          </p:nvSpPr>
          <p:spPr>
            <a:xfrm>
              <a:off x="5388380" y="3784036"/>
              <a:ext cx="3949475" cy="2010823"/>
            </a:xfrm>
            <a:prstGeom prst="roundRect">
              <a:avLst/>
            </a:prstGeom>
            <a:solidFill>
              <a:schemeClr val="accent4">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BC813820-CFCA-4FD4-BF01-DECD64F4F2B9}"/>
                </a:ext>
              </a:extLst>
            </p:cNvPr>
            <p:cNvGrpSpPr/>
            <p:nvPr/>
          </p:nvGrpSpPr>
          <p:grpSpPr>
            <a:xfrm>
              <a:off x="4670852" y="4076095"/>
              <a:ext cx="5087311" cy="1566576"/>
              <a:chOff x="4670852" y="4076095"/>
              <a:chExt cx="5087311" cy="1566576"/>
            </a:xfrm>
          </p:grpSpPr>
          <p:grpSp>
            <p:nvGrpSpPr>
              <p:cNvPr id="10" name="PA-583-583635-Poison-329237">
                <a:extLst>
                  <a:ext uri="{FF2B5EF4-FFF2-40B4-BE49-F238E27FC236}">
                    <a16:creationId xmlns:a16="http://schemas.microsoft.com/office/drawing/2014/main" id="{9E75E3BE-FB7A-46F5-8FFE-28269AFFEF2B}"/>
                  </a:ext>
                </a:extLst>
              </p:cNvPr>
              <p:cNvGrpSpPr/>
              <p:nvPr>
                <p:custDataLst>
                  <p:tags r:id="rId1"/>
                </p:custDataLst>
              </p:nvPr>
            </p:nvGrpSpPr>
            <p:grpSpPr>
              <a:xfrm>
                <a:off x="8549679" y="4076095"/>
                <a:ext cx="1208484" cy="1524000"/>
                <a:chOff x="-1366431" y="24097552"/>
                <a:chExt cx="1208484" cy="1524000"/>
              </a:xfrm>
            </p:grpSpPr>
            <p:sp>
              <p:nvSpPr>
                <p:cNvPr id="14" name="PA-任意多边形: 形状 2709">
                  <a:extLst>
                    <a:ext uri="{FF2B5EF4-FFF2-40B4-BE49-F238E27FC236}">
                      <a16:creationId xmlns:a16="http://schemas.microsoft.com/office/drawing/2014/main" id="{47023591-5DD5-4F2D-B31A-4412F3938381}"/>
                    </a:ext>
                  </a:extLst>
                </p:cNvPr>
                <p:cNvSpPr/>
                <p:nvPr>
                  <p:custDataLst>
                    <p:tags r:id="rId24"/>
                  </p:custDataLst>
                </p:nvPr>
              </p:nvSpPr>
              <p:spPr>
                <a:xfrm>
                  <a:off x="-658953" y="25121561"/>
                  <a:ext cx="470297" cy="470297"/>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96" h="470296">
                      <a:moveTo>
                        <a:pt x="470911" y="235804"/>
                      </a:moveTo>
                      <a:cubicBezTo>
                        <a:pt x="470911" y="365650"/>
                        <a:pt x="365650" y="470911"/>
                        <a:pt x="235804" y="470911"/>
                      </a:cubicBezTo>
                      <a:cubicBezTo>
                        <a:pt x="105958" y="470911"/>
                        <a:pt x="698" y="365650"/>
                        <a:pt x="698" y="235804"/>
                      </a:cubicBezTo>
                      <a:cubicBezTo>
                        <a:pt x="698" y="105959"/>
                        <a:pt x="105959" y="698"/>
                        <a:pt x="235804" y="698"/>
                      </a:cubicBezTo>
                      <a:cubicBezTo>
                        <a:pt x="365650" y="698"/>
                        <a:pt x="470911" y="105959"/>
                        <a:pt x="470911" y="235804"/>
                      </a:cubicBezTo>
                      <a:close/>
                    </a:path>
                  </a:pathLst>
                </a:custGeom>
                <a:solidFill>
                  <a:srgbClr val="FFE59A"/>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形状 2710">
                  <a:extLst>
                    <a:ext uri="{FF2B5EF4-FFF2-40B4-BE49-F238E27FC236}">
                      <a16:creationId xmlns:a16="http://schemas.microsoft.com/office/drawing/2014/main" id="{1226B07B-74FD-4E9B-94AA-0374C7018725}"/>
                    </a:ext>
                  </a:extLst>
                </p:cNvPr>
                <p:cNvSpPr/>
                <p:nvPr>
                  <p:custDataLst>
                    <p:tags r:id="rId25"/>
                  </p:custDataLst>
                </p:nvPr>
              </p:nvSpPr>
              <p:spPr>
                <a:xfrm>
                  <a:off x="-1336665" y="24470099"/>
                  <a:ext cx="988219" cy="1122164"/>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8218" h="1122164">
                      <a:moveTo>
                        <a:pt x="747279" y="1053526"/>
                      </a:moveTo>
                      <a:cubicBezTo>
                        <a:pt x="655464" y="961711"/>
                        <a:pt x="655464" y="812850"/>
                        <a:pt x="747279" y="721032"/>
                      </a:cubicBezTo>
                      <a:cubicBezTo>
                        <a:pt x="812877" y="655434"/>
                        <a:pt x="907582" y="636694"/>
                        <a:pt x="989806" y="664828"/>
                      </a:cubicBezTo>
                      <a:lnTo>
                        <a:pt x="989806" y="85530"/>
                      </a:lnTo>
                      <a:cubicBezTo>
                        <a:pt x="989806" y="38679"/>
                        <a:pt x="951825" y="698"/>
                        <a:pt x="905004" y="698"/>
                      </a:cubicBezTo>
                      <a:lnTo>
                        <a:pt x="85500" y="698"/>
                      </a:lnTo>
                      <a:cubicBezTo>
                        <a:pt x="38679" y="698"/>
                        <a:pt x="698" y="38679"/>
                        <a:pt x="698" y="85530"/>
                      </a:cubicBezTo>
                      <a:lnTo>
                        <a:pt x="698" y="1037583"/>
                      </a:lnTo>
                      <a:cubicBezTo>
                        <a:pt x="698" y="1084405"/>
                        <a:pt x="38679" y="1122385"/>
                        <a:pt x="85500" y="1122385"/>
                      </a:cubicBezTo>
                      <a:lnTo>
                        <a:pt x="905007" y="1122385"/>
                      </a:lnTo>
                      <a:cubicBezTo>
                        <a:pt x="906394" y="1122385"/>
                        <a:pt x="907772" y="1122412"/>
                        <a:pt x="909142" y="1122344"/>
                      </a:cubicBezTo>
                      <a:cubicBezTo>
                        <a:pt x="850444" y="1121257"/>
                        <a:pt x="792073" y="1098317"/>
                        <a:pt x="747279" y="1053526"/>
                      </a:cubicBezTo>
                      <a:close/>
                    </a:path>
                  </a:pathLst>
                </a:custGeom>
                <a:solidFill>
                  <a:srgbClr val="D4AB73"/>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PA-任意多边形: 形状 2711">
                  <a:extLst>
                    <a:ext uri="{FF2B5EF4-FFF2-40B4-BE49-F238E27FC236}">
                      <a16:creationId xmlns:a16="http://schemas.microsoft.com/office/drawing/2014/main" id="{0F8ABA12-DE11-40AE-8ECE-E952C9B4557E}"/>
                    </a:ext>
                  </a:extLst>
                </p:cNvPr>
                <p:cNvSpPr/>
                <p:nvPr>
                  <p:custDataLst>
                    <p:tags r:id="rId26"/>
                  </p:custDataLst>
                </p:nvPr>
              </p:nvSpPr>
              <p:spPr>
                <a:xfrm>
                  <a:off x="-1336668" y="24713195"/>
                  <a:ext cx="988219" cy="607219"/>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8218" h="607218">
                      <a:moveTo>
                        <a:pt x="747282" y="477936"/>
                      </a:moveTo>
                      <a:cubicBezTo>
                        <a:pt x="812880" y="412338"/>
                        <a:pt x="907585" y="393598"/>
                        <a:pt x="989809" y="421732"/>
                      </a:cubicBezTo>
                      <a:lnTo>
                        <a:pt x="989809" y="698"/>
                      </a:lnTo>
                      <a:lnTo>
                        <a:pt x="698" y="698"/>
                      </a:lnTo>
                      <a:lnTo>
                        <a:pt x="698" y="606651"/>
                      </a:lnTo>
                      <a:lnTo>
                        <a:pt x="681479" y="606651"/>
                      </a:lnTo>
                      <a:cubicBezTo>
                        <a:pt x="689060" y="559529"/>
                        <a:pt x="710953" y="514265"/>
                        <a:pt x="747282" y="477936"/>
                      </a:cubicBezTo>
                      <a:close/>
                    </a:path>
                  </a:pathLst>
                </a:custGeom>
                <a:solidFill>
                  <a:srgbClr val="965051"/>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7" name="PA-任意多边形: 形状 2712">
                  <a:extLst>
                    <a:ext uri="{FF2B5EF4-FFF2-40B4-BE49-F238E27FC236}">
                      <a16:creationId xmlns:a16="http://schemas.microsoft.com/office/drawing/2014/main" id="{56DA4D76-CE56-4100-9513-B50EABB41993}"/>
                    </a:ext>
                  </a:extLst>
                </p:cNvPr>
                <p:cNvSpPr/>
                <p:nvPr>
                  <p:custDataLst>
                    <p:tags r:id="rId27"/>
                  </p:custDataLst>
                </p:nvPr>
              </p:nvSpPr>
              <p:spPr>
                <a:xfrm>
                  <a:off x="-532120" y="25248396"/>
                  <a:ext cx="217289" cy="217289"/>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7289" h="217289">
                      <a:moveTo>
                        <a:pt x="30462" y="217269"/>
                      </a:moveTo>
                      <a:cubicBezTo>
                        <a:pt x="22845" y="217269"/>
                        <a:pt x="15225" y="214361"/>
                        <a:pt x="9415" y="208551"/>
                      </a:cubicBezTo>
                      <a:cubicBezTo>
                        <a:pt x="-2208" y="196928"/>
                        <a:pt x="-2208" y="178080"/>
                        <a:pt x="9415" y="166453"/>
                      </a:cubicBezTo>
                      <a:lnTo>
                        <a:pt x="166456" y="9413"/>
                      </a:lnTo>
                      <a:cubicBezTo>
                        <a:pt x="178079" y="-2207"/>
                        <a:pt x="196927" y="-2207"/>
                        <a:pt x="208553" y="9413"/>
                      </a:cubicBezTo>
                      <a:cubicBezTo>
                        <a:pt x="220177" y="21036"/>
                        <a:pt x="220177" y="39884"/>
                        <a:pt x="208553" y="51511"/>
                      </a:cubicBezTo>
                      <a:lnTo>
                        <a:pt x="51513" y="208551"/>
                      </a:lnTo>
                      <a:cubicBezTo>
                        <a:pt x="45700" y="214361"/>
                        <a:pt x="38080" y="217269"/>
                        <a:pt x="30462" y="217269"/>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PA-任意多边形: 形状 2713">
                  <a:extLst>
                    <a:ext uri="{FF2B5EF4-FFF2-40B4-BE49-F238E27FC236}">
                      <a16:creationId xmlns:a16="http://schemas.microsoft.com/office/drawing/2014/main" id="{346CCA99-425D-4C0D-83D9-7B737C1A8A46}"/>
                    </a:ext>
                  </a:extLst>
                </p:cNvPr>
                <p:cNvSpPr/>
                <p:nvPr>
                  <p:custDataLst>
                    <p:tags r:id="rId28"/>
                  </p:custDataLst>
                </p:nvPr>
              </p:nvSpPr>
              <p:spPr>
                <a:xfrm>
                  <a:off x="-1174118" y="24363092"/>
                  <a:ext cx="663773" cy="107156"/>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Lst>
                  <a:ahLst/>
                  <a:cxnLst>
                    <a:cxn ang="0">
                      <a:pos x="connsiteX0" y="connsiteY0"/>
                    </a:cxn>
                    <a:cxn ang="0">
                      <a:pos x="connsiteX1" y="connsiteY1"/>
                    </a:cxn>
                    <a:cxn ang="0">
                      <a:pos x="connsiteX2" y="connsiteY2"/>
                    </a:cxn>
                    <a:cxn ang="0">
                      <a:pos x="connsiteX3" y="connsiteY3"/>
                    </a:cxn>
                  </a:cxnLst>
                  <a:rect l="l" t="t" r="r" b="b"/>
                  <a:pathLst>
                    <a:path w="663773" h="107156">
                      <a:moveTo>
                        <a:pt x="698" y="698"/>
                      </a:moveTo>
                      <a:lnTo>
                        <a:pt x="664739" y="698"/>
                      </a:lnTo>
                      <a:lnTo>
                        <a:pt x="664739" y="107717"/>
                      </a:lnTo>
                      <a:lnTo>
                        <a:pt x="698" y="107717"/>
                      </a:lnTo>
                      <a:close/>
                    </a:path>
                  </a:pathLst>
                </a:custGeom>
                <a:solidFill>
                  <a:srgbClr val="D4AB73"/>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PA-任意多边形: 形状 2714">
                  <a:extLst>
                    <a:ext uri="{FF2B5EF4-FFF2-40B4-BE49-F238E27FC236}">
                      <a16:creationId xmlns:a16="http://schemas.microsoft.com/office/drawing/2014/main" id="{EB0B4E32-0D87-4CE2-8A8F-A1F0BAB9DC36}"/>
                    </a:ext>
                  </a:extLst>
                </p:cNvPr>
                <p:cNvSpPr/>
                <p:nvPr>
                  <p:custDataLst>
                    <p:tags r:id="rId29"/>
                  </p:custDataLst>
                </p:nvPr>
              </p:nvSpPr>
              <p:spPr>
                <a:xfrm>
                  <a:off x="-1291008" y="24127318"/>
                  <a:ext cx="898922" cy="235148"/>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Lst>
                  <a:ahLst/>
                  <a:cxnLst>
                    <a:cxn ang="0">
                      <a:pos x="connsiteX0" y="connsiteY0"/>
                    </a:cxn>
                    <a:cxn ang="0">
                      <a:pos x="connsiteX1" y="connsiteY1"/>
                    </a:cxn>
                    <a:cxn ang="0">
                      <a:pos x="connsiteX2" y="connsiteY2"/>
                    </a:cxn>
                    <a:cxn ang="0">
                      <a:pos x="connsiteX3" y="connsiteY3"/>
                    </a:cxn>
                  </a:cxnLst>
                  <a:rect l="l" t="t" r="r" b="b"/>
                  <a:pathLst>
                    <a:path w="898921" h="235148">
                      <a:moveTo>
                        <a:pt x="698" y="698"/>
                      </a:moveTo>
                      <a:lnTo>
                        <a:pt x="898488" y="698"/>
                      </a:lnTo>
                      <a:lnTo>
                        <a:pt x="898488" y="236471"/>
                      </a:lnTo>
                      <a:lnTo>
                        <a:pt x="698" y="236471"/>
                      </a:lnTo>
                      <a:close/>
                    </a:path>
                  </a:pathLst>
                </a:custGeom>
                <a:solidFill>
                  <a:srgbClr val="E25E44"/>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PA-任意多边形: 形状 2715">
                  <a:extLst>
                    <a:ext uri="{FF2B5EF4-FFF2-40B4-BE49-F238E27FC236}">
                      <a16:creationId xmlns:a16="http://schemas.microsoft.com/office/drawing/2014/main" id="{4465EA14-938D-42D2-BFD3-5AE594ECC9E0}"/>
                    </a:ext>
                  </a:extLst>
                </p:cNvPr>
                <p:cNvSpPr/>
                <p:nvPr>
                  <p:custDataLst>
                    <p:tags r:id="rId30"/>
                  </p:custDataLst>
                </p:nvPr>
              </p:nvSpPr>
              <p:spPr>
                <a:xfrm>
                  <a:off x="-541042" y="24555425"/>
                  <a:ext cx="59531" cy="59531"/>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 name="connsiteX12" fmla="*/ 574714 w 1251857"/>
                    <a:gd name="connsiteY12" fmla="*/ 574714 w 1251857"/>
                    <a:gd name="connsiteX13" fmla="*/ 574714 w 1251857"/>
                    <a:gd name="connsiteY13" fmla="*/ 574714 w 1251857"/>
                    <a:gd name="connsiteX14" fmla="*/ 574714 w 1251857"/>
                    <a:gd name="connsiteY14" fmla="*/ 574714 w 1251857"/>
                    <a:gd name="connsiteX15" fmla="*/ 574714 w 1251857"/>
                    <a:gd name="connsiteY15" fmla="*/ 574714 w 1251857"/>
                    <a:gd name="connsiteX16" fmla="*/ 574714 w 1251857"/>
                    <a:gd name="connsiteY16" fmla="*/ 574714 w 1251857"/>
                    <a:gd name="connsiteX17" fmla="*/ 574714 w 1251857"/>
                    <a:gd name="connsiteY17" fmla="*/ 574714 w 1251857"/>
                    <a:gd name="connsiteX18" fmla="*/ 574714 w 1251857"/>
                    <a:gd name="connsiteY18" fmla="*/ 574714 w 1251857"/>
                    <a:gd name="connsiteX19" fmla="*/ 574714 w 1251857"/>
                    <a:gd name="connsiteY19" fmla="*/ 574714 w 1251857"/>
                    <a:gd name="connsiteX20" fmla="*/ 574714 w 1251857"/>
                    <a:gd name="connsiteY20" fmla="*/ 574714 w 1251857"/>
                    <a:gd name="connsiteX21" fmla="*/ 574714 w 1251857"/>
                    <a:gd name="connsiteY21" fmla="*/ 574714 w 1251857"/>
                    <a:gd name="connsiteX22" fmla="*/ 574714 w 1251857"/>
                    <a:gd name="connsiteY22" fmla="*/ 574714 w 1251857"/>
                    <a:gd name="connsiteX23" fmla="*/ 574714 w 1251857"/>
                    <a:gd name="connsiteY23" fmla="*/ 574714 w 1251857"/>
                    <a:gd name="connsiteX24" fmla="*/ 574714 w 1251857"/>
                    <a:gd name="connsiteY24" fmla="*/ 574714 w 1251857"/>
                    <a:gd name="connsiteX25" fmla="*/ 574714 w 1251857"/>
                    <a:gd name="connsiteY25" fmla="*/ 574714 w 1251857"/>
                    <a:gd name="connsiteX26" fmla="*/ 574714 w 1251857"/>
                    <a:gd name="connsiteY26" fmla="*/ 574714 w 1251857"/>
                    <a:gd name="connsiteX27" fmla="*/ 574714 w 1251857"/>
                    <a:gd name="connsiteY27" fmla="*/ 574714 w 1251857"/>
                    <a:gd name="connsiteX28" fmla="*/ 574714 w 1251857"/>
                    <a:gd name="connsiteY28" fmla="*/ 574714 w 1251857"/>
                    <a:gd name="connsiteX29" fmla="*/ 574714 w 1251857"/>
                    <a:gd name="connsiteY29" fmla="*/ 574714 w 1251857"/>
                    <a:gd name="connsiteX30" fmla="*/ 574714 w 1251857"/>
                    <a:gd name="connsiteY30" fmla="*/ 574714 w 1251857"/>
                    <a:gd name="connsiteX31" fmla="*/ 574714 w 1251857"/>
                    <a:gd name="connsiteY3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531" h="59531">
                      <a:moveTo>
                        <a:pt x="30463" y="60241"/>
                      </a:moveTo>
                      <a:cubicBezTo>
                        <a:pt x="28528" y="60241"/>
                        <a:pt x="26564" y="60032"/>
                        <a:pt x="24659" y="59645"/>
                      </a:cubicBezTo>
                      <a:cubicBezTo>
                        <a:pt x="22754" y="59259"/>
                        <a:pt x="20879" y="58693"/>
                        <a:pt x="19063" y="57949"/>
                      </a:cubicBezTo>
                      <a:cubicBezTo>
                        <a:pt x="17277" y="57205"/>
                        <a:pt x="15551" y="56282"/>
                        <a:pt x="13943" y="55210"/>
                      </a:cubicBezTo>
                      <a:cubicBezTo>
                        <a:pt x="12306" y="54142"/>
                        <a:pt x="10788" y="52889"/>
                        <a:pt x="9419" y="51519"/>
                      </a:cubicBezTo>
                      <a:cubicBezTo>
                        <a:pt x="8050" y="50150"/>
                        <a:pt x="6800" y="48605"/>
                        <a:pt x="5698" y="46995"/>
                      </a:cubicBezTo>
                      <a:cubicBezTo>
                        <a:pt x="4656" y="45358"/>
                        <a:pt x="3734" y="43632"/>
                        <a:pt x="2990" y="41846"/>
                      </a:cubicBezTo>
                      <a:cubicBezTo>
                        <a:pt x="2245" y="40060"/>
                        <a:pt x="1650" y="38187"/>
                        <a:pt x="1263" y="36282"/>
                      </a:cubicBezTo>
                      <a:cubicBezTo>
                        <a:pt x="876" y="34374"/>
                        <a:pt x="698" y="32410"/>
                        <a:pt x="698" y="30478"/>
                      </a:cubicBezTo>
                      <a:cubicBezTo>
                        <a:pt x="698" y="28514"/>
                        <a:pt x="876" y="26576"/>
                        <a:pt x="1263" y="24644"/>
                      </a:cubicBezTo>
                      <a:cubicBezTo>
                        <a:pt x="1650" y="22736"/>
                        <a:pt x="2216" y="20891"/>
                        <a:pt x="2960" y="19078"/>
                      </a:cubicBezTo>
                      <a:cubicBezTo>
                        <a:pt x="3704" y="17289"/>
                        <a:pt x="4627" y="15563"/>
                        <a:pt x="5698" y="13928"/>
                      </a:cubicBezTo>
                      <a:cubicBezTo>
                        <a:pt x="6800" y="12321"/>
                        <a:pt x="8050" y="10803"/>
                        <a:pt x="9419" y="9434"/>
                      </a:cubicBezTo>
                      <a:cubicBezTo>
                        <a:pt x="10788" y="8035"/>
                        <a:pt x="12306" y="6814"/>
                        <a:pt x="13943" y="5713"/>
                      </a:cubicBezTo>
                      <a:cubicBezTo>
                        <a:pt x="15548" y="4642"/>
                        <a:pt x="17277" y="3719"/>
                        <a:pt x="19063" y="2975"/>
                      </a:cubicBezTo>
                      <a:cubicBezTo>
                        <a:pt x="20879" y="2231"/>
                        <a:pt x="22754" y="1665"/>
                        <a:pt x="24659" y="1278"/>
                      </a:cubicBezTo>
                      <a:cubicBezTo>
                        <a:pt x="28499" y="504"/>
                        <a:pt x="32428" y="504"/>
                        <a:pt x="36268" y="1278"/>
                      </a:cubicBezTo>
                      <a:cubicBezTo>
                        <a:pt x="38173" y="1665"/>
                        <a:pt x="40048" y="2231"/>
                        <a:pt x="41863" y="2975"/>
                      </a:cubicBezTo>
                      <a:cubicBezTo>
                        <a:pt x="43649" y="3719"/>
                        <a:pt x="45376" y="4642"/>
                        <a:pt x="46983" y="5713"/>
                      </a:cubicBezTo>
                      <a:cubicBezTo>
                        <a:pt x="48620" y="6814"/>
                        <a:pt x="50138" y="8035"/>
                        <a:pt x="51507" y="9434"/>
                      </a:cubicBezTo>
                      <a:cubicBezTo>
                        <a:pt x="52877" y="10803"/>
                        <a:pt x="54127" y="12321"/>
                        <a:pt x="55198" y="13928"/>
                      </a:cubicBezTo>
                      <a:cubicBezTo>
                        <a:pt x="56270" y="15566"/>
                        <a:pt x="57193" y="17292"/>
                        <a:pt x="57937" y="19078"/>
                      </a:cubicBezTo>
                      <a:cubicBezTo>
                        <a:pt x="58681" y="20891"/>
                        <a:pt x="59276" y="22739"/>
                        <a:pt x="59634" y="24644"/>
                      </a:cubicBezTo>
                      <a:cubicBezTo>
                        <a:pt x="60021" y="26576"/>
                        <a:pt x="60229" y="28514"/>
                        <a:pt x="60229" y="30478"/>
                      </a:cubicBezTo>
                      <a:cubicBezTo>
                        <a:pt x="60229" y="32410"/>
                        <a:pt x="60021" y="34377"/>
                        <a:pt x="59634" y="36282"/>
                      </a:cubicBezTo>
                      <a:cubicBezTo>
                        <a:pt x="59276" y="38187"/>
                        <a:pt x="58681" y="40063"/>
                        <a:pt x="57937" y="41846"/>
                      </a:cubicBezTo>
                      <a:cubicBezTo>
                        <a:pt x="57193" y="43635"/>
                        <a:pt x="56270" y="45361"/>
                        <a:pt x="55198" y="46995"/>
                      </a:cubicBezTo>
                      <a:cubicBezTo>
                        <a:pt x="54127" y="48602"/>
                        <a:pt x="52877" y="50150"/>
                        <a:pt x="51507" y="51519"/>
                      </a:cubicBezTo>
                      <a:cubicBezTo>
                        <a:pt x="50138" y="52889"/>
                        <a:pt x="48620" y="54142"/>
                        <a:pt x="46983" y="55210"/>
                      </a:cubicBezTo>
                      <a:cubicBezTo>
                        <a:pt x="45376" y="56282"/>
                        <a:pt x="43649" y="57205"/>
                        <a:pt x="41863" y="57949"/>
                      </a:cubicBezTo>
                      <a:cubicBezTo>
                        <a:pt x="40048" y="58693"/>
                        <a:pt x="38173" y="59259"/>
                        <a:pt x="36268" y="59645"/>
                      </a:cubicBezTo>
                      <a:cubicBezTo>
                        <a:pt x="34363" y="60032"/>
                        <a:pt x="32398" y="60241"/>
                        <a:pt x="30463" y="60241"/>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PA-任意多边形: 形状 2716">
                  <a:extLst>
                    <a:ext uri="{FF2B5EF4-FFF2-40B4-BE49-F238E27FC236}">
                      <a16:creationId xmlns:a16="http://schemas.microsoft.com/office/drawing/2014/main" id="{E23B90E9-CAEC-4D17-B6E0-EC4AE2F9615C}"/>
                    </a:ext>
                  </a:extLst>
                </p:cNvPr>
                <p:cNvSpPr/>
                <p:nvPr>
                  <p:custDataLst>
                    <p:tags r:id="rId31"/>
                  </p:custDataLst>
                </p:nvPr>
              </p:nvSpPr>
              <p:spPr>
                <a:xfrm>
                  <a:off x="-1202702" y="25432047"/>
                  <a:ext cx="59531" cy="59531"/>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 name="connsiteX12" fmla="*/ 574714 w 1251857"/>
                    <a:gd name="connsiteY12" fmla="*/ 574714 w 1251857"/>
                    <a:gd name="connsiteX13" fmla="*/ 574714 w 1251857"/>
                    <a:gd name="connsiteY13" fmla="*/ 574714 w 1251857"/>
                    <a:gd name="connsiteX14" fmla="*/ 574714 w 1251857"/>
                    <a:gd name="connsiteY14" fmla="*/ 574714 w 1251857"/>
                    <a:gd name="connsiteX15" fmla="*/ 574714 w 1251857"/>
                    <a:gd name="connsiteY15" fmla="*/ 574714 w 1251857"/>
                    <a:gd name="connsiteX16" fmla="*/ 574714 w 1251857"/>
                    <a:gd name="connsiteY16" fmla="*/ 574714 w 1251857"/>
                    <a:gd name="connsiteX17" fmla="*/ 574714 w 1251857"/>
                    <a:gd name="connsiteY17" fmla="*/ 574714 w 1251857"/>
                    <a:gd name="connsiteX18" fmla="*/ 574714 w 1251857"/>
                    <a:gd name="connsiteY18" fmla="*/ 574714 w 1251857"/>
                    <a:gd name="connsiteX19" fmla="*/ 574714 w 1251857"/>
                    <a:gd name="connsiteY19" fmla="*/ 574714 w 1251857"/>
                    <a:gd name="connsiteX20" fmla="*/ 574714 w 1251857"/>
                    <a:gd name="connsiteY20" fmla="*/ 574714 w 1251857"/>
                    <a:gd name="connsiteX21" fmla="*/ 574714 w 1251857"/>
                    <a:gd name="connsiteY21" fmla="*/ 574714 w 1251857"/>
                    <a:gd name="connsiteX22" fmla="*/ 574714 w 1251857"/>
                    <a:gd name="connsiteY22" fmla="*/ 574714 w 1251857"/>
                    <a:gd name="connsiteX23" fmla="*/ 574714 w 1251857"/>
                    <a:gd name="connsiteY23" fmla="*/ 574714 w 1251857"/>
                    <a:gd name="connsiteX24" fmla="*/ 574714 w 1251857"/>
                    <a:gd name="connsiteY24" fmla="*/ 574714 w 1251857"/>
                    <a:gd name="connsiteX25" fmla="*/ 574714 w 1251857"/>
                    <a:gd name="connsiteY25" fmla="*/ 574714 w 1251857"/>
                    <a:gd name="connsiteX26" fmla="*/ 574714 w 1251857"/>
                    <a:gd name="connsiteY26" fmla="*/ 574714 w 1251857"/>
                    <a:gd name="connsiteX27" fmla="*/ 574714 w 1251857"/>
                    <a:gd name="connsiteY27" fmla="*/ 574714 w 1251857"/>
                    <a:gd name="connsiteX28" fmla="*/ 574714 w 1251857"/>
                    <a:gd name="connsiteY28" fmla="*/ 574714 w 1251857"/>
                    <a:gd name="connsiteX29" fmla="*/ 574714 w 1251857"/>
                    <a:gd name="connsiteY29" fmla="*/ 574714 w 1251857"/>
                    <a:gd name="connsiteX30" fmla="*/ 574714 w 1251857"/>
                    <a:gd name="connsiteY30" fmla="*/ 574714 w 1251857"/>
                    <a:gd name="connsiteX31" fmla="*/ 574714 w 1251857"/>
                    <a:gd name="connsiteY3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531" h="59531">
                      <a:moveTo>
                        <a:pt x="30463" y="60216"/>
                      </a:moveTo>
                      <a:cubicBezTo>
                        <a:pt x="28528" y="60216"/>
                        <a:pt x="26564" y="60035"/>
                        <a:pt x="24629" y="59648"/>
                      </a:cubicBezTo>
                      <a:cubicBezTo>
                        <a:pt x="22754" y="59261"/>
                        <a:pt x="20879" y="58695"/>
                        <a:pt x="19063" y="57951"/>
                      </a:cubicBezTo>
                      <a:cubicBezTo>
                        <a:pt x="17277" y="57207"/>
                        <a:pt x="15551" y="56284"/>
                        <a:pt x="13943" y="55213"/>
                      </a:cubicBezTo>
                      <a:cubicBezTo>
                        <a:pt x="12306" y="54114"/>
                        <a:pt x="10788" y="52861"/>
                        <a:pt x="9419" y="51492"/>
                      </a:cubicBezTo>
                      <a:cubicBezTo>
                        <a:pt x="8050" y="50123"/>
                        <a:pt x="6800" y="48605"/>
                        <a:pt x="5698" y="46968"/>
                      </a:cubicBezTo>
                      <a:cubicBezTo>
                        <a:pt x="4627" y="45360"/>
                        <a:pt x="3704" y="43634"/>
                        <a:pt x="2960" y="41848"/>
                      </a:cubicBezTo>
                      <a:cubicBezTo>
                        <a:pt x="2216" y="40059"/>
                        <a:pt x="1650" y="38187"/>
                        <a:pt x="1263" y="36282"/>
                      </a:cubicBezTo>
                      <a:cubicBezTo>
                        <a:pt x="876" y="34347"/>
                        <a:pt x="698" y="32412"/>
                        <a:pt x="698" y="30448"/>
                      </a:cubicBezTo>
                      <a:cubicBezTo>
                        <a:pt x="698" y="28513"/>
                        <a:pt x="876" y="26545"/>
                        <a:pt x="1263" y="24643"/>
                      </a:cubicBezTo>
                      <a:cubicBezTo>
                        <a:pt x="1650" y="22738"/>
                        <a:pt x="2216" y="20860"/>
                        <a:pt x="2960" y="19077"/>
                      </a:cubicBezTo>
                      <a:cubicBezTo>
                        <a:pt x="3704" y="17294"/>
                        <a:pt x="4627" y="15535"/>
                        <a:pt x="5698" y="13931"/>
                      </a:cubicBezTo>
                      <a:cubicBezTo>
                        <a:pt x="6800" y="12291"/>
                        <a:pt x="8050" y="10773"/>
                        <a:pt x="9419" y="9403"/>
                      </a:cubicBezTo>
                      <a:cubicBezTo>
                        <a:pt x="10788" y="8034"/>
                        <a:pt x="12306" y="6784"/>
                        <a:pt x="13943" y="5712"/>
                      </a:cubicBezTo>
                      <a:cubicBezTo>
                        <a:pt x="15551" y="4644"/>
                        <a:pt x="17277" y="3718"/>
                        <a:pt x="19063" y="2974"/>
                      </a:cubicBezTo>
                      <a:cubicBezTo>
                        <a:pt x="20879" y="2230"/>
                        <a:pt x="22754" y="1667"/>
                        <a:pt x="24629" y="1280"/>
                      </a:cubicBezTo>
                      <a:cubicBezTo>
                        <a:pt x="28469" y="503"/>
                        <a:pt x="32428" y="503"/>
                        <a:pt x="36268" y="1280"/>
                      </a:cubicBezTo>
                      <a:cubicBezTo>
                        <a:pt x="38173" y="1667"/>
                        <a:pt x="40048" y="2230"/>
                        <a:pt x="41834" y="2974"/>
                      </a:cubicBezTo>
                      <a:cubicBezTo>
                        <a:pt x="43649" y="3718"/>
                        <a:pt x="45376" y="4644"/>
                        <a:pt x="46983" y="5712"/>
                      </a:cubicBezTo>
                      <a:cubicBezTo>
                        <a:pt x="48620" y="6784"/>
                        <a:pt x="50138" y="8034"/>
                        <a:pt x="51508" y="9403"/>
                      </a:cubicBezTo>
                      <a:cubicBezTo>
                        <a:pt x="52877" y="10773"/>
                        <a:pt x="54127" y="12291"/>
                        <a:pt x="55198" y="13931"/>
                      </a:cubicBezTo>
                      <a:cubicBezTo>
                        <a:pt x="56270" y="15535"/>
                        <a:pt x="57193" y="17294"/>
                        <a:pt x="57937" y="19077"/>
                      </a:cubicBezTo>
                      <a:cubicBezTo>
                        <a:pt x="58681" y="20860"/>
                        <a:pt x="59276" y="22738"/>
                        <a:pt x="59634" y="24643"/>
                      </a:cubicBezTo>
                      <a:cubicBezTo>
                        <a:pt x="60021" y="26548"/>
                        <a:pt x="60229" y="28513"/>
                        <a:pt x="60229" y="30448"/>
                      </a:cubicBezTo>
                      <a:cubicBezTo>
                        <a:pt x="60229" y="32412"/>
                        <a:pt x="60021" y="34344"/>
                        <a:pt x="59634" y="36282"/>
                      </a:cubicBezTo>
                      <a:cubicBezTo>
                        <a:pt x="59276" y="38187"/>
                        <a:pt x="58681" y="40062"/>
                        <a:pt x="57937" y="41848"/>
                      </a:cubicBezTo>
                      <a:cubicBezTo>
                        <a:pt x="57193" y="43634"/>
                        <a:pt x="56270" y="45360"/>
                        <a:pt x="55198" y="46968"/>
                      </a:cubicBezTo>
                      <a:cubicBezTo>
                        <a:pt x="54127" y="48605"/>
                        <a:pt x="52877" y="50123"/>
                        <a:pt x="51508" y="51492"/>
                      </a:cubicBezTo>
                      <a:cubicBezTo>
                        <a:pt x="50138" y="52861"/>
                        <a:pt x="48620" y="54114"/>
                        <a:pt x="46983" y="55213"/>
                      </a:cubicBezTo>
                      <a:cubicBezTo>
                        <a:pt x="45379" y="56284"/>
                        <a:pt x="43649" y="57207"/>
                        <a:pt x="41834" y="57951"/>
                      </a:cubicBezTo>
                      <a:cubicBezTo>
                        <a:pt x="40048" y="58695"/>
                        <a:pt x="38173" y="59261"/>
                        <a:pt x="36268" y="59648"/>
                      </a:cubicBezTo>
                      <a:cubicBezTo>
                        <a:pt x="34363" y="60038"/>
                        <a:pt x="32398" y="60216"/>
                        <a:pt x="30463" y="60216"/>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PA-任意多边形: 形状 2717">
                  <a:extLst>
                    <a:ext uri="{FF2B5EF4-FFF2-40B4-BE49-F238E27FC236}">
                      <a16:creationId xmlns:a16="http://schemas.microsoft.com/office/drawing/2014/main" id="{C473FBE3-5A30-4CC5-B7E1-53F5AAB058AA}"/>
                    </a:ext>
                  </a:extLst>
                </p:cNvPr>
                <p:cNvSpPr/>
                <p:nvPr>
                  <p:custDataLst>
                    <p:tags r:id="rId32"/>
                  </p:custDataLst>
                </p:nvPr>
              </p:nvSpPr>
              <p:spPr>
                <a:xfrm>
                  <a:off x="-1108581" y="24713119"/>
                  <a:ext cx="532805" cy="607219"/>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04" h="607218">
                      <a:moveTo>
                        <a:pt x="533640" y="267167"/>
                      </a:moveTo>
                      <a:cubicBezTo>
                        <a:pt x="533640" y="117862"/>
                        <a:pt x="411643" y="-2757"/>
                        <a:pt x="261538" y="773"/>
                      </a:cubicBezTo>
                      <a:cubicBezTo>
                        <a:pt x="118014" y="4149"/>
                        <a:pt x="1106" y="122830"/>
                        <a:pt x="699" y="266393"/>
                      </a:cubicBezTo>
                      <a:cubicBezTo>
                        <a:pt x="464" y="349352"/>
                        <a:pt x="38147" y="423517"/>
                        <a:pt x="97386" y="472544"/>
                      </a:cubicBezTo>
                      <a:lnTo>
                        <a:pt x="97386" y="546746"/>
                      </a:lnTo>
                      <a:cubicBezTo>
                        <a:pt x="97386" y="579872"/>
                        <a:pt x="124241" y="606727"/>
                        <a:pt x="157367" y="606727"/>
                      </a:cubicBezTo>
                      <a:lnTo>
                        <a:pt x="376969" y="606727"/>
                      </a:lnTo>
                      <a:cubicBezTo>
                        <a:pt x="410095" y="606727"/>
                        <a:pt x="436950" y="579872"/>
                        <a:pt x="436950" y="546746"/>
                      </a:cubicBezTo>
                      <a:lnTo>
                        <a:pt x="436950" y="472544"/>
                      </a:lnTo>
                      <a:cubicBezTo>
                        <a:pt x="496008" y="423668"/>
                        <a:pt x="533640" y="349814"/>
                        <a:pt x="533640" y="267167"/>
                      </a:cubicBezTo>
                      <a:close/>
                    </a:path>
                  </a:pathLst>
                </a:custGeom>
                <a:solidFill>
                  <a:srgbClr val="C7C6C4"/>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PA-任意多边形: 形状 2718">
                  <a:extLst>
                    <a:ext uri="{FF2B5EF4-FFF2-40B4-BE49-F238E27FC236}">
                      <a16:creationId xmlns:a16="http://schemas.microsoft.com/office/drawing/2014/main" id="{A3605113-F58A-4F45-A5AE-B33596C4F481}"/>
                    </a:ext>
                  </a:extLst>
                </p:cNvPr>
                <p:cNvSpPr/>
                <p:nvPr>
                  <p:custDataLst>
                    <p:tags r:id="rId33"/>
                  </p:custDataLst>
                </p:nvPr>
              </p:nvSpPr>
              <p:spPr>
                <a:xfrm>
                  <a:off x="-1366431" y="24097552"/>
                  <a:ext cx="1208484" cy="1524000"/>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 name="connsiteX12" fmla="*/ 574714 w 1251857"/>
                    <a:gd name="connsiteY12" fmla="*/ 574714 w 1251857"/>
                    <a:gd name="connsiteX13" fmla="*/ 574714 w 1251857"/>
                    <a:gd name="connsiteY13" fmla="*/ 574714 w 1251857"/>
                    <a:gd name="connsiteX14" fmla="*/ 574714 w 1251857"/>
                    <a:gd name="connsiteY14" fmla="*/ 574714 w 1251857"/>
                    <a:gd name="connsiteX15" fmla="*/ 574714 w 1251857"/>
                    <a:gd name="connsiteY15" fmla="*/ 574714 w 1251857"/>
                    <a:gd name="connsiteX16" fmla="*/ 574714 w 1251857"/>
                    <a:gd name="connsiteY16" fmla="*/ 574714 w 1251857"/>
                    <a:gd name="connsiteX17" fmla="*/ 574714 w 1251857"/>
                    <a:gd name="connsiteY17" fmla="*/ 574714 w 1251857"/>
                    <a:gd name="connsiteX18" fmla="*/ 574714 w 1251857"/>
                    <a:gd name="connsiteY18" fmla="*/ 574714 w 1251857"/>
                    <a:gd name="connsiteX19" fmla="*/ 574714 w 1251857"/>
                    <a:gd name="connsiteY19" fmla="*/ 574714 w 1251857"/>
                    <a:gd name="connsiteX20" fmla="*/ 574714 w 1251857"/>
                    <a:gd name="connsiteY20" fmla="*/ 574714 w 1251857"/>
                    <a:gd name="connsiteX21" fmla="*/ 574714 w 1251857"/>
                    <a:gd name="connsiteY21" fmla="*/ 574714 w 1251857"/>
                    <a:gd name="connsiteX22" fmla="*/ 574714 w 1251857"/>
                    <a:gd name="connsiteY22" fmla="*/ 574714 w 1251857"/>
                    <a:gd name="connsiteX23" fmla="*/ 574714 w 1251857"/>
                    <a:gd name="connsiteY23" fmla="*/ 574714 w 1251857"/>
                    <a:gd name="connsiteX24" fmla="*/ 574714 w 1251857"/>
                    <a:gd name="connsiteY24" fmla="*/ 574714 w 1251857"/>
                    <a:gd name="connsiteX25" fmla="*/ 574714 w 1251857"/>
                    <a:gd name="connsiteY25" fmla="*/ 574714 w 1251857"/>
                    <a:gd name="connsiteX26" fmla="*/ 574714 w 1251857"/>
                    <a:gd name="connsiteY26" fmla="*/ 574714 w 1251857"/>
                    <a:gd name="connsiteX27" fmla="*/ 574714 w 1251857"/>
                    <a:gd name="connsiteY27" fmla="*/ 574714 w 1251857"/>
                    <a:gd name="connsiteX28" fmla="*/ 574714 w 1251857"/>
                    <a:gd name="connsiteY28" fmla="*/ 574714 w 1251857"/>
                    <a:gd name="connsiteX29" fmla="*/ 574714 w 1251857"/>
                    <a:gd name="connsiteY29" fmla="*/ 574714 w 1251857"/>
                    <a:gd name="connsiteX30" fmla="*/ 574714 w 1251857"/>
                    <a:gd name="connsiteY30" fmla="*/ 574714 w 1251857"/>
                    <a:gd name="connsiteX31" fmla="*/ 574714 w 1251857"/>
                    <a:gd name="connsiteY31" fmla="*/ 574714 w 1251857"/>
                    <a:gd name="connsiteX32" fmla="*/ 574714 w 1251857"/>
                    <a:gd name="connsiteY32" fmla="*/ 574714 w 1251857"/>
                    <a:gd name="connsiteX33" fmla="*/ 574714 w 1251857"/>
                    <a:gd name="connsiteY33" fmla="*/ 574714 w 1251857"/>
                    <a:gd name="connsiteX34" fmla="*/ 574714 w 1251857"/>
                    <a:gd name="connsiteY34" fmla="*/ 574714 w 1251857"/>
                    <a:gd name="connsiteX35" fmla="*/ 574714 w 1251857"/>
                    <a:gd name="connsiteY35" fmla="*/ 574714 w 1251857"/>
                    <a:gd name="connsiteX36" fmla="*/ 574714 w 1251857"/>
                    <a:gd name="connsiteY36" fmla="*/ 574714 w 1251857"/>
                    <a:gd name="connsiteX37" fmla="*/ 574714 w 1251857"/>
                    <a:gd name="connsiteY37" fmla="*/ 574714 w 1251857"/>
                    <a:gd name="connsiteX38" fmla="*/ 574714 w 1251857"/>
                    <a:gd name="connsiteY38" fmla="*/ 574714 w 1251857"/>
                    <a:gd name="connsiteX39" fmla="*/ 574714 w 1251857"/>
                    <a:gd name="connsiteY39" fmla="*/ 574714 w 1251857"/>
                    <a:gd name="connsiteX40" fmla="*/ 574714 w 1251857"/>
                    <a:gd name="connsiteY40" fmla="*/ 574714 w 1251857"/>
                    <a:gd name="connsiteX41" fmla="*/ 574714 w 1251857"/>
                    <a:gd name="connsiteY41" fmla="*/ 574714 w 1251857"/>
                    <a:gd name="connsiteX42" fmla="*/ 574714 w 1251857"/>
                    <a:gd name="connsiteY42" fmla="*/ 574714 w 1251857"/>
                    <a:gd name="connsiteX43" fmla="*/ 574714 w 1251857"/>
                    <a:gd name="connsiteY43" fmla="*/ 574714 w 1251857"/>
                    <a:gd name="connsiteX44" fmla="*/ 574714 w 1251857"/>
                    <a:gd name="connsiteY44" fmla="*/ 574714 w 1251857"/>
                    <a:gd name="connsiteX45" fmla="*/ 574714 w 1251857"/>
                    <a:gd name="connsiteY45" fmla="*/ 574714 w 1251857"/>
                    <a:gd name="connsiteX46" fmla="*/ 574714 w 1251857"/>
                    <a:gd name="connsiteY46" fmla="*/ 574714 w 1251857"/>
                    <a:gd name="connsiteX47" fmla="*/ 574714 w 1251857"/>
                    <a:gd name="connsiteY47" fmla="*/ 574714 w 1251857"/>
                    <a:gd name="connsiteX48" fmla="*/ 574714 w 1251857"/>
                    <a:gd name="connsiteY48" fmla="*/ 574714 w 1251857"/>
                    <a:gd name="connsiteX49" fmla="*/ 574714 w 1251857"/>
                    <a:gd name="connsiteY49" fmla="*/ 574714 w 1251857"/>
                    <a:gd name="connsiteX50" fmla="*/ 574714 w 1251857"/>
                    <a:gd name="connsiteY50" fmla="*/ 574714 w 1251857"/>
                    <a:gd name="connsiteX51" fmla="*/ 574714 w 1251857"/>
                    <a:gd name="connsiteY51" fmla="*/ 574714 w 1251857"/>
                    <a:gd name="connsiteX52" fmla="*/ 574714 w 1251857"/>
                    <a:gd name="connsiteY52" fmla="*/ 574714 w 1251857"/>
                    <a:gd name="connsiteX53" fmla="*/ 574714 w 1251857"/>
                    <a:gd name="connsiteY53" fmla="*/ 574714 w 1251857"/>
                    <a:gd name="connsiteX54" fmla="*/ 574714 w 1251857"/>
                    <a:gd name="connsiteY54" fmla="*/ 574714 w 1251857"/>
                    <a:gd name="connsiteX55" fmla="*/ 574714 w 1251857"/>
                    <a:gd name="connsiteY55" fmla="*/ 574714 w 1251857"/>
                    <a:gd name="connsiteX56" fmla="*/ 574714 w 1251857"/>
                    <a:gd name="connsiteY56" fmla="*/ 574714 w 1251857"/>
                    <a:gd name="connsiteX57" fmla="*/ 574714 w 1251857"/>
                    <a:gd name="connsiteY57" fmla="*/ 574714 w 1251857"/>
                    <a:gd name="connsiteX58" fmla="*/ 574714 w 1251857"/>
                    <a:gd name="connsiteY58" fmla="*/ 574714 w 1251857"/>
                    <a:gd name="connsiteX59" fmla="*/ 574714 w 1251857"/>
                    <a:gd name="connsiteY59" fmla="*/ 574714 w 1251857"/>
                    <a:gd name="connsiteX60" fmla="*/ 574714 w 1251857"/>
                    <a:gd name="connsiteY60" fmla="*/ 574714 w 1251857"/>
                    <a:gd name="connsiteX61" fmla="*/ 574714 w 1251857"/>
                    <a:gd name="connsiteY61" fmla="*/ 574714 w 1251857"/>
                    <a:gd name="connsiteX62" fmla="*/ 574714 w 1251857"/>
                    <a:gd name="connsiteY62" fmla="*/ 574714 w 1251857"/>
                    <a:gd name="connsiteX63" fmla="*/ 574714 w 1251857"/>
                    <a:gd name="connsiteY63" fmla="*/ 574714 w 1251857"/>
                    <a:gd name="connsiteX64" fmla="*/ 574714 w 1251857"/>
                    <a:gd name="connsiteY64" fmla="*/ 574714 w 1251857"/>
                    <a:gd name="connsiteX65" fmla="*/ 574714 w 1251857"/>
                    <a:gd name="connsiteY65" fmla="*/ 574714 w 1251857"/>
                    <a:gd name="connsiteX66" fmla="*/ 574714 w 1251857"/>
                    <a:gd name="connsiteY66" fmla="*/ 574714 w 1251857"/>
                    <a:gd name="connsiteX67" fmla="*/ 574714 w 1251857"/>
                    <a:gd name="connsiteY67" fmla="*/ 574714 w 1251857"/>
                    <a:gd name="connsiteX68" fmla="*/ 574714 w 1251857"/>
                    <a:gd name="connsiteY68" fmla="*/ 574714 w 1251857"/>
                    <a:gd name="connsiteX69" fmla="*/ 574714 w 1251857"/>
                    <a:gd name="connsiteY69" fmla="*/ 574714 w 1251857"/>
                    <a:gd name="connsiteX70" fmla="*/ 574714 w 1251857"/>
                    <a:gd name="connsiteY70" fmla="*/ 574714 w 1251857"/>
                    <a:gd name="connsiteX71" fmla="*/ 574714 w 1251857"/>
                    <a:gd name="connsiteY71" fmla="*/ 574714 w 1251857"/>
                    <a:gd name="connsiteX72" fmla="*/ 574714 w 1251857"/>
                    <a:gd name="connsiteY72" fmla="*/ 574714 w 1251857"/>
                    <a:gd name="connsiteX73" fmla="*/ 574714 w 1251857"/>
                    <a:gd name="connsiteY73" fmla="*/ 574714 w 1251857"/>
                    <a:gd name="connsiteX74" fmla="*/ 574714 w 1251857"/>
                    <a:gd name="connsiteY74" fmla="*/ 574714 w 1251857"/>
                    <a:gd name="connsiteX75" fmla="*/ 574714 w 1251857"/>
                    <a:gd name="connsiteY75" fmla="*/ 574714 w 1251857"/>
                    <a:gd name="connsiteX76" fmla="*/ 574714 w 1251857"/>
                    <a:gd name="connsiteY76" fmla="*/ 574714 w 1251857"/>
                    <a:gd name="connsiteX77" fmla="*/ 574714 w 1251857"/>
                    <a:gd name="connsiteY77" fmla="*/ 574714 w 1251857"/>
                    <a:gd name="connsiteX78" fmla="*/ 574714 w 1251857"/>
                    <a:gd name="connsiteY78" fmla="*/ 574714 w 1251857"/>
                    <a:gd name="connsiteX79" fmla="*/ 574714 w 1251857"/>
                    <a:gd name="connsiteY79" fmla="*/ 574714 w 1251857"/>
                    <a:gd name="connsiteX80" fmla="*/ 574714 w 1251857"/>
                    <a:gd name="connsiteY80" fmla="*/ 574714 w 1251857"/>
                    <a:gd name="connsiteX81" fmla="*/ 574714 w 1251857"/>
                    <a:gd name="connsiteY81" fmla="*/ 574714 w 1251857"/>
                    <a:gd name="connsiteX82" fmla="*/ 574714 w 1251857"/>
                    <a:gd name="connsiteY82" fmla="*/ 574714 w 1251857"/>
                    <a:gd name="connsiteX83" fmla="*/ 574714 w 1251857"/>
                    <a:gd name="connsiteY83" fmla="*/ 574714 w 1251857"/>
                    <a:gd name="connsiteX84" fmla="*/ 574714 w 1251857"/>
                    <a:gd name="connsiteY84" fmla="*/ 574714 w 1251857"/>
                    <a:gd name="connsiteX85" fmla="*/ 574714 w 1251857"/>
                    <a:gd name="connsiteY85" fmla="*/ 574714 w 1251857"/>
                    <a:gd name="connsiteX86" fmla="*/ 574714 w 1251857"/>
                    <a:gd name="connsiteY86" fmla="*/ 574714 w 1251857"/>
                    <a:gd name="connsiteX87" fmla="*/ 574714 w 1251857"/>
                    <a:gd name="connsiteY87" fmla="*/ 574714 w 1251857"/>
                    <a:gd name="connsiteX88" fmla="*/ 574714 w 1251857"/>
                    <a:gd name="connsiteY88" fmla="*/ 574714 w 1251857"/>
                    <a:gd name="connsiteX89" fmla="*/ 574714 w 1251857"/>
                    <a:gd name="connsiteY89" fmla="*/ 574714 w 1251857"/>
                    <a:gd name="connsiteX90" fmla="*/ 574714 w 1251857"/>
                    <a:gd name="connsiteY90" fmla="*/ 574714 w 1251857"/>
                    <a:gd name="connsiteX91" fmla="*/ 574714 w 1251857"/>
                    <a:gd name="connsiteY91" fmla="*/ 574714 w 1251857"/>
                    <a:gd name="connsiteX92" fmla="*/ 574714 w 1251857"/>
                    <a:gd name="connsiteY92" fmla="*/ 574714 w 1251857"/>
                    <a:gd name="connsiteX93" fmla="*/ 574714 w 1251857"/>
                    <a:gd name="connsiteY93" fmla="*/ 574714 w 1251857"/>
                    <a:gd name="connsiteX94" fmla="*/ 574714 w 1251857"/>
                    <a:gd name="connsiteY94" fmla="*/ 574714 w 1251857"/>
                    <a:gd name="connsiteX95" fmla="*/ 574714 w 1251857"/>
                    <a:gd name="connsiteY95" fmla="*/ 574714 w 1251857"/>
                    <a:gd name="connsiteX96" fmla="*/ 574714 w 1251857"/>
                    <a:gd name="connsiteY96" fmla="*/ 574714 w 1251857"/>
                    <a:gd name="connsiteX97" fmla="*/ 574714 w 1251857"/>
                    <a:gd name="connsiteY97" fmla="*/ 574714 w 1251857"/>
                    <a:gd name="connsiteX98" fmla="*/ 574714 w 1251857"/>
                    <a:gd name="connsiteY98" fmla="*/ 574714 w 1251857"/>
                    <a:gd name="connsiteX99" fmla="*/ 574714 w 1251857"/>
                    <a:gd name="connsiteY99" fmla="*/ 574714 w 1251857"/>
                    <a:gd name="connsiteX100" fmla="*/ 574714 w 1251857"/>
                    <a:gd name="connsiteY100" fmla="*/ 574714 w 1251857"/>
                    <a:gd name="connsiteX101" fmla="*/ 574714 w 1251857"/>
                    <a:gd name="connsiteY101" fmla="*/ 574714 w 1251857"/>
                    <a:gd name="connsiteX102" fmla="*/ 574714 w 1251857"/>
                    <a:gd name="connsiteY102" fmla="*/ 574714 w 1251857"/>
                    <a:gd name="connsiteX103" fmla="*/ 574714 w 1251857"/>
                    <a:gd name="connsiteY103" fmla="*/ 574714 w 1251857"/>
                    <a:gd name="connsiteX104" fmla="*/ 574714 w 1251857"/>
                    <a:gd name="connsiteY104" fmla="*/ 574714 w 1251857"/>
                    <a:gd name="connsiteX105" fmla="*/ 574714 w 1251857"/>
                    <a:gd name="connsiteY105" fmla="*/ 574714 w 1251857"/>
                    <a:gd name="connsiteX106" fmla="*/ 574714 w 1251857"/>
                    <a:gd name="connsiteY106" fmla="*/ 574714 w 1251857"/>
                    <a:gd name="connsiteX107" fmla="*/ 574714 w 1251857"/>
                    <a:gd name="connsiteY107" fmla="*/ 574714 w 1251857"/>
                    <a:gd name="connsiteX108" fmla="*/ 574714 w 1251857"/>
                    <a:gd name="connsiteY108" fmla="*/ 574714 w 1251857"/>
                    <a:gd name="connsiteX109" fmla="*/ 574714 w 1251857"/>
                    <a:gd name="connsiteY109" fmla="*/ 574714 w 1251857"/>
                    <a:gd name="connsiteX110" fmla="*/ 574714 w 1251857"/>
                    <a:gd name="connsiteY110" fmla="*/ 574714 w 1251857"/>
                    <a:gd name="connsiteX111" fmla="*/ 574714 w 1251857"/>
                    <a:gd name="connsiteY111" fmla="*/ 574714 w 1251857"/>
                    <a:gd name="connsiteX112" fmla="*/ 574714 w 1251857"/>
                    <a:gd name="connsiteY112" fmla="*/ 574714 w 1251857"/>
                    <a:gd name="connsiteX113" fmla="*/ 574714 w 1251857"/>
                    <a:gd name="connsiteY113" fmla="*/ 574714 w 1251857"/>
                    <a:gd name="connsiteX114" fmla="*/ 574714 w 1251857"/>
                    <a:gd name="connsiteY114" fmla="*/ 574714 w 1251857"/>
                    <a:gd name="connsiteX115" fmla="*/ 574714 w 1251857"/>
                    <a:gd name="connsiteY115" fmla="*/ 574714 w 1251857"/>
                    <a:gd name="connsiteX116" fmla="*/ 574714 w 1251857"/>
                    <a:gd name="connsiteY116" fmla="*/ 574714 w 1251857"/>
                    <a:gd name="connsiteX117" fmla="*/ 574714 w 1251857"/>
                    <a:gd name="connsiteY117" fmla="*/ 574714 w 1251857"/>
                    <a:gd name="connsiteX118" fmla="*/ 574714 w 1251857"/>
                    <a:gd name="connsiteY118" fmla="*/ 574714 w 1251857"/>
                    <a:gd name="connsiteX119" fmla="*/ 574714 w 1251857"/>
                    <a:gd name="connsiteY119" fmla="*/ 574714 w 1251857"/>
                    <a:gd name="connsiteX120" fmla="*/ 574714 w 1251857"/>
                    <a:gd name="connsiteY120" fmla="*/ 574714 w 1251857"/>
                    <a:gd name="connsiteX121" fmla="*/ 574714 w 1251857"/>
                    <a:gd name="connsiteY121" fmla="*/ 574714 w 1251857"/>
                    <a:gd name="connsiteX122" fmla="*/ 574714 w 1251857"/>
                    <a:gd name="connsiteY122" fmla="*/ 574714 w 1251857"/>
                    <a:gd name="connsiteX123" fmla="*/ 574714 w 1251857"/>
                    <a:gd name="connsiteY123" fmla="*/ 574714 w 1251857"/>
                    <a:gd name="connsiteX124" fmla="*/ 574714 w 1251857"/>
                    <a:gd name="connsiteY124" fmla="*/ 574714 w 1251857"/>
                    <a:gd name="connsiteX125" fmla="*/ 574714 w 1251857"/>
                    <a:gd name="connsiteY125" fmla="*/ 574714 w 1251857"/>
                    <a:gd name="connsiteX126" fmla="*/ 574714 w 1251857"/>
                    <a:gd name="connsiteY126" fmla="*/ 574714 w 1251857"/>
                    <a:gd name="connsiteX127" fmla="*/ 574714 w 1251857"/>
                    <a:gd name="connsiteY127" fmla="*/ 574714 w 1251857"/>
                    <a:gd name="connsiteX128" fmla="*/ 574714 w 1251857"/>
                    <a:gd name="connsiteY128" fmla="*/ 574714 w 1251857"/>
                    <a:gd name="connsiteX129" fmla="*/ 574714 w 1251857"/>
                    <a:gd name="connsiteY129" fmla="*/ 574714 w 1251857"/>
                    <a:gd name="connsiteX130" fmla="*/ 574714 w 1251857"/>
                    <a:gd name="connsiteY130" fmla="*/ 574714 w 1251857"/>
                    <a:gd name="connsiteX131" fmla="*/ 574714 w 1251857"/>
                    <a:gd name="connsiteY131" fmla="*/ 574714 w 1251857"/>
                    <a:gd name="connsiteX132" fmla="*/ 574714 w 1251857"/>
                    <a:gd name="connsiteY132" fmla="*/ 574714 w 1251857"/>
                    <a:gd name="connsiteX133" fmla="*/ 574714 w 1251857"/>
                    <a:gd name="connsiteY133" fmla="*/ 574714 w 1251857"/>
                    <a:gd name="connsiteX134" fmla="*/ 574714 w 1251857"/>
                    <a:gd name="connsiteY134" fmla="*/ 574714 w 1251857"/>
                    <a:gd name="connsiteX135" fmla="*/ 574714 w 1251857"/>
                    <a:gd name="connsiteY135" fmla="*/ 574714 w 1251857"/>
                    <a:gd name="connsiteX136" fmla="*/ 574714 w 1251857"/>
                    <a:gd name="connsiteY136" fmla="*/ 574714 w 1251857"/>
                    <a:gd name="connsiteX137" fmla="*/ 574714 w 1251857"/>
                    <a:gd name="connsiteY137" fmla="*/ 574714 w 1251857"/>
                    <a:gd name="connsiteX138" fmla="*/ 574714 w 1251857"/>
                    <a:gd name="connsiteY138" fmla="*/ 574714 w 1251857"/>
                    <a:gd name="connsiteX139" fmla="*/ 574714 w 1251857"/>
                    <a:gd name="connsiteY139" fmla="*/ 574714 w 1251857"/>
                    <a:gd name="connsiteX140" fmla="*/ 574714 w 1251857"/>
                    <a:gd name="connsiteY140" fmla="*/ 574714 w 1251857"/>
                    <a:gd name="connsiteX141" fmla="*/ 574714 w 1251857"/>
                    <a:gd name="connsiteY141" fmla="*/ 574714 w 1251857"/>
                    <a:gd name="connsiteX142" fmla="*/ 574714 w 1251857"/>
                    <a:gd name="connsiteY142" fmla="*/ 574714 w 1251857"/>
                    <a:gd name="connsiteX143" fmla="*/ 574714 w 1251857"/>
                    <a:gd name="connsiteY143" fmla="*/ 574714 w 1251857"/>
                    <a:gd name="connsiteX144" fmla="*/ 574714 w 1251857"/>
                    <a:gd name="connsiteY144" fmla="*/ 574714 w 1251857"/>
                    <a:gd name="connsiteX145" fmla="*/ 574714 w 1251857"/>
                    <a:gd name="connsiteY145" fmla="*/ 574714 w 1251857"/>
                    <a:gd name="connsiteX146" fmla="*/ 574714 w 1251857"/>
                    <a:gd name="connsiteY146" fmla="*/ 574714 w 1251857"/>
                    <a:gd name="connsiteX147" fmla="*/ 574714 w 1251857"/>
                    <a:gd name="connsiteY147" fmla="*/ 574714 w 1251857"/>
                    <a:gd name="connsiteX148" fmla="*/ 574714 w 1251857"/>
                    <a:gd name="connsiteY148" fmla="*/ 574714 w 1251857"/>
                    <a:gd name="connsiteX149" fmla="*/ 574714 w 1251857"/>
                    <a:gd name="connsiteY149" fmla="*/ 574714 w 1251857"/>
                    <a:gd name="connsiteX150" fmla="*/ 574714 w 1251857"/>
                    <a:gd name="connsiteY150" fmla="*/ 574714 w 1251857"/>
                    <a:gd name="connsiteX151" fmla="*/ 574714 w 1251857"/>
                    <a:gd name="connsiteY151" fmla="*/ 574714 w 1251857"/>
                    <a:gd name="connsiteX152" fmla="*/ 574714 w 1251857"/>
                    <a:gd name="connsiteY152" fmla="*/ 574714 w 1251857"/>
                    <a:gd name="connsiteX153" fmla="*/ 574714 w 1251857"/>
                    <a:gd name="connsiteY153" fmla="*/ 574714 w 1251857"/>
                    <a:gd name="connsiteX154" fmla="*/ 574714 w 1251857"/>
                    <a:gd name="connsiteY154" fmla="*/ 574714 w 1251857"/>
                    <a:gd name="connsiteX155" fmla="*/ 574714 w 1251857"/>
                    <a:gd name="connsiteY155" fmla="*/ 574714 w 1251857"/>
                    <a:gd name="connsiteX156" fmla="*/ 574714 w 1251857"/>
                    <a:gd name="connsiteY156" fmla="*/ 574714 w 1251857"/>
                    <a:gd name="connsiteX157" fmla="*/ 574714 w 1251857"/>
                    <a:gd name="connsiteY157" fmla="*/ 574714 w 1251857"/>
                    <a:gd name="connsiteX158" fmla="*/ 574714 w 1251857"/>
                    <a:gd name="connsiteY158" fmla="*/ 574714 w 1251857"/>
                    <a:gd name="connsiteX159" fmla="*/ 574714 w 1251857"/>
                    <a:gd name="connsiteY159" fmla="*/ 574714 w 1251857"/>
                    <a:gd name="connsiteX160" fmla="*/ 574714 w 1251857"/>
                    <a:gd name="connsiteY160" fmla="*/ 574714 w 1251857"/>
                    <a:gd name="connsiteX161" fmla="*/ 574714 w 1251857"/>
                    <a:gd name="connsiteY161" fmla="*/ 574714 w 1251857"/>
                    <a:gd name="connsiteX162" fmla="*/ 574714 w 1251857"/>
                    <a:gd name="connsiteY162" fmla="*/ 574714 w 1251857"/>
                    <a:gd name="connsiteX163" fmla="*/ 574714 w 1251857"/>
                    <a:gd name="connsiteY163" fmla="*/ 574714 w 1251857"/>
                    <a:gd name="connsiteX164" fmla="*/ 574714 w 1251857"/>
                    <a:gd name="connsiteY164" fmla="*/ 574714 w 1251857"/>
                    <a:gd name="connsiteX165" fmla="*/ 574714 w 1251857"/>
                    <a:gd name="connsiteY165" fmla="*/ 574714 w 1251857"/>
                    <a:gd name="connsiteX166" fmla="*/ 574714 w 1251857"/>
                    <a:gd name="connsiteY166" fmla="*/ 574714 w 1251857"/>
                    <a:gd name="connsiteX167" fmla="*/ 574714 w 1251857"/>
                    <a:gd name="connsiteY167" fmla="*/ 574714 w 1251857"/>
                    <a:gd name="connsiteX168" fmla="*/ 574714 w 1251857"/>
                    <a:gd name="connsiteY168" fmla="*/ 574714 w 1251857"/>
                    <a:gd name="connsiteX169" fmla="*/ 574714 w 1251857"/>
                    <a:gd name="connsiteY169" fmla="*/ 574714 w 1251857"/>
                    <a:gd name="connsiteX170" fmla="*/ 574714 w 1251857"/>
                    <a:gd name="connsiteY170" fmla="*/ 574714 w 1251857"/>
                    <a:gd name="connsiteX171" fmla="*/ 574714 w 1251857"/>
                    <a:gd name="connsiteY171" fmla="*/ 574714 w 1251857"/>
                    <a:gd name="connsiteX172" fmla="*/ 574714 w 1251857"/>
                    <a:gd name="connsiteY172" fmla="*/ 574714 w 1251857"/>
                    <a:gd name="connsiteX173" fmla="*/ 574714 w 1251857"/>
                    <a:gd name="connsiteY173" fmla="*/ 574714 w 1251857"/>
                    <a:gd name="connsiteX174" fmla="*/ 574714 w 1251857"/>
                    <a:gd name="connsiteY174" fmla="*/ 574714 w 1251857"/>
                    <a:gd name="connsiteX175" fmla="*/ 574714 w 1251857"/>
                    <a:gd name="connsiteY175" fmla="*/ 574714 w 1251857"/>
                    <a:gd name="connsiteX176" fmla="*/ 574714 w 1251857"/>
                    <a:gd name="connsiteY176" fmla="*/ 574714 w 1251857"/>
                    <a:gd name="connsiteX177" fmla="*/ 574714 w 1251857"/>
                    <a:gd name="connsiteY177" fmla="*/ 574714 w 1251857"/>
                    <a:gd name="connsiteX178" fmla="*/ 574714 w 1251857"/>
                    <a:gd name="connsiteY178" fmla="*/ 574714 w 1251857"/>
                    <a:gd name="connsiteX179" fmla="*/ 574714 w 1251857"/>
                    <a:gd name="connsiteY179" fmla="*/ 574714 w 1251857"/>
                    <a:gd name="connsiteX180" fmla="*/ 574714 w 1251857"/>
                    <a:gd name="connsiteY180" fmla="*/ 574714 w 1251857"/>
                    <a:gd name="connsiteX181" fmla="*/ 574714 w 1251857"/>
                    <a:gd name="connsiteY181" fmla="*/ 574714 w 1251857"/>
                    <a:gd name="connsiteX182" fmla="*/ 574714 w 1251857"/>
                    <a:gd name="connsiteY182" fmla="*/ 574714 w 1251857"/>
                    <a:gd name="connsiteX183" fmla="*/ 574714 w 1251857"/>
                    <a:gd name="connsiteY183" fmla="*/ 574714 w 1251857"/>
                    <a:gd name="connsiteX184" fmla="*/ 574714 w 1251857"/>
                    <a:gd name="connsiteY184" fmla="*/ 574714 w 1251857"/>
                    <a:gd name="connsiteX185" fmla="*/ 574714 w 1251857"/>
                    <a:gd name="connsiteY185" fmla="*/ 574714 w 1251857"/>
                    <a:gd name="connsiteX186" fmla="*/ 574714 w 1251857"/>
                    <a:gd name="connsiteY186" fmla="*/ 574714 w 1251857"/>
                    <a:gd name="connsiteX187" fmla="*/ 574714 w 1251857"/>
                    <a:gd name="connsiteY187" fmla="*/ 574714 w 1251857"/>
                    <a:gd name="connsiteX188" fmla="*/ 574714 w 1251857"/>
                    <a:gd name="connsiteY188" fmla="*/ 574714 w 1251857"/>
                    <a:gd name="connsiteX189" fmla="*/ 574714 w 1251857"/>
                    <a:gd name="connsiteY189" fmla="*/ 574714 w 1251857"/>
                    <a:gd name="connsiteX190" fmla="*/ 574714 w 1251857"/>
                    <a:gd name="connsiteY190" fmla="*/ 574714 w 1251857"/>
                    <a:gd name="connsiteX191" fmla="*/ 574714 w 1251857"/>
                    <a:gd name="connsiteY191" fmla="*/ 574714 w 1251857"/>
                    <a:gd name="connsiteX192" fmla="*/ 574714 w 1251857"/>
                    <a:gd name="connsiteY192" fmla="*/ 574714 w 1251857"/>
                    <a:gd name="connsiteX193" fmla="*/ 574714 w 1251857"/>
                    <a:gd name="connsiteY193" fmla="*/ 574714 w 1251857"/>
                    <a:gd name="connsiteX194" fmla="*/ 574714 w 1251857"/>
                    <a:gd name="connsiteY194" fmla="*/ 574714 w 1251857"/>
                    <a:gd name="connsiteX195" fmla="*/ 574714 w 1251857"/>
                    <a:gd name="connsiteY195" fmla="*/ 574714 w 1251857"/>
                    <a:gd name="connsiteX196" fmla="*/ 574714 w 1251857"/>
                    <a:gd name="connsiteY196" fmla="*/ 574714 w 1251857"/>
                    <a:gd name="connsiteX197" fmla="*/ 574714 w 1251857"/>
                    <a:gd name="connsiteY197" fmla="*/ 574714 w 1251857"/>
                    <a:gd name="connsiteX198" fmla="*/ 574714 w 1251857"/>
                    <a:gd name="connsiteY198" fmla="*/ 574714 w 1251857"/>
                    <a:gd name="connsiteX199" fmla="*/ 574714 w 1251857"/>
                    <a:gd name="connsiteY199" fmla="*/ 574714 w 1251857"/>
                    <a:gd name="connsiteX200" fmla="*/ 574714 w 1251857"/>
                    <a:gd name="connsiteY200" fmla="*/ 574714 w 1251857"/>
                    <a:gd name="connsiteX201" fmla="*/ 574714 w 1251857"/>
                    <a:gd name="connsiteY201" fmla="*/ 574714 w 1251857"/>
                    <a:gd name="connsiteX202" fmla="*/ 574714 w 1251857"/>
                    <a:gd name="connsiteY202" fmla="*/ 574714 w 1251857"/>
                    <a:gd name="connsiteX203" fmla="*/ 574714 w 1251857"/>
                    <a:gd name="connsiteY203" fmla="*/ 574714 w 1251857"/>
                    <a:gd name="connsiteX204" fmla="*/ 574714 w 1251857"/>
                    <a:gd name="connsiteY204" fmla="*/ 574714 w 1251857"/>
                    <a:gd name="connsiteX205" fmla="*/ 574714 w 1251857"/>
                    <a:gd name="connsiteY205" fmla="*/ 574714 w 1251857"/>
                    <a:gd name="connsiteX206" fmla="*/ 574714 w 1251857"/>
                    <a:gd name="connsiteY206" fmla="*/ 574714 w 1251857"/>
                    <a:gd name="connsiteX207" fmla="*/ 574714 w 1251857"/>
                    <a:gd name="connsiteY207" fmla="*/ 574714 w 1251857"/>
                    <a:gd name="connsiteX208" fmla="*/ 574714 w 1251857"/>
                    <a:gd name="connsiteY208" fmla="*/ 574714 w 1251857"/>
                    <a:gd name="connsiteX209" fmla="*/ 574714 w 1251857"/>
                    <a:gd name="connsiteY20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1208484" h="1524000">
                      <a:moveTo>
                        <a:pt x="1130586" y="1072531"/>
                      </a:moveTo>
                      <a:cubicBezTo>
                        <a:pt x="1106800" y="1048745"/>
                        <a:pt x="1079261" y="1030112"/>
                        <a:pt x="1049341" y="1017033"/>
                      </a:cubicBezTo>
                      <a:lnTo>
                        <a:pt x="1049341" y="616340"/>
                      </a:lnTo>
                      <a:lnTo>
                        <a:pt x="1049341" y="458076"/>
                      </a:lnTo>
                      <a:cubicBezTo>
                        <a:pt x="1049341" y="394887"/>
                        <a:pt x="997944" y="343479"/>
                        <a:pt x="934773" y="343479"/>
                      </a:cubicBezTo>
                      <a:lnTo>
                        <a:pt x="886802" y="343479"/>
                      </a:lnTo>
                      <a:lnTo>
                        <a:pt x="886802" y="295991"/>
                      </a:lnTo>
                      <a:lnTo>
                        <a:pt x="973920" y="295991"/>
                      </a:lnTo>
                      <a:cubicBezTo>
                        <a:pt x="990360" y="295991"/>
                        <a:pt x="1003686" y="282661"/>
                        <a:pt x="1003686" y="266225"/>
                      </a:cubicBezTo>
                      <a:lnTo>
                        <a:pt x="1003686" y="30463"/>
                      </a:lnTo>
                      <a:cubicBezTo>
                        <a:pt x="1003686" y="14024"/>
                        <a:pt x="990360" y="698"/>
                        <a:pt x="973920" y="698"/>
                      </a:cubicBezTo>
                      <a:lnTo>
                        <a:pt x="76121" y="698"/>
                      </a:lnTo>
                      <a:cubicBezTo>
                        <a:pt x="59684" y="698"/>
                        <a:pt x="46355" y="14024"/>
                        <a:pt x="46355" y="30463"/>
                      </a:cubicBezTo>
                      <a:lnTo>
                        <a:pt x="46355" y="266225"/>
                      </a:lnTo>
                      <a:cubicBezTo>
                        <a:pt x="46355" y="282661"/>
                        <a:pt x="59684" y="295991"/>
                        <a:pt x="76121" y="295991"/>
                      </a:cubicBezTo>
                      <a:lnTo>
                        <a:pt x="163239" y="295991"/>
                      </a:lnTo>
                      <a:lnTo>
                        <a:pt x="163239" y="343479"/>
                      </a:lnTo>
                      <a:lnTo>
                        <a:pt x="115266" y="343479"/>
                      </a:lnTo>
                      <a:cubicBezTo>
                        <a:pt x="52091" y="343479"/>
                        <a:pt x="698" y="394887"/>
                        <a:pt x="698" y="458076"/>
                      </a:cubicBezTo>
                      <a:lnTo>
                        <a:pt x="698" y="616340"/>
                      </a:lnTo>
                      <a:lnTo>
                        <a:pt x="698" y="1222294"/>
                      </a:lnTo>
                      <a:lnTo>
                        <a:pt x="698" y="1410127"/>
                      </a:lnTo>
                      <a:cubicBezTo>
                        <a:pt x="698" y="1473301"/>
                        <a:pt x="52094" y="1524695"/>
                        <a:pt x="115266" y="1524695"/>
                      </a:cubicBezTo>
                      <a:lnTo>
                        <a:pt x="934770" y="1524695"/>
                      </a:lnTo>
                      <a:lnTo>
                        <a:pt x="935562" y="1524698"/>
                      </a:lnTo>
                      <a:cubicBezTo>
                        <a:pt x="935844" y="1524698"/>
                        <a:pt x="936124" y="1524698"/>
                        <a:pt x="936407" y="1524698"/>
                      </a:cubicBezTo>
                      <a:cubicBezTo>
                        <a:pt x="937699" y="1524698"/>
                        <a:pt x="938982" y="1524683"/>
                        <a:pt x="940264" y="1524620"/>
                      </a:cubicBezTo>
                      <a:cubicBezTo>
                        <a:pt x="941276" y="1524632"/>
                        <a:pt x="942280" y="1524695"/>
                        <a:pt x="943292" y="1524695"/>
                      </a:cubicBezTo>
                      <a:cubicBezTo>
                        <a:pt x="1014045" y="1524695"/>
                        <a:pt x="1080559" y="1497144"/>
                        <a:pt x="1130586" y="1447114"/>
                      </a:cubicBezTo>
                      <a:cubicBezTo>
                        <a:pt x="1180616" y="1397084"/>
                        <a:pt x="1208167" y="1330572"/>
                        <a:pt x="1208167" y="1259819"/>
                      </a:cubicBezTo>
                      <a:cubicBezTo>
                        <a:pt x="1208164" y="1189072"/>
                        <a:pt x="1180613" y="1122558"/>
                        <a:pt x="1130586" y="1072531"/>
                      </a:cubicBezTo>
                      <a:close/>
                      <a:moveTo>
                        <a:pt x="596489" y="1126481"/>
                      </a:moveTo>
                      <a:cubicBezTo>
                        <a:pt x="580050" y="1126481"/>
                        <a:pt x="566724" y="1139810"/>
                        <a:pt x="566724" y="1156247"/>
                      </a:cubicBezTo>
                      <a:lnTo>
                        <a:pt x="566724" y="1192531"/>
                      </a:lnTo>
                      <a:lnTo>
                        <a:pt x="483315" y="1192531"/>
                      </a:lnTo>
                      <a:lnTo>
                        <a:pt x="483315" y="1156247"/>
                      </a:lnTo>
                      <a:cubicBezTo>
                        <a:pt x="483315" y="1139810"/>
                        <a:pt x="469988" y="1126481"/>
                        <a:pt x="453549" y="1126481"/>
                      </a:cubicBezTo>
                      <a:cubicBezTo>
                        <a:pt x="437109" y="1126481"/>
                        <a:pt x="423783" y="1139810"/>
                        <a:pt x="423783" y="1156247"/>
                      </a:cubicBezTo>
                      <a:lnTo>
                        <a:pt x="423783" y="1192531"/>
                      </a:lnTo>
                      <a:lnTo>
                        <a:pt x="415217" y="1192531"/>
                      </a:lnTo>
                      <a:cubicBezTo>
                        <a:pt x="398557" y="1192531"/>
                        <a:pt x="385005" y="1178976"/>
                        <a:pt x="385005" y="1162319"/>
                      </a:cubicBezTo>
                      <a:lnTo>
                        <a:pt x="385005" y="1088113"/>
                      </a:lnTo>
                      <a:cubicBezTo>
                        <a:pt x="385005" y="1079246"/>
                        <a:pt x="381052" y="1070837"/>
                        <a:pt x="374218" y="1065182"/>
                      </a:cubicBezTo>
                      <a:cubicBezTo>
                        <a:pt x="319425" y="1019837"/>
                        <a:pt x="288115" y="953085"/>
                        <a:pt x="288314" y="882049"/>
                      </a:cubicBezTo>
                      <a:cubicBezTo>
                        <a:pt x="288674" y="755003"/>
                        <a:pt x="392550" y="649204"/>
                        <a:pt x="519905" y="646109"/>
                      </a:cubicBezTo>
                      <a:lnTo>
                        <a:pt x="528999" y="646109"/>
                      </a:lnTo>
                      <a:cubicBezTo>
                        <a:pt x="589783" y="646903"/>
                        <a:pt x="646820" y="670436"/>
                        <a:pt x="690415" y="713019"/>
                      </a:cubicBezTo>
                      <a:cubicBezTo>
                        <a:pt x="736400" y="757932"/>
                        <a:pt x="761721" y="818208"/>
                        <a:pt x="761721" y="882736"/>
                      </a:cubicBezTo>
                      <a:cubicBezTo>
                        <a:pt x="761721" y="953501"/>
                        <a:pt x="730411" y="1020004"/>
                        <a:pt x="675821" y="1065185"/>
                      </a:cubicBezTo>
                      <a:cubicBezTo>
                        <a:pt x="668987" y="1070840"/>
                        <a:pt x="665034" y="1079249"/>
                        <a:pt x="665034" y="1088116"/>
                      </a:cubicBezTo>
                      <a:lnTo>
                        <a:pt x="665034" y="1162322"/>
                      </a:lnTo>
                      <a:cubicBezTo>
                        <a:pt x="665034" y="1178982"/>
                        <a:pt x="651478" y="1192534"/>
                        <a:pt x="634819" y="1192534"/>
                      </a:cubicBezTo>
                      <a:lnTo>
                        <a:pt x="626255" y="1192534"/>
                      </a:lnTo>
                      <a:lnTo>
                        <a:pt x="626255" y="1156250"/>
                      </a:lnTo>
                      <a:cubicBezTo>
                        <a:pt x="626255" y="1139807"/>
                        <a:pt x="612929" y="1126481"/>
                        <a:pt x="596489" y="1126481"/>
                      </a:cubicBezTo>
                      <a:close/>
                      <a:moveTo>
                        <a:pt x="60229" y="646106"/>
                      </a:moveTo>
                      <a:lnTo>
                        <a:pt x="348241" y="646106"/>
                      </a:lnTo>
                      <a:cubicBezTo>
                        <a:pt x="276134" y="700324"/>
                        <a:pt x="229054" y="786287"/>
                        <a:pt x="228783" y="881876"/>
                      </a:cubicBezTo>
                      <a:cubicBezTo>
                        <a:pt x="228545" y="966003"/>
                        <a:pt x="263614" y="1045319"/>
                        <a:pt x="325470" y="1101675"/>
                      </a:cubicBezTo>
                      <a:lnTo>
                        <a:pt x="325470" y="1162316"/>
                      </a:lnTo>
                      <a:cubicBezTo>
                        <a:pt x="325470" y="1172913"/>
                        <a:pt x="327331" y="1183084"/>
                        <a:pt x="330718" y="1192528"/>
                      </a:cubicBezTo>
                      <a:lnTo>
                        <a:pt x="60229" y="1192528"/>
                      </a:lnTo>
                      <a:lnTo>
                        <a:pt x="60229" y="646106"/>
                      </a:lnTo>
                      <a:close/>
                      <a:moveTo>
                        <a:pt x="887320" y="1000605"/>
                      </a:moveTo>
                      <a:cubicBezTo>
                        <a:pt x="884758" y="1001159"/>
                        <a:pt x="882204" y="1001751"/>
                        <a:pt x="879659" y="1002379"/>
                      </a:cubicBezTo>
                      <a:cubicBezTo>
                        <a:pt x="850259" y="1009657"/>
                        <a:pt x="822119" y="1022072"/>
                        <a:pt x="796449" y="1039283"/>
                      </a:cubicBezTo>
                      <a:cubicBezTo>
                        <a:pt x="796428" y="1039298"/>
                        <a:pt x="796407" y="1039310"/>
                        <a:pt x="796389" y="1039324"/>
                      </a:cubicBezTo>
                      <a:cubicBezTo>
                        <a:pt x="792823" y="1041718"/>
                        <a:pt x="789299" y="1044191"/>
                        <a:pt x="785831" y="1046769"/>
                      </a:cubicBezTo>
                      <a:cubicBezTo>
                        <a:pt x="785790" y="1046799"/>
                        <a:pt x="785751" y="1046831"/>
                        <a:pt x="785706" y="1046861"/>
                      </a:cubicBezTo>
                      <a:cubicBezTo>
                        <a:pt x="782483" y="1049263"/>
                        <a:pt x="779307" y="1051752"/>
                        <a:pt x="776173" y="1054312"/>
                      </a:cubicBezTo>
                      <a:cubicBezTo>
                        <a:pt x="775842" y="1054579"/>
                        <a:pt x="775509" y="1054841"/>
                        <a:pt x="775181" y="1055112"/>
                      </a:cubicBezTo>
                      <a:cubicBezTo>
                        <a:pt x="772184" y="1057586"/>
                        <a:pt x="769234" y="1060140"/>
                        <a:pt x="766323" y="1062759"/>
                      </a:cubicBezTo>
                      <a:cubicBezTo>
                        <a:pt x="765746" y="1063280"/>
                        <a:pt x="765174" y="1063807"/>
                        <a:pt x="764600" y="1064334"/>
                      </a:cubicBezTo>
                      <a:cubicBezTo>
                        <a:pt x="761689" y="1067001"/>
                        <a:pt x="758810" y="1069715"/>
                        <a:pt x="755994" y="1072528"/>
                      </a:cubicBezTo>
                      <a:cubicBezTo>
                        <a:pt x="755962" y="1072558"/>
                        <a:pt x="755935" y="1072591"/>
                        <a:pt x="755905" y="1072623"/>
                      </a:cubicBezTo>
                      <a:cubicBezTo>
                        <a:pt x="753176" y="1075356"/>
                        <a:pt x="750535" y="1078154"/>
                        <a:pt x="747940" y="1080984"/>
                      </a:cubicBezTo>
                      <a:cubicBezTo>
                        <a:pt x="747529" y="1081431"/>
                        <a:pt x="747100" y="1081866"/>
                        <a:pt x="746693" y="1082312"/>
                      </a:cubicBezTo>
                      <a:cubicBezTo>
                        <a:pt x="746383" y="1082654"/>
                        <a:pt x="746097" y="1083012"/>
                        <a:pt x="745788" y="1083357"/>
                      </a:cubicBezTo>
                      <a:cubicBezTo>
                        <a:pt x="743439" y="1085979"/>
                        <a:pt x="741132" y="1088634"/>
                        <a:pt x="738897" y="1091337"/>
                      </a:cubicBezTo>
                      <a:cubicBezTo>
                        <a:pt x="738614" y="1091679"/>
                        <a:pt x="738326" y="1092016"/>
                        <a:pt x="738043" y="1092358"/>
                      </a:cubicBezTo>
                      <a:cubicBezTo>
                        <a:pt x="735763" y="1095144"/>
                        <a:pt x="733563" y="1097984"/>
                        <a:pt x="731405" y="1100853"/>
                      </a:cubicBezTo>
                      <a:cubicBezTo>
                        <a:pt x="730601" y="1101922"/>
                        <a:pt x="729807" y="1102996"/>
                        <a:pt x="729021" y="1104077"/>
                      </a:cubicBezTo>
                      <a:cubicBezTo>
                        <a:pt x="727500" y="1106163"/>
                        <a:pt x="726017" y="1108271"/>
                        <a:pt x="724559" y="1110399"/>
                      </a:cubicBezTo>
                      <a:lnTo>
                        <a:pt x="724559" y="1101675"/>
                      </a:lnTo>
                      <a:cubicBezTo>
                        <a:pt x="786183" y="1045528"/>
                        <a:pt x="821247" y="966524"/>
                        <a:pt x="821247" y="882730"/>
                      </a:cubicBezTo>
                      <a:cubicBezTo>
                        <a:pt x="821247" y="802036"/>
                        <a:pt x="789555" y="726637"/>
                        <a:pt x="732006" y="670427"/>
                      </a:cubicBezTo>
                      <a:cubicBezTo>
                        <a:pt x="723044" y="661673"/>
                        <a:pt x="713629" y="653559"/>
                        <a:pt x="703815" y="646106"/>
                      </a:cubicBezTo>
                      <a:lnTo>
                        <a:pt x="989800" y="646106"/>
                      </a:lnTo>
                      <a:lnTo>
                        <a:pt x="989800" y="998953"/>
                      </a:lnTo>
                      <a:cubicBezTo>
                        <a:pt x="960678" y="993685"/>
                        <a:pt x="931314" y="993366"/>
                        <a:pt x="902787" y="997751"/>
                      </a:cubicBezTo>
                      <a:cubicBezTo>
                        <a:pt x="897607" y="998546"/>
                        <a:pt x="892443" y="999498"/>
                        <a:pt x="887320" y="1000605"/>
                      </a:cubicBezTo>
                      <a:close/>
                      <a:moveTo>
                        <a:pt x="105886" y="60229"/>
                      </a:moveTo>
                      <a:lnTo>
                        <a:pt x="944152" y="60229"/>
                      </a:lnTo>
                      <a:lnTo>
                        <a:pt x="944152" y="236459"/>
                      </a:lnTo>
                      <a:lnTo>
                        <a:pt x="857034" y="236459"/>
                      </a:lnTo>
                      <a:lnTo>
                        <a:pt x="193004" y="236459"/>
                      </a:lnTo>
                      <a:lnTo>
                        <a:pt x="105886" y="236459"/>
                      </a:lnTo>
                      <a:lnTo>
                        <a:pt x="105886" y="60229"/>
                      </a:lnTo>
                      <a:close/>
                      <a:moveTo>
                        <a:pt x="222770" y="295991"/>
                      </a:moveTo>
                      <a:lnTo>
                        <a:pt x="827271" y="295991"/>
                      </a:lnTo>
                      <a:lnTo>
                        <a:pt x="827271" y="343479"/>
                      </a:lnTo>
                      <a:lnTo>
                        <a:pt x="222770" y="343479"/>
                      </a:lnTo>
                      <a:lnTo>
                        <a:pt x="222770" y="295991"/>
                      </a:lnTo>
                      <a:close/>
                      <a:moveTo>
                        <a:pt x="115266" y="403010"/>
                      </a:moveTo>
                      <a:lnTo>
                        <a:pt x="193001" y="403010"/>
                      </a:lnTo>
                      <a:lnTo>
                        <a:pt x="857034" y="403010"/>
                      </a:lnTo>
                      <a:lnTo>
                        <a:pt x="934770" y="403010"/>
                      </a:lnTo>
                      <a:cubicBezTo>
                        <a:pt x="965116" y="403010"/>
                        <a:pt x="989806" y="427712"/>
                        <a:pt x="989806" y="458076"/>
                      </a:cubicBezTo>
                      <a:lnTo>
                        <a:pt x="989806" y="586574"/>
                      </a:lnTo>
                      <a:lnTo>
                        <a:pt x="532714" y="586574"/>
                      </a:lnTo>
                      <a:cubicBezTo>
                        <a:pt x="528296" y="586479"/>
                        <a:pt x="523858" y="586476"/>
                        <a:pt x="519408" y="586574"/>
                      </a:cubicBezTo>
                      <a:lnTo>
                        <a:pt x="60229" y="586574"/>
                      </a:lnTo>
                      <a:lnTo>
                        <a:pt x="60229" y="518102"/>
                      </a:lnTo>
                      <a:lnTo>
                        <a:pt x="757426" y="518102"/>
                      </a:lnTo>
                      <a:cubicBezTo>
                        <a:pt x="773866" y="518102"/>
                        <a:pt x="787192" y="504773"/>
                        <a:pt x="787192" y="488336"/>
                      </a:cubicBezTo>
                      <a:cubicBezTo>
                        <a:pt x="787192" y="471896"/>
                        <a:pt x="773866" y="458570"/>
                        <a:pt x="757426" y="458570"/>
                      </a:cubicBezTo>
                      <a:lnTo>
                        <a:pt x="60229" y="458570"/>
                      </a:lnTo>
                      <a:lnTo>
                        <a:pt x="60229" y="458076"/>
                      </a:lnTo>
                      <a:cubicBezTo>
                        <a:pt x="60229" y="427712"/>
                        <a:pt x="84919" y="403010"/>
                        <a:pt x="115266" y="403010"/>
                      </a:cubicBezTo>
                      <a:close/>
                      <a:moveTo>
                        <a:pt x="775946" y="1465166"/>
                      </a:moveTo>
                      <a:lnTo>
                        <a:pt x="115266" y="1465166"/>
                      </a:lnTo>
                      <a:cubicBezTo>
                        <a:pt x="84919" y="1465166"/>
                        <a:pt x="60229" y="1440476"/>
                        <a:pt x="60229" y="1410130"/>
                      </a:cubicBezTo>
                      <a:lnTo>
                        <a:pt x="60229" y="1252062"/>
                      </a:lnTo>
                      <a:lnTo>
                        <a:pt x="415217" y="1252062"/>
                      </a:lnTo>
                      <a:lnTo>
                        <a:pt x="634819" y="1252062"/>
                      </a:lnTo>
                      <a:lnTo>
                        <a:pt x="678607" y="1252062"/>
                      </a:lnTo>
                      <a:cubicBezTo>
                        <a:pt x="678535" y="1254649"/>
                        <a:pt x="678419" y="1257227"/>
                        <a:pt x="678419" y="1259825"/>
                      </a:cubicBezTo>
                      <a:cubicBezTo>
                        <a:pt x="678419" y="1285718"/>
                        <a:pt x="682149" y="1311034"/>
                        <a:pt x="689278" y="1335192"/>
                      </a:cubicBezTo>
                      <a:lnTo>
                        <a:pt x="292612" y="1335192"/>
                      </a:lnTo>
                      <a:cubicBezTo>
                        <a:pt x="276173" y="1335192"/>
                        <a:pt x="262846" y="1348518"/>
                        <a:pt x="262846" y="1364958"/>
                      </a:cubicBezTo>
                      <a:cubicBezTo>
                        <a:pt x="262846" y="1381394"/>
                        <a:pt x="276173" y="1394723"/>
                        <a:pt x="292612" y="1394723"/>
                      </a:cubicBezTo>
                      <a:lnTo>
                        <a:pt x="715248" y="1394723"/>
                      </a:lnTo>
                      <a:cubicBezTo>
                        <a:pt x="721874" y="1405879"/>
                        <a:pt x="729348" y="1416589"/>
                        <a:pt x="737647" y="1426775"/>
                      </a:cubicBezTo>
                      <a:cubicBezTo>
                        <a:pt x="737721" y="1426867"/>
                        <a:pt x="737790" y="1426962"/>
                        <a:pt x="737864" y="1427052"/>
                      </a:cubicBezTo>
                      <a:cubicBezTo>
                        <a:pt x="740308" y="1430043"/>
                        <a:pt x="742847" y="1432969"/>
                        <a:pt x="745431" y="1435868"/>
                      </a:cubicBezTo>
                      <a:cubicBezTo>
                        <a:pt x="745862" y="1436350"/>
                        <a:pt x="746261" y="1436853"/>
                        <a:pt x="746696" y="1437333"/>
                      </a:cubicBezTo>
                      <a:cubicBezTo>
                        <a:pt x="749705" y="1440657"/>
                        <a:pt x="752804" y="1443923"/>
                        <a:pt x="755997" y="1447120"/>
                      </a:cubicBezTo>
                      <a:cubicBezTo>
                        <a:pt x="759170" y="1450293"/>
                        <a:pt x="762412" y="1453370"/>
                        <a:pt x="765716" y="1456362"/>
                      </a:cubicBezTo>
                      <a:cubicBezTo>
                        <a:pt x="766249" y="1456847"/>
                        <a:pt x="766808" y="1457293"/>
                        <a:pt x="767347" y="1457770"/>
                      </a:cubicBezTo>
                      <a:cubicBezTo>
                        <a:pt x="770148" y="1460267"/>
                        <a:pt x="772976" y="1462729"/>
                        <a:pt x="775863" y="1465095"/>
                      </a:cubicBezTo>
                      <a:cubicBezTo>
                        <a:pt x="775893" y="1465116"/>
                        <a:pt x="775920" y="1465143"/>
                        <a:pt x="775946" y="1465166"/>
                      </a:cubicBezTo>
                      <a:close/>
                      <a:moveTo>
                        <a:pt x="1088491" y="1405022"/>
                      </a:moveTo>
                      <a:lnTo>
                        <a:pt x="1088491" y="1405022"/>
                      </a:lnTo>
                      <a:cubicBezTo>
                        <a:pt x="1049707" y="1443807"/>
                        <a:pt x="998141" y="1465166"/>
                        <a:pt x="943289" y="1465166"/>
                      </a:cubicBezTo>
                      <a:cubicBezTo>
                        <a:pt x="940925" y="1465166"/>
                        <a:pt x="938577" y="1465074"/>
                        <a:pt x="936225" y="1464994"/>
                      </a:cubicBezTo>
                      <a:cubicBezTo>
                        <a:pt x="934544" y="1464937"/>
                        <a:pt x="932862" y="1464878"/>
                        <a:pt x="931186" y="1464779"/>
                      </a:cubicBezTo>
                      <a:cubicBezTo>
                        <a:pt x="929594" y="1464687"/>
                        <a:pt x="928013" y="1464559"/>
                        <a:pt x="926426" y="1464431"/>
                      </a:cubicBezTo>
                      <a:cubicBezTo>
                        <a:pt x="924620" y="1464285"/>
                        <a:pt x="922810" y="1464137"/>
                        <a:pt x="921012" y="1463940"/>
                      </a:cubicBezTo>
                      <a:cubicBezTo>
                        <a:pt x="919607" y="1463788"/>
                        <a:pt x="918211" y="1463604"/>
                        <a:pt x="916815" y="1463425"/>
                      </a:cubicBezTo>
                      <a:cubicBezTo>
                        <a:pt x="914848" y="1463172"/>
                        <a:pt x="912883" y="1462916"/>
                        <a:pt x="910930" y="1462607"/>
                      </a:cubicBezTo>
                      <a:cubicBezTo>
                        <a:pt x="909740" y="1462419"/>
                        <a:pt x="908561" y="1462202"/>
                        <a:pt x="907379" y="1461993"/>
                      </a:cubicBezTo>
                      <a:cubicBezTo>
                        <a:pt x="905242" y="1461618"/>
                        <a:pt x="903108" y="1461231"/>
                        <a:pt x="900989" y="1460791"/>
                      </a:cubicBezTo>
                      <a:cubicBezTo>
                        <a:pt x="900021" y="1460589"/>
                        <a:pt x="899063" y="1460359"/>
                        <a:pt x="898096" y="1460142"/>
                      </a:cubicBezTo>
                      <a:cubicBezTo>
                        <a:pt x="895792" y="1459624"/>
                        <a:pt x="893494" y="1459094"/>
                        <a:pt x="891211" y="1458499"/>
                      </a:cubicBezTo>
                      <a:cubicBezTo>
                        <a:pt x="890452" y="1458302"/>
                        <a:pt x="889702" y="1458079"/>
                        <a:pt x="888946" y="1457874"/>
                      </a:cubicBezTo>
                      <a:cubicBezTo>
                        <a:pt x="886493" y="1457204"/>
                        <a:pt x="884046" y="1456514"/>
                        <a:pt x="881626" y="1455752"/>
                      </a:cubicBezTo>
                      <a:cubicBezTo>
                        <a:pt x="881055" y="1455573"/>
                        <a:pt x="880489" y="1455374"/>
                        <a:pt x="879918" y="1455189"/>
                      </a:cubicBezTo>
                      <a:cubicBezTo>
                        <a:pt x="877343" y="1454356"/>
                        <a:pt x="874780" y="1453492"/>
                        <a:pt x="872244" y="1452561"/>
                      </a:cubicBezTo>
                      <a:cubicBezTo>
                        <a:pt x="871824" y="1452406"/>
                        <a:pt x="871414" y="1452236"/>
                        <a:pt x="870997" y="1452078"/>
                      </a:cubicBezTo>
                      <a:cubicBezTo>
                        <a:pt x="868339" y="1451081"/>
                        <a:pt x="865696" y="1450046"/>
                        <a:pt x="863085" y="1448935"/>
                      </a:cubicBezTo>
                      <a:cubicBezTo>
                        <a:pt x="862773" y="1448804"/>
                        <a:pt x="862469" y="1448658"/>
                        <a:pt x="862156" y="1448524"/>
                      </a:cubicBezTo>
                      <a:cubicBezTo>
                        <a:pt x="859463" y="1447367"/>
                        <a:pt x="856790" y="1446164"/>
                        <a:pt x="854150" y="1444890"/>
                      </a:cubicBezTo>
                      <a:cubicBezTo>
                        <a:pt x="853891" y="1444765"/>
                        <a:pt x="853644" y="1444631"/>
                        <a:pt x="853388" y="1444506"/>
                      </a:cubicBezTo>
                      <a:cubicBezTo>
                        <a:pt x="850715" y="1443202"/>
                        <a:pt x="848063" y="1441851"/>
                        <a:pt x="845443" y="1440428"/>
                      </a:cubicBezTo>
                      <a:cubicBezTo>
                        <a:pt x="845184" y="1440285"/>
                        <a:pt x="844928" y="1440131"/>
                        <a:pt x="844669" y="1439991"/>
                      </a:cubicBezTo>
                      <a:cubicBezTo>
                        <a:pt x="842074" y="1438568"/>
                        <a:pt x="839499" y="1437097"/>
                        <a:pt x="836963" y="1435559"/>
                      </a:cubicBezTo>
                      <a:cubicBezTo>
                        <a:pt x="836638" y="1435359"/>
                        <a:pt x="836320" y="1435145"/>
                        <a:pt x="835993" y="1434945"/>
                      </a:cubicBezTo>
                      <a:cubicBezTo>
                        <a:pt x="833543" y="1433439"/>
                        <a:pt x="831111" y="1431894"/>
                        <a:pt x="828718" y="1430281"/>
                      </a:cubicBezTo>
                      <a:cubicBezTo>
                        <a:pt x="828236" y="1429957"/>
                        <a:pt x="827774" y="1429605"/>
                        <a:pt x="827295" y="1429278"/>
                      </a:cubicBezTo>
                      <a:cubicBezTo>
                        <a:pt x="825077" y="1427754"/>
                        <a:pt x="822872" y="1426212"/>
                        <a:pt x="820708" y="1424596"/>
                      </a:cubicBezTo>
                      <a:cubicBezTo>
                        <a:pt x="819958" y="1424036"/>
                        <a:pt x="819235" y="1423435"/>
                        <a:pt x="818490" y="1422864"/>
                      </a:cubicBezTo>
                      <a:cubicBezTo>
                        <a:pt x="816624" y="1421429"/>
                        <a:pt x="814755" y="1419997"/>
                        <a:pt x="812930" y="1418494"/>
                      </a:cubicBezTo>
                      <a:cubicBezTo>
                        <a:pt x="811748" y="1417518"/>
                        <a:pt x="810602" y="1416482"/>
                        <a:pt x="809436" y="1415479"/>
                      </a:cubicBezTo>
                      <a:cubicBezTo>
                        <a:pt x="808084" y="1414312"/>
                        <a:pt x="806712" y="1413175"/>
                        <a:pt x="805388" y="1411972"/>
                      </a:cubicBezTo>
                      <a:cubicBezTo>
                        <a:pt x="802908" y="1409719"/>
                        <a:pt x="800473" y="1407403"/>
                        <a:pt x="798089" y="1405019"/>
                      </a:cubicBezTo>
                      <a:cubicBezTo>
                        <a:pt x="759304" y="1366237"/>
                        <a:pt x="737945" y="1314668"/>
                        <a:pt x="737945" y="1259822"/>
                      </a:cubicBezTo>
                      <a:cubicBezTo>
                        <a:pt x="737945" y="1249190"/>
                        <a:pt x="738769" y="1238689"/>
                        <a:pt x="740347" y="1228372"/>
                      </a:cubicBezTo>
                      <a:cubicBezTo>
                        <a:pt x="740442" y="1227920"/>
                        <a:pt x="740555" y="1227476"/>
                        <a:pt x="740629" y="1227018"/>
                      </a:cubicBezTo>
                      <a:cubicBezTo>
                        <a:pt x="744029" y="1205887"/>
                        <a:pt x="750601" y="1185727"/>
                        <a:pt x="760060" y="1167031"/>
                      </a:cubicBezTo>
                      <a:cubicBezTo>
                        <a:pt x="760254" y="1166647"/>
                        <a:pt x="760441" y="1166260"/>
                        <a:pt x="760641" y="1165879"/>
                      </a:cubicBezTo>
                      <a:cubicBezTo>
                        <a:pt x="761614" y="1163986"/>
                        <a:pt x="762626" y="1162114"/>
                        <a:pt x="763659" y="1160250"/>
                      </a:cubicBezTo>
                      <a:cubicBezTo>
                        <a:pt x="764115" y="1159429"/>
                        <a:pt x="764582" y="1158613"/>
                        <a:pt x="765049" y="1157798"/>
                      </a:cubicBezTo>
                      <a:cubicBezTo>
                        <a:pt x="765990" y="1156158"/>
                        <a:pt x="766939" y="1154520"/>
                        <a:pt x="767928" y="1152907"/>
                      </a:cubicBezTo>
                      <a:cubicBezTo>
                        <a:pt x="768642" y="1151737"/>
                        <a:pt x="769389" y="1150588"/>
                        <a:pt x="770130" y="1149434"/>
                      </a:cubicBezTo>
                      <a:cubicBezTo>
                        <a:pt x="771285" y="1147627"/>
                        <a:pt x="772461" y="1145835"/>
                        <a:pt x="773672" y="1144064"/>
                      </a:cubicBezTo>
                      <a:cubicBezTo>
                        <a:pt x="774940" y="1142212"/>
                        <a:pt x="776223" y="1140367"/>
                        <a:pt x="777560" y="1138551"/>
                      </a:cubicBezTo>
                      <a:cubicBezTo>
                        <a:pt x="778253" y="1137605"/>
                        <a:pt x="778979" y="1136679"/>
                        <a:pt x="779688" y="1135744"/>
                      </a:cubicBezTo>
                      <a:cubicBezTo>
                        <a:pt x="780878" y="1134179"/>
                        <a:pt x="782087" y="1132622"/>
                        <a:pt x="783325" y="1131089"/>
                      </a:cubicBezTo>
                      <a:cubicBezTo>
                        <a:pt x="784052" y="1130190"/>
                        <a:pt x="784790" y="1129297"/>
                        <a:pt x="785531" y="1128407"/>
                      </a:cubicBezTo>
                      <a:cubicBezTo>
                        <a:pt x="786891" y="1126779"/>
                        <a:pt x="788281" y="1125172"/>
                        <a:pt x="789698" y="1123582"/>
                      </a:cubicBezTo>
                      <a:cubicBezTo>
                        <a:pt x="790347" y="1122853"/>
                        <a:pt x="790984" y="1122118"/>
                        <a:pt x="791645" y="1121394"/>
                      </a:cubicBezTo>
                      <a:cubicBezTo>
                        <a:pt x="793743" y="1119102"/>
                        <a:pt x="795880" y="1116837"/>
                        <a:pt x="798092" y="1114626"/>
                      </a:cubicBezTo>
                      <a:cubicBezTo>
                        <a:pt x="800265" y="1112450"/>
                        <a:pt x="802494" y="1110351"/>
                        <a:pt x="804748" y="1108286"/>
                      </a:cubicBezTo>
                      <a:cubicBezTo>
                        <a:pt x="805355" y="1107729"/>
                        <a:pt x="805971" y="1107181"/>
                        <a:pt x="806584" y="1106634"/>
                      </a:cubicBezTo>
                      <a:cubicBezTo>
                        <a:pt x="808468" y="1104949"/>
                        <a:pt x="810376" y="1103297"/>
                        <a:pt x="812311" y="1101689"/>
                      </a:cubicBezTo>
                      <a:cubicBezTo>
                        <a:pt x="812743" y="1101332"/>
                        <a:pt x="813165" y="1100966"/>
                        <a:pt x="813597" y="1100612"/>
                      </a:cubicBezTo>
                      <a:cubicBezTo>
                        <a:pt x="816044" y="1098612"/>
                        <a:pt x="818526" y="1096665"/>
                        <a:pt x="821050" y="1094787"/>
                      </a:cubicBezTo>
                      <a:cubicBezTo>
                        <a:pt x="821220" y="1094659"/>
                        <a:pt x="821393" y="1094540"/>
                        <a:pt x="821562" y="1094415"/>
                      </a:cubicBezTo>
                      <a:cubicBezTo>
                        <a:pt x="824036" y="1092584"/>
                        <a:pt x="826545" y="1090816"/>
                        <a:pt x="829090" y="1089105"/>
                      </a:cubicBezTo>
                      <a:cubicBezTo>
                        <a:pt x="829286" y="1088971"/>
                        <a:pt x="829483" y="1088837"/>
                        <a:pt x="829682" y="1088706"/>
                      </a:cubicBezTo>
                      <a:cubicBezTo>
                        <a:pt x="863061" y="1066444"/>
                        <a:pt x="902254" y="1054484"/>
                        <a:pt x="943289" y="1054484"/>
                      </a:cubicBezTo>
                      <a:cubicBezTo>
                        <a:pt x="956972" y="1054484"/>
                        <a:pt x="970447" y="1055815"/>
                        <a:pt x="983571" y="1058413"/>
                      </a:cubicBezTo>
                      <a:cubicBezTo>
                        <a:pt x="983687" y="1058437"/>
                        <a:pt x="983803" y="1058464"/>
                        <a:pt x="983919" y="1058485"/>
                      </a:cubicBezTo>
                      <a:cubicBezTo>
                        <a:pt x="986461" y="1058994"/>
                        <a:pt x="988982" y="1059580"/>
                        <a:pt x="991497" y="1060181"/>
                      </a:cubicBezTo>
                      <a:cubicBezTo>
                        <a:pt x="992682" y="1060470"/>
                        <a:pt x="993866" y="1060750"/>
                        <a:pt x="995048" y="1061059"/>
                      </a:cubicBezTo>
                      <a:cubicBezTo>
                        <a:pt x="996209" y="1061360"/>
                        <a:pt x="997358" y="1061696"/>
                        <a:pt x="998516" y="1062018"/>
                      </a:cubicBezTo>
                      <a:cubicBezTo>
                        <a:pt x="1002245" y="1063063"/>
                        <a:pt x="1005966" y="1064191"/>
                        <a:pt x="1009669" y="1065453"/>
                      </a:cubicBezTo>
                      <a:cubicBezTo>
                        <a:pt x="1039015" y="1075448"/>
                        <a:pt x="1065923" y="1092063"/>
                        <a:pt x="1088485" y="1114629"/>
                      </a:cubicBezTo>
                      <a:cubicBezTo>
                        <a:pt x="1127270" y="1153410"/>
                        <a:pt x="1148630" y="1204979"/>
                        <a:pt x="1148630" y="1259825"/>
                      </a:cubicBezTo>
                      <a:cubicBezTo>
                        <a:pt x="1148633" y="1314671"/>
                        <a:pt x="1127276" y="1366240"/>
                        <a:pt x="1088491" y="1405022"/>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PA-任意多边形: 形状 2719">
                  <a:extLst>
                    <a:ext uri="{FF2B5EF4-FFF2-40B4-BE49-F238E27FC236}">
                      <a16:creationId xmlns:a16="http://schemas.microsoft.com/office/drawing/2014/main" id="{68F45011-4B99-404D-9FF5-BDD549D92888}"/>
                    </a:ext>
                  </a:extLst>
                </p:cNvPr>
                <p:cNvSpPr/>
                <p:nvPr>
                  <p:custDataLst>
                    <p:tags r:id="rId34"/>
                  </p:custDataLst>
                </p:nvPr>
              </p:nvSpPr>
              <p:spPr>
                <a:xfrm>
                  <a:off x="-817731" y="24869229"/>
                  <a:ext cx="169664" cy="169664"/>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664" h="169664">
                      <a:moveTo>
                        <a:pt x="85690" y="170683"/>
                      </a:moveTo>
                      <a:cubicBezTo>
                        <a:pt x="38824" y="170683"/>
                        <a:pt x="698" y="132553"/>
                        <a:pt x="698" y="85690"/>
                      </a:cubicBezTo>
                      <a:cubicBezTo>
                        <a:pt x="698" y="38827"/>
                        <a:pt x="38827" y="698"/>
                        <a:pt x="85690" y="698"/>
                      </a:cubicBezTo>
                      <a:cubicBezTo>
                        <a:pt x="132553" y="698"/>
                        <a:pt x="170683" y="38824"/>
                        <a:pt x="170683" y="85690"/>
                      </a:cubicBezTo>
                      <a:cubicBezTo>
                        <a:pt x="170686" y="132556"/>
                        <a:pt x="132556" y="170683"/>
                        <a:pt x="85690" y="170683"/>
                      </a:cubicBezTo>
                      <a:close/>
                      <a:moveTo>
                        <a:pt x="85690" y="60232"/>
                      </a:moveTo>
                      <a:cubicBezTo>
                        <a:pt x="71650" y="60232"/>
                        <a:pt x="60229" y="71653"/>
                        <a:pt x="60229" y="85693"/>
                      </a:cubicBezTo>
                      <a:cubicBezTo>
                        <a:pt x="60229" y="99734"/>
                        <a:pt x="71650" y="111155"/>
                        <a:pt x="85690" y="111155"/>
                      </a:cubicBezTo>
                      <a:cubicBezTo>
                        <a:pt x="99731" y="111155"/>
                        <a:pt x="111152" y="99734"/>
                        <a:pt x="111152" y="85693"/>
                      </a:cubicBezTo>
                      <a:cubicBezTo>
                        <a:pt x="111152" y="71653"/>
                        <a:pt x="99731" y="60232"/>
                        <a:pt x="85690" y="60232"/>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25" name="PA-任意多边形: 形状 2720">
                  <a:extLst>
                    <a:ext uri="{FF2B5EF4-FFF2-40B4-BE49-F238E27FC236}">
                      <a16:creationId xmlns:a16="http://schemas.microsoft.com/office/drawing/2014/main" id="{48D5EE13-376D-4BB0-BE3E-3578E1EEFBB0}"/>
                    </a:ext>
                  </a:extLst>
                </p:cNvPr>
                <p:cNvSpPr/>
                <p:nvPr>
                  <p:custDataLst>
                    <p:tags r:id="rId35"/>
                  </p:custDataLst>
                </p:nvPr>
              </p:nvSpPr>
              <p:spPr>
                <a:xfrm>
                  <a:off x="-1040807" y="24869229"/>
                  <a:ext cx="169664" cy="169664"/>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664" h="169664">
                      <a:moveTo>
                        <a:pt x="85690" y="170683"/>
                      </a:moveTo>
                      <a:cubicBezTo>
                        <a:pt x="38824" y="170683"/>
                        <a:pt x="698" y="132553"/>
                        <a:pt x="698" y="85690"/>
                      </a:cubicBezTo>
                      <a:cubicBezTo>
                        <a:pt x="698" y="38827"/>
                        <a:pt x="38824" y="698"/>
                        <a:pt x="85690" y="698"/>
                      </a:cubicBezTo>
                      <a:cubicBezTo>
                        <a:pt x="132556" y="698"/>
                        <a:pt x="170683" y="38824"/>
                        <a:pt x="170683" y="85690"/>
                      </a:cubicBezTo>
                      <a:cubicBezTo>
                        <a:pt x="170683" y="132556"/>
                        <a:pt x="132556" y="170683"/>
                        <a:pt x="85690" y="170683"/>
                      </a:cubicBezTo>
                      <a:close/>
                      <a:moveTo>
                        <a:pt x="85690" y="60232"/>
                      </a:moveTo>
                      <a:cubicBezTo>
                        <a:pt x="71653" y="60232"/>
                        <a:pt x="60229" y="71653"/>
                        <a:pt x="60229" y="85693"/>
                      </a:cubicBezTo>
                      <a:cubicBezTo>
                        <a:pt x="60229" y="99734"/>
                        <a:pt x="71650" y="111155"/>
                        <a:pt x="85690" y="111155"/>
                      </a:cubicBezTo>
                      <a:cubicBezTo>
                        <a:pt x="99731" y="111155"/>
                        <a:pt x="111152" y="99734"/>
                        <a:pt x="111152" y="85693"/>
                      </a:cubicBezTo>
                      <a:cubicBezTo>
                        <a:pt x="111152" y="71653"/>
                        <a:pt x="99731" y="60232"/>
                        <a:pt x="85690" y="60232"/>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PA-任意多边形: 形状 2721">
                  <a:extLst>
                    <a:ext uri="{FF2B5EF4-FFF2-40B4-BE49-F238E27FC236}">
                      <a16:creationId xmlns:a16="http://schemas.microsoft.com/office/drawing/2014/main" id="{062455E8-A9C3-49EC-9729-94BEAF083AFF}"/>
                    </a:ext>
                  </a:extLst>
                </p:cNvPr>
                <p:cNvSpPr/>
                <p:nvPr>
                  <p:custDataLst>
                    <p:tags r:id="rId36"/>
                  </p:custDataLst>
                </p:nvPr>
              </p:nvSpPr>
              <p:spPr>
                <a:xfrm>
                  <a:off x="-907583" y="25071147"/>
                  <a:ext cx="130969" cy="101203"/>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968" h="101203">
                      <a:moveTo>
                        <a:pt x="30450" y="101430"/>
                      </a:moveTo>
                      <a:cubicBezTo>
                        <a:pt x="23541" y="101430"/>
                        <a:pt x="16600" y="99037"/>
                        <a:pt x="10968" y="94159"/>
                      </a:cubicBezTo>
                      <a:cubicBezTo>
                        <a:pt x="-1453" y="83395"/>
                        <a:pt x="-2795" y="64593"/>
                        <a:pt x="7968" y="52174"/>
                      </a:cubicBezTo>
                      <a:lnTo>
                        <a:pt x="43678" y="10970"/>
                      </a:lnTo>
                      <a:cubicBezTo>
                        <a:pt x="49330" y="4445"/>
                        <a:pt x="57539" y="698"/>
                        <a:pt x="66171" y="698"/>
                      </a:cubicBezTo>
                      <a:cubicBezTo>
                        <a:pt x="74803" y="698"/>
                        <a:pt x="83013" y="4445"/>
                        <a:pt x="88665" y="10970"/>
                      </a:cubicBezTo>
                      <a:lnTo>
                        <a:pt x="124375" y="52174"/>
                      </a:lnTo>
                      <a:cubicBezTo>
                        <a:pt x="135141" y="64595"/>
                        <a:pt x="133796" y="83392"/>
                        <a:pt x="121375" y="94159"/>
                      </a:cubicBezTo>
                      <a:cubicBezTo>
                        <a:pt x="108954" y="104928"/>
                        <a:pt x="90154" y="103583"/>
                        <a:pt x="79387" y="91158"/>
                      </a:cubicBezTo>
                      <a:lnTo>
                        <a:pt x="66171" y="75909"/>
                      </a:lnTo>
                      <a:lnTo>
                        <a:pt x="52959" y="91158"/>
                      </a:lnTo>
                      <a:cubicBezTo>
                        <a:pt x="47071" y="97951"/>
                        <a:pt x="38784" y="101430"/>
                        <a:pt x="30450" y="101430"/>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通-车-PA-Group 1115-车-305322">
                <a:extLst>
                  <a:ext uri="{FF2B5EF4-FFF2-40B4-BE49-F238E27FC236}">
                    <a16:creationId xmlns:a16="http://schemas.microsoft.com/office/drawing/2014/main" id="{FEEAB529-6608-42E1-8778-BE2CA705365E}"/>
                  </a:ext>
                </a:extLst>
              </p:cNvPr>
              <p:cNvGrpSpPr/>
              <p:nvPr>
                <p:custDataLst>
                  <p:tags r:id="rId2"/>
                </p:custDataLst>
              </p:nvPr>
            </p:nvGrpSpPr>
            <p:grpSpPr>
              <a:xfrm>
                <a:off x="4670852" y="4263906"/>
                <a:ext cx="2651472" cy="1378765"/>
                <a:chOff x="7759143" y="772482"/>
                <a:chExt cx="3093098" cy="1361104"/>
              </a:xfrm>
            </p:grpSpPr>
            <p:sp>
              <p:nvSpPr>
                <p:cNvPr id="28" name="PA-任意多边形 586">
                  <a:extLst>
                    <a:ext uri="{FF2B5EF4-FFF2-40B4-BE49-F238E27FC236}">
                      <a16:creationId xmlns:a16="http://schemas.microsoft.com/office/drawing/2014/main" id="{4F79AA36-169D-48DD-87C3-9E502098854E}"/>
                    </a:ext>
                  </a:extLst>
                </p:cNvPr>
                <p:cNvSpPr/>
                <p:nvPr>
                  <p:custDataLst>
                    <p:tags r:id="rId3"/>
                  </p:custDataLst>
                </p:nvPr>
              </p:nvSpPr>
              <p:spPr>
                <a:xfrm>
                  <a:off x="7759143" y="772482"/>
                  <a:ext cx="3093098" cy="1133669"/>
                </a:xfrm>
                <a:custGeom>
                  <a:avLst/>
                  <a:gdLst>
                    <a:gd name="connsiteX0" fmla="*/ 3091349 w 3093098"/>
                    <a:gd name="connsiteY0" fmla="*/ 443322 h 1133669"/>
                    <a:gd name="connsiteX1" fmla="*/ 3091349 w 3093098"/>
                    <a:gd name="connsiteY1" fmla="*/ 987063 h 1133669"/>
                    <a:gd name="connsiteX2" fmla="*/ 3036765 w 3093098"/>
                    <a:gd name="connsiteY2" fmla="*/ 1099030 h 1133669"/>
                    <a:gd name="connsiteX3" fmla="*/ 2949290 w 3093098"/>
                    <a:gd name="connsiteY3" fmla="*/ 1129122 h 1133669"/>
                    <a:gd name="connsiteX4" fmla="*/ 109518 w 3093098"/>
                    <a:gd name="connsiteY4" fmla="*/ 1129122 h 1133669"/>
                    <a:gd name="connsiteX5" fmla="*/ 5248 w 3093098"/>
                    <a:gd name="connsiteY5" fmla="*/ 1024852 h 1133669"/>
                    <a:gd name="connsiteX6" fmla="*/ 5248 w 3093098"/>
                    <a:gd name="connsiteY6" fmla="*/ 664457 h 1133669"/>
                    <a:gd name="connsiteX7" fmla="*/ 55634 w 3093098"/>
                    <a:gd name="connsiteY7" fmla="*/ 532895 h 1133669"/>
                    <a:gd name="connsiteX8" fmla="*/ 149407 w 3093098"/>
                    <a:gd name="connsiteY8" fmla="*/ 490908 h 1133669"/>
                    <a:gd name="connsiteX9" fmla="*/ 316658 w 3093098"/>
                    <a:gd name="connsiteY9" fmla="*/ 490908 h 1133669"/>
                    <a:gd name="connsiteX10" fmla="*/ 506303 w 3093098"/>
                    <a:gd name="connsiteY10" fmla="*/ 398535 h 1133669"/>
                    <a:gd name="connsiteX11" fmla="*/ 736535 w 3093098"/>
                    <a:gd name="connsiteY11" fmla="*/ 107420 h 1133669"/>
                    <a:gd name="connsiteX12" fmla="*/ 947874 w 3093098"/>
                    <a:gd name="connsiteY12" fmla="*/ 5249 h 1133669"/>
                    <a:gd name="connsiteX13" fmla="*/ 2876511 w 3093098"/>
                    <a:gd name="connsiteY13" fmla="*/ 5249 h 1133669"/>
                    <a:gd name="connsiteX14" fmla="*/ 3091349 w 3093098"/>
                    <a:gd name="connsiteY14" fmla="*/ 443322 h 113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93098" h="1133669">
                      <a:moveTo>
                        <a:pt x="3091349" y="443322"/>
                      </a:moveTo>
                      <a:lnTo>
                        <a:pt x="3091349" y="987063"/>
                      </a:lnTo>
                      <a:cubicBezTo>
                        <a:pt x="3091349" y="1032550"/>
                        <a:pt x="3069655" y="1073138"/>
                        <a:pt x="3036765" y="1099030"/>
                      </a:cubicBezTo>
                      <a:cubicBezTo>
                        <a:pt x="3012971" y="1117925"/>
                        <a:pt x="2982180" y="1129122"/>
                        <a:pt x="2949290" y="1129122"/>
                      </a:cubicBezTo>
                      <a:lnTo>
                        <a:pt x="109518" y="1129122"/>
                      </a:lnTo>
                      <a:cubicBezTo>
                        <a:pt x="52135" y="1129122"/>
                        <a:pt x="5248" y="1082235"/>
                        <a:pt x="5248" y="1024852"/>
                      </a:cubicBezTo>
                      <a:lnTo>
                        <a:pt x="5248" y="664457"/>
                      </a:lnTo>
                      <a:cubicBezTo>
                        <a:pt x="5248" y="616171"/>
                        <a:pt x="22743" y="568585"/>
                        <a:pt x="55634" y="532895"/>
                      </a:cubicBezTo>
                      <a:cubicBezTo>
                        <a:pt x="78727" y="508403"/>
                        <a:pt x="109518" y="488808"/>
                        <a:pt x="149407" y="490908"/>
                      </a:cubicBezTo>
                      <a:lnTo>
                        <a:pt x="316658" y="490908"/>
                      </a:lnTo>
                      <a:cubicBezTo>
                        <a:pt x="390836" y="490908"/>
                        <a:pt x="460816" y="456618"/>
                        <a:pt x="506303" y="398535"/>
                      </a:cubicBezTo>
                      <a:lnTo>
                        <a:pt x="736535" y="107420"/>
                      </a:lnTo>
                      <a:cubicBezTo>
                        <a:pt x="787620" y="42338"/>
                        <a:pt x="865298" y="5249"/>
                        <a:pt x="947874" y="5249"/>
                      </a:cubicBezTo>
                      <a:lnTo>
                        <a:pt x="2876511" y="5249"/>
                      </a:lnTo>
                      <a:cubicBezTo>
                        <a:pt x="3108844" y="4550"/>
                        <a:pt x="3090649" y="437723"/>
                        <a:pt x="3091349" y="443322"/>
                      </a:cubicBezTo>
                      <a:close/>
                    </a:path>
                  </a:pathLst>
                </a:custGeom>
                <a:solidFill>
                  <a:srgbClr val="EA2F2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29" name="PA-任意多边形 587">
                  <a:extLst>
                    <a:ext uri="{FF2B5EF4-FFF2-40B4-BE49-F238E27FC236}">
                      <a16:creationId xmlns:a16="http://schemas.microsoft.com/office/drawing/2014/main" id="{B4A57EC1-DFDC-4779-92DC-DF4B7A596B8A}"/>
                    </a:ext>
                  </a:extLst>
                </p:cNvPr>
                <p:cNvSpPr/>
                <p:nvPr>
                  <p:custDataLst>
                    <p:tags r:id="rId4"/>
                  </p:custDataLst>
                </p:nvPr>
              </p:nvSpPr>
              <p:spPr>
                <a:xfrm>
                  <a:off x="7759143" y="1757095"/>
                  <a:ext cx="3093098" cy="146957"/>
                </a:xfrm>
                <a:custGeom>
                  <a:avLst/>
                  <a:gdLst>
                    <a:gd name="connsiteX0" fmla="*/ 5248 w 3093098"/>
                    <a:gd name="connsiteY0" fmla="*/ 5248 h 146957"/>
                    <a:gd name="connsiteX1" fmla="*/ 5248 w 3093098"/>
                    <a:gd name="connsiteY1" fmla="*/ 40938 h 146957"/>
                    <a:gd name="connsiteX2" fmla="*/ 109518 w 3093098"/>
                    <a:gd name="connsiteY2" fmla="*/ 145208 h 146957"/>
                    <a:gd name="connsiteX3" fmla="*/ 2949290 w 3093098"/>
                    <a:gd name="connsiteY3" fmla="*/ 145208 h 146957"/>
                    <a:gd name="connsiteX4" fmla="*/ 3036765 w 3093098"/>
                    <a:gd name="connsiteY4" fmla="*/ 115116 h 146957"/>
                    <a:gd name="connsiteX5" fmla="*/ 3091349 w 3093098"/>
                    <a:gd name="connsiteY5" fmla="*/ 5248 h 146957"/>
                    <a:gd name="connsiteX6" fmla="*/ 5248 w 3093098"/>
                    <a:gd name="connsiteY6" fmla="*/ 5248 h 146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098" h="146957">
                      <a:moveTo>
                        <a:pt x="5248" y="5248"/>
                      </a:moveTo>
                      <a:lnTo>
                        <a:pt x="5248" y="40938"/>
                      </a:lnTo>
                      <a:cubicBezTo>
                        <a:pt x="5248" y="98321"/>
                        <a:pt x="52135" y="145208"/>
                        <a:pt x="109518" y="145208"/>
                      </a:cubicBezTo>
                      <a:lnTo>
                        <a:pt x="2949290" y="145208"/>
                      </a:lnTo>
                      <a:cubicBezTo>
                        <a:pt x="2982180" y="145208"/>
                        <a:pt x="3012971" y="134011"/>
                        <a:pt x="3036765" y="115116"/>
                      </a:cubicBezTo>
                      <a:cubicBezTo>
                        <a:pt x="3069655" y="89224"/>
                        <a:pt x="3090649" y="50035"/>
                        <a:pt x="3091349" y="5248"/>
                      </a:cubicBezTo>
                      <a:lnTo>
                        <a:pt x="5248" y="5248"/>
                      </a:lnTo>
                      <a:close/>
                    </a:path>
                  </a:pathLst>
                </a:custGeom>
                <a:solidFill>
                  <a:srgbClr val="B71515">
                    <a:alpha val="61000"/>
                  </a:srgbClr>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588">
                  <a:extLst>
                    <a:ext uri="{FF2B5EF4-FFF2-40B4-BE49-F238E27FC236}">
                      <a16:creationId xmlns:a16="http://schemas.microsoft.com/office/drawing/2014/main" id="{6C723985-E130-494D-9AAA-F8B3872E6927}"/>
                    </a:ext>
                  </a:extLst>
                </p:cNvPr>
                <p:cNvSpPr/>
                <p:nvPr>
                  <p:custDataLst>
                    <p:tags r:id="rId5"/>
                  </p:custDataLst>
                </p:nvPr>
              </p:nvSpPr>
              <p:spPr>
                <a:xfrm>
                  <a:off x="7908199" y="1503069"/>
                  <a:ext cx="727788" cy="398884"/>
                </a:xfrm>
                <a:custGeom>
                  <a:avLst/>
                  <a:gdLst>
                    <a:gd name="connsiteX0" fmla="*/ 728838 w 727787"/>
                    <a:gd name="connsiteY0" fmla="*/ 367043 h 398883"/>
                    <a:gd name="connsiteX1" fmla="*/ 727438 w 727787"/>
                    <a:gd name="connsiteY1" fmla="*/ 399234 h 398883"/>
                    <a:gd name="connsiteX2" fmla="*/ 6648 w 727787"/>
                    <a:gd name="connsiteY2" fmla="*/ 399234 h 398883"/>
                    <a:gd name="connsiteX3" fmla="*/ 5248 w 727787"/>
                    <a:gd name="connsiteY3" fmla="*/ 367043 h 398883"/>
                    <a:gd name="connsiteX4" fmla="*/ 367043 w 727787"/>
                    <a:gd name="connsiteY4" fmla="*/ 5248 h 398883"/>
                    <a:gd name="connsiteX5" fmla="*/ 728838 w 727787"/>
                    <a:gd name="connsiteY5"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787" h="398883">
                      <a:moveTo>
                        <a:pt x="728838" y="367043"/>
                      </a:moveTo>
                      <a:cubicBezTo>
                        <a:pt x="728838" y="377540"/>
                        <a:pt x="728138" y="388737"/>
                        <a:pt x="727438" y="399234"/>
                      </a:cubicBezTo>
                      <a:lnTo>
                        <a:pt x="6648" y="399234"/>
                      </a:lnTo>
                      <a:cubicBezTo>
                        <a:pt x="5949" y="388737"/>
                        <a:pt x="5248" y="378240"/>
                        <a:pt x="5248" y="367043"/>
                      </a:cubicBezTo>
                      <a:cubicBezTo>
                        <a:pt x="5248" y="167601"/>
                        <a:pt x="167601" y="5248"/>
                        <a:pt x="367043" y="5248"/>
                      </a:cubicBezTo>
                      <a:cubicBezTo>
                        <a:pt x="566485" y="5248"/>
                        <a:pt x="728838" y="167601"/>
                        <a:pt x="7288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PA-任意多边形 589">
                  <a:extLst>
                    <a:ext uri="{FF2B5EF4-FFF2-40B4-BE49-F238E27FC236}">
                      <a16:creationId xmlns:a16="http://schemas.microsoft.com/office/drawing/2014/main" id="{BEECA6E5-D6FE-4741-B0D2-19BE171BDE9E}"/>
                    </a:ext>
                  </a:extLst>
                </p:cNvPr>
                <p:cNvSpPr/>
                <p:nvPr>
                  <p:custDataLst>
                    <p:tags r:id="rId6"/>
                  </p:custDataLst>
                </p:nvPr>
              </p:nvSpPr>
              <p:spPr>
                <a:xfrm>
                  <a:off x="10067769" y="1503069"/>
                  <a:ext cx="727788" cy="398884"/>
                </a:xfrm>
                <a:custGeom>
                  <a:avLst/>
                  <a:gdLst>
                    <a:gd name="connsiteX0" fmla="*/ 728138 w 727787"/>
                    <a:gd name="connsiteY0" fmla="*/ 367043 h 398883"/>
                    <a:gd name="connsiteX1" fmla="*/ 728138 w 727787"/>
                    <a:gd name="connsiteY1" fmla="*/ 369142 h 398883"/>
                    <a:gd name="connsiteX2" fmla="*/ 640664 w 727787"/>
                    <a:gd name="connsiteY2" fmla="*/ 399234 h 398883"/>
                    <a:gd name="connsiteX3" fmla="*/ 6649 w 727787"/>
                    <a:gd name="connsiteY3" fmla="*/ 399234 h 398883"/>
                    <a:gd name="connsiteX4" fmla="*/ 5248 w 727787"/>
                    <a:gd name="connsiteY4" fmla="*/ 367043 h 398883"/>
                    <a:gd name="connsiteX5" fmla="*/ 367043 w 727787"/>
                    <a:gd name="connsiteY5" fmla="*/ 5248 h 398883"/>
                    <a:gd name="connsiteX6" fmla="*/ 728138 w 727787"/>
                    <a:gd name="connsiteY6"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787" h="398883">
                      <a:moveTo>
                        <a:pt x="728138" y="367043"/>
                      </a:moveTo>
                      <a:lnTo>
                        <a:pt x="728138" y="369142"/>
                      </a:lnTo>
                      <a:cubicBezTo>
                        <a:pt x="704345" y="388037"/>
                        <a:pt x="673554" y="399234"/>
                        <a:pt x="640664" y="399234"/>
                      </a:cubicBezTo>
                      <a:lnTo>
                        <a:pt x="6649" y="399234"/>
                      </a:lnTo>
                      <a:cubicBezTo>
                        <a:pt x="5949" y="388737"/>
                        <a:pt x="5248" y="378240"/>
                        <a:pt x="5248" y="367043"/>
                      </a:cubicBezTo>
                      <a:cubicBezTo>
                        <a:pt x="5248" y="167601"/>
                        <a:pt x="167602" y="5248"/>
                        <a:pt x="367043" y="5248"/>
                      </a:cubicBezTo>
                      <a:cubicBezTo>
                        <a:pt x="565786" y="5248"/>
                        <a:pt x="728138" y="167601"/>
                        <a:pt x="7281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PA-任意多边形 590">
                  <a:extLst>
                    <a:ext uri="{FF2B5EF4-FFF2-40B4-BE49-F238E27FC236}">
                      <a16:creationId xmlns:a16="http://schemas.microsoft.com/office/drawing/2014/main" id="{3C100AEE-1EC4-4D23-B1D2-F8E74863D963}"/>
                    </a:ext>
                  </a:extLst>
                </p:cNvPr>
                <p:cNvSpPr/>
                <p:nvPr>
                  <p:custDataLst>
                    <p:tags r:id="rId7"/>
                  </p:custDataLst>
                </p:nvPr>
              </p:nvSpPr>
              <p:spPr>
                <a:xfrm>
                  <a:off x="8330176" y="874653"/>
                  <a:ext cx="734786" cy="377890"/>
                </a:xfrm>
                <a:custGeom>
                  <a:avLst/>
                  <a:gdLst>
                    <a:gd name="connsiteX0" fmla="*/ 731637 w 734785"/>
                    <a:gd name="connsiteY0" fmla="*/ 5248 h 377889"/>
                    <a:gd name="connsiteX1" fmla="*/ 376840 w 734785"/>
                    <a:gd name="connsiteY1" fmla="*/ 5248 h 377889"/>
                    <a:gd name="connsiteX2" fmla="*/ 245978 w 734785"/>
                    <a:gd name="connsiteY2" fmla="*/ 68230 h 377889"/>
                    <a:gd name="connsiteX3" fmla="*/ 15745 w 734785"/>
                    <a:gd name="connsiteY3" fmla="*/ 360745 h 377889"/>
                    <a:gd name="connsiteX4" fmla="*/ 5248 w 734785"/>
                    <a:gd name="connsiteY4" fmla="*/ 374041 h 377889"/>
                    <a:gd name="connsiteX5" fmla="*/ 731637 w 734785"/>
                    <a:gd name="connsiteY5" fmla="*/ 374041 h 377889"/>
                    <a:gd name="connsiteX6" fmla="*/ 731637 w 734785"/>
                    <a:gd name="connsiteY6" fmla="*/ 5248 h 37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85" h="377889">
                      <a:moveTo>
                        <a:pt x="731637" y="5248"/>
                      </a:moveTo>
                      <a:lnTo>
                        <a:pt x="376840" y="5248"/>
                      </a:lnTo>
                      <a:cubicBezTo>
                        <a:pt x="325755" y="5248"/>
                        <a:pt x="278169" y="28342"/>
                        <a:pt x="245978" y="68230"/>
                      </a:cubicBezTo>
                      <a:lnTo>
                        <a:pt x="15745" y="360745"/>
                      </a:lnTo>
                      <a:cubicBezTo>
                        <a:pt x="12246" y="364944"/>
                        <a:pt x="8747" y="369142"/>
                        <a:pt x="5248" y="374041"/>
                      </a:cubicBezTo>
                      <a:lnTo>
                        <a:pt x="731637" y="374041"/>
                      </a:lnTo>
                      <a:lnTo>
                        <a:pt x="731637" y="5248"/>
                      </a:ln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PA-任意多边形 591">
                  <a:extLst>
                    <a:ext uri="{FF2B5EF4-FFF2-40B4-BE49-F238E27FC236}">
                      <a16:creationId xmlns:a16="http://schemas.microsoft.com/office/drawing/2014/main" id="{97315F6B-677E-4FDC-9F6B-8A8FFB7E2D7C}"/>
                    </a:ext>
                  </a:extLst>
                </p:cNvPr>
                <p:cNvSpPr/>
                <p:nvPr>
                  <p:custDataLst>
                    <p:tags r:id="rId8"/>
                  </p:custDataLst>
                </p:nvPr>
              </p:nvSpPr>
              <p:spPr>
                <a:xfrm>
                  <a:off x="9747263" y="874653"/>
                  <a:ext cx="510851" cy="377890"/>
                </a:xfrm>
                <a:custGeom>
                  <a:avLst/>
                  <a:gdLst>
                    <a:gd name="connsiteX0" fmla="*/ 5249 w 510851"/>
                    <a:gd name="connsiteY0" fmla="*/ 5248 h 377889"/>
                    <a:gd name="connsiteX1" fmla="*/ 509102 w 510851"/>
                    <a:gd name="connsiteY1" fmla="*/ 5248 h 377889"/>
                    <a:gd name="connsiteX2" fmla="*/ 509102 w 510851"/>
                    <a:gd name="connsiteY2" fmla="*/ 374041 h 377889"/>
                    <a:gd name="connsiteX3" fmla="*/ 5249 w 510851"/>
                    <a:gd name="connsiteY3" fmla="*/ 374041 h 377889"/>
                  </a:gdLst>
                  <a:ahLst/>
                  <a:cxnLst>
                    <a:cxn ang="0">
                      <a:pos x="connsiteX0" y="connsiteY0"/>
                    </a:cxn>
                    <a:cxn ang="0">
                      <a:pos x="connsiteX1" y="connsiteY1"/>
                    </a:cxn>
                    <a:cxn ang="0">
                      <a:pos x="connsiteX2" y="connsiteY2"/>
                    </a:cxn>
                    <a:cxn ang="0">
                      <a:pos x="connsiteX3" y="connsiteY3"/>
                    </a:cxn>
                  </a:cxnLst>
                  <a:rect l="l" t="t" r="r" b="b"/>
                  <a:pathLst>
                    <a:path w="510851" h="377889">
                      <a:moveTo>
                        <a:pt x="5249" y="5248"/>
                      </a:moveTo>
                      <a:lnTo>
                        <a:pt x="509102" y="5248"/>
                      </a:lnTo>
                      <a:lnTo>
                        <a:pt x="509102" y="374041"/>
                      </a:lnTo>
                      <a:lnTo>
                        <a:pt x="5249" y="374041"/>
                      </a:ln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34" name="PA-任意多边形 592">
                  <a:extLst>
                    <a:ext uri="{FF2B5EF4-FFF2-40B4-BE49-F238E27FC236}">
                      <a16:creationId xmlns:a16="http://schemas.microsoft.com/office/drawing/2014/main" id="{74793718-857D-4FFA-B122-1C1FA1CC842B}"/>
                    </a:ext>
                  </a:extLst>
                </p:cNvPr>
                <p:cNvSpPr/>
                <p:nvPr>
                  <p:custDataLst>
                    <p:tags r:id="rId9"/>
                  </p:custDataLst>
                </p:nvPr>
              </p:nvSpPr>
              <p:spPr>
                <a:xfrm>
                  <a:off x="9144039" y="874653"/>
                  <a:ext cx="510851" cy="377890"/>
                </a:xfrm>
                <a:custGeom>
                  <a:avLst/>
                  <a:gdLst>
                    <a:gd name="connsiteX0" fmla="*/ 5249 w 510851"/>
                    <a:gd name="connsiteY0" fmla="*/ 5248 h 377889"/>
                    <a:gd name="connsiteX1" fmla="*/ 509101 w 510851"/>
                    <a:gd name="connsiteY1" fmla="*/ 5248 h 377889"/>
                    <a:gd name="connsiteX2" fmla="*/ 509101 w 510851"/>
                    <a:gd name="connsiteY2" fmla="*/ 374041 h 377889"/>
                    <a:gd name="connsiteX3" fmla="*/ 5248 w 510851"/>
                    <a:gd name="connsiteY3" fmla="*/ 374041 h 377889"/>
                  </a:gdLst>
                  <a:ahLst/>
                  <a:cxnLst>
                    <a:cxn ang="0">
                      <a:pos x="connsiteX0" y="connsiteY0"/>
                    </a:cxn>
                    <a:cxn ang="0">
                      <a:pos x="connsiteX1" y="connsiteY1"/>
                    </a:cxn>
                    <a:cxn ang="0">
                      <a:pos x="connsiteX2" y="connsiteY2"/>
                    </a:cxn>
                    <a:cxn ang="0">
                      <a:pos x="connsiteX3" y="connsiteY3"/>
                    </a:cxn>
                  </a:cxnLst>
                  <a:rect l="l" t="t" r="r" b="b"/>
                  <a:pathLst>
                    <a:path w="510851" h="377889">
                      <a:moveTo>
                        <a:pt x="5249" y="5248"/>
                      </a:moveTo>
                      <a:lnTo>
                        <a:pt x="509101" y="5248"/>
                      </a:lnTo>
                      <a:lnTo>
                        <a:pt x="509101" y="374041"/>
                      </a:lnTo>
                      <a:lnTo>
                        <a:pt x="5248" y="374041"/>
                      </a:ln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PA-任意多边形 593">
                  <a:extLst>
                    <a:ext uri="{FF2B5EF4-FFF2-40B4-BE49-F238E27FC236}">
                      <a16:creationId xmlns:a16="http://schemas.microsoft.com/office/drawing/2014/main" id="{C51F9086-4789-4365-B3C9-F241E271F017}"/>
                    </a:ext>
                  </a:extLst>
                </p:cNvPr>
                <p:cNvSpPr/>
                <p:nvPr>
                  <p:custDataLst>
                    <p:tags r:id="rId10"/>
                  </p:custDataLst>
                </p:nvPr>
              </p:nvSpPr>
              <p:spPr>
                <a:xfrm>
                  <a:off x="10364483" y="874653"/>
                  <a:ext cx="384888" cy="377890"/>
                </a:xfrm>
                <a:custGeom>
                  <a:avLst/>
                  <a:gdLst>
                    <a:gd name="connsiteX0" fmla="*/ 271871 w 384887"/>
                    <a:gd name="connsiteY0" fmla="*/ 5248 h 377889"/>
                    <a:gd name="connsiteX1" fmla="*/ 5248 w 384887"/>
                    <a:gd name="connsiteY1" fmla="*/ 5248 h 377889"/>
                    <a:gd name="connsiteX2" fmla="*/ 5248 w 384887"/>
                    <a:gd name="connsiteY2" fmla="*/ 374041 h 377889"/>
                    <a:gd name="connsiteX3" fmla="*/ 383838 w 384887"/>
                    <a:gd name="connsiteY3" fmla="*/ 374041 h 377889"/>
                    <a:gd name="connsiteX4" fmla="*/ 271871 w 384887"/>
                    <a:gd name="connsiteY4" fmla="*/ 5248 h 377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887" h="377889">
                      <a:moveTo>
                        <a:pt x="271871" y="5248"/>
                      </a:moveTo>
                      <a:lnTo>
                        <a:pt x="5248" y="5248"/>
                      </a:lnTo>
                      <a:lnTo>
                        <a:pt x="5248" y="374041"/>
                      </a:lnTo>
                      <a:lnTo>
                        <a:pt x="383838" y="374041"/>
                      </a:lnTo>
                      <a:cubicBezTo>
                        <a:pt x="383838" y="374041"/>
                        <a:pt x="374741" y="5248"/>
                        <a:pt x="271871" y="5248"/>
                      </a:cubicBez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PA-任意多边形 594">
                  <a:extLst>
                    <a:ext uri="{FF2B5EF4-FFF2-40B4-BE49-F238E27FC236}">
                      <a16:creationId xmlns:a16="http://schemas.microsoft.com/office/drawing/2014/main" id="{4B4827B6-7B01-4E85-A6E7-A71D0941769B}"/>
                    </a:ext>
                  </a:extLst>
                </p:cNvPr>
                <p:cNvSpPr/>
                <p:nvPr>
                  <p:custDataLst>
                    <p:tags r:id="rId11"/>
                  </p:custDataLst>
                </p:nvPr>
              </p:nvSpPr>
              <p:spPr>
                <a:xfrm>
                  <a:off x="7908199" y="1503069"/>
                  <a:ext cx="727788" cy="398884"/>
                </a:xfrm>
                <a:custGeom>
                  <a:avLst/>
                  <a:gdLst>
                    <a:gd name="connsiteX0" fmla="*/ 728838 w 727787"/>
                    <a:gd name="connsiteY0" fmla="*/ 367043 h 398883"/>
                    <a:gd name="connsiteX1" fmla="*/ 727438 w 727787"/>
                    <a:gd name="connsiteY1" fmla="*/ 399234 h 398883"/>
                    <a:gd name="connsiteX2" fmla="*/ 6648 w 727787"/>
                    <a:gd name="connsiteY2" fmla="*/ 399234 h 398883"/>
                    <a:gd name="connsiteX3" fmla="*/ 5248 w 727787"/>
                    <a:gd name="connsiteY3" fmla="*/ 367043 h 398883"/>
                    <a:gd name="connsiteX4" fmla="*/ 367043 w 727787"/>
                    <a:gd name="connsiteY4" fmla="*/ 5248 h 398883"/>
                    <a:gd name="connsiteX5" fmla="*/ 728838 w 727787"/>
                    <a:gd name="connsiteY5"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787" h="398883">
                      <a:moveTo>
                        <a:pt x="728838" y="367043"/>
                      </a:moveTo>
                      <a:cubicBezTo>
                        <a:pt x="728838" y="377540"/>
                        <a:pt x="728138" y="388737"/>
                        <a:pt x="727438" y="399234"/>
                      </a:cubicBezTo>
                      <a:lnTo>
                        <a:pt x="6648" y="399234"/>
                      </a:lnTo>
                      <a:cubicBezTo>
                        <a:pt x="5949" y="388737"/>
                        <a:pt x="5248" y="378240"/>
                        <a:pt x="5248" y="367043"/>
                      </a:cubicBezTo>
                      <a:cubicBezTo>
                        <a:pt x="5248" y="167601"/>
                        <a:pt x="167601" y="5248"/>
                        <a:pt x="367043" y="5248"/>
                      </a:cubicBezTo>
                      <a:cubicBezTo>
                        <a:pt x="566485" y="5248"/>
                        <a:pt x="728838" y="167601"/>
                        <a:pt x="7288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PA-任意多边形 595">
                  <a:extLst>
                    <a:ext uri="{FF2B5EF4-FFF2-40B4-BE49-F238E27FC236}">
                      <a16:creationId xmlns:a16="http://schemas.microsoft.com/office/drawing/2014/main" id="{E8BC01F6-A790-4C1D-8F51-0DD59C54B01B}"/>
                    </a:ext>
                  </a:extLst>
                </p:cNvPr>
                <p:cNvSpPr/>
                <p:nvPr>
                  <p:custDataLst>
                    <p:tags r:id="rId12"/>
                  </p:custDataLst>
                </p:nvPr>
              </p:nvSpPr>
              <p:spPr>
                <a:xfrm>
                  <a:off x="10067769" y="1503069"/>
                  <a:ext cx="727788" cy="398884"/>
                </a:xfrm>
                <a:custGeom>
                  <a:avLst/>
                  <a:gdLst>
                    <a:gd name="connsiteX0" fmla="*/ 728138 w 727787"/>
                    <a:gd name="connsiteY0" fmla="*/ 367043 h 398883"/>
                    <a:gd name="connsiteX1" fmla="*/ 728138 w 727787"/>
                    <a:gd name="connsiteY1" fmla="*/ 369142 h 398883"/>
                    <a:gd name="connsiteX2" fmla="*/ 640664 w 727787"/>
                    <a:gd name="connsiteY2" fmla="*/ 399234 h 398883"/>
                    <a:gd name="connsiteX3" fmla="*/ 6649 w 727787"/>
                    <a:gd name="connsiteY3" fmla="*/ 399234 h 398883"/>
                    <a:gd name="connsiteX4" fmla="*/ 5248 w 727787"/>
                    <a:gd name="connsiteY4" fmla="*/ 367043 h 398883"/>
                    <a:gd name="connsiteX5" fmla="*/ 367043 w 727787"/>
                    <a:gd name="connsiteY5" fmla="*/ 5248 h 398883"/>
                    <a:gd name="connsiteX6" fmla="*/ 728138 w 727787"/>
                    <a:gd name="connsiteY6"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787" h="398883">
                      <a:moveTo>
                        <a:pt x="728138" y="367043"/>
                      </a:moveTo>
                      <a:lnTo>
                        <a:pt x="728138" y="369142"/>
                      </a:lnTo>
                      <a:cubicBezTo>
                        <a:pt x="704345" y="388037"/>
                        <a:pt x="673554" y="399234"/>
                        <a:pt x="640664" y="399234"/>
                      </a:cubicBezTo>
                      <a:lnTo>
                        <a:pt x="6649" y="399234"/>
                      </a:lnTo>
                      <a:cubicBezTo>
                        <a:pt x="5949" y="388737"/>
                        <a:pt x="5248" y="378240"/>
                        <a:pt x="5248" y="367043"/>
                      </a:cubicBezTo>
                      <a:cubicBezTo>
                        <a:pt x="5248" y="167601"/>
                        <a:pt x="167602" y="5248"/>
                        <a:pt x="367043" y="5248"/>
                      </a:cubicBezTo>
                      <a:cubicBezTo>
                        <a:pt x="565786" y="5248"/>
                        <a:pt x="728138" y="167601"/>
                        <a:pt x="7281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PA-任意多边形 596">
                  <a:extLst>
                    <a:ext uri="{FF2B5EF4-FFF2-40B4-BE49-F238E27FC236}">
                      <a16:creationId xmlns:a16="http://schemas.microsoft.com/office/drawing/2014/main" id="{288CE508-F45B-461B-BBAD-BC02BD0F24DE}"/>
                    </a:ext>
                  </a:extLst>
                </p:cNvPr>
                <p:cNvSpPr/>
                <p:nvPr>
                  <p:custDataLst>
                    <p:tags r:id="rId13"/>
                  </p:custDataLst>
                </p:nvPr>
              </p:nvSpPr>
              <p:spPr>
                <a:xfrm>
                  <a:off x="8668877" y="1342816"/>
                  <a:ext cx="167951" cy="48986"/>
                </a:xfrm>
                <a:custGeom>
                  <a:avLst/>
                  <a:gdLst>
                    <a:gd name="connsiteX0" fmla="*/ 5248 w 167951"/>
                    <a:gd name="connsiteY0" fmla="*/ 5248 h 48985"/>
                    <a:gd name="connsiteX1" fmla="*/ 164802 w 167951"/>
                    <a:gd name="connsiteY1" fmla="*/ 5248 h 48985"/>
                    <a:gd name="connsiteX2" fmla="*/ 164802 w 167951"/>
                    <a:gd name="connsiteY2" fmla="*/ 50035 h 48985"/>
                    <a:gd name="connsiteX3" fmla="*/ 5248 w 167951"/>
                    <a:gd name="connsiteY3" fmla="*/ 50035 h 48985"/>
                  </a:gdLst>
                  <a:ahLst/>
                  <a:cxnLst>
                    <a:cxn ang="0">
                      <a:pos x="connsiteX0" y="connsiteY0"/>
                    </a:cxn>
                    <a:cxn ang="0">
                      <a:pos x="connsiteX1" y="connsiteY1"/>
                    </a:cxn>
                    <a:cxn ang="0">
                      <a:pos x="connsiteX2" y="connsiteY2"/>
                    </a:cxn>
                    <a:cxn ang="0">
                      <a:pos x="connsiteX3" y="connsiteY3"/>
                    </a:cxn>
                  </a:cxnLst>
                  <a:rect l="l" t="t" r="r" b="b"/>
                  <a:pathLst>
                    <a:path w="167951" h="48985">
                      <a:moveTo>
                        <a:pt x="5248" y="5248"/>
                      </a:moveTo>
                      <a:lnTo>
                        <a:pt x="164802" y="5248"/>
                      </a:lnTo>
                      <a:lnTo>
                        <a:pt x="164802" y="50035"/>
                      </a:lnTo>
                      <a:lnTo>
                        <a:pt x="5248" y="50035"/>
                      </a:ln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PA-任意多边形 597">
                  <a:extLst>
                    <a:ext uri="{FF2B5EF4-FFF2-40B4-BE49-F238E27FC236}">
                      <a16:creationId xmlns:a16="http://schemas.microsoft.com/office/drawing/2014/main" id="{6E6C66FA-C99D-419B-83CA-E50943743457}"/>
                    </a:ext>
                  </a:extLst>
                </p:cNvPr>
                <p:cNvSpPr/>
                <p:nvPr>
                  <p:custDataLst>
                    <p:tags r:id="rId14"/>
                  </p:custDataLst>
                </p:nvPr>
              </p:nvSpPr>
              <p:spPr>
                <a:xfrm>
                  <a:off x="9930609" y="1342816"/>
                  <a:ext cx="167951" cy="48986"/>
                </a:xfrm>
                <a:custGeom>
                  <a:avLst/>
                  <a:gdLst>
                    <a:gd name="connsiteX0" fmla="*/ 5248 w 167951"/>
                    <a:gd name="connsiteY0" fmla="*/ 5248 h 48985"/>
                    <a:gd name="connsiteX1" fmla="*/ 164802 w 167951"/>
                    <a:gd name="connsiteY1" fmla="*/ 5248 h 48985"/>
                    <a:gd name="connsiteX2" fmla="*/ 164802 w 167951"/>
                    <a:gd name="connsiteY2" fmla="*/ 50035 h 48985"/>
                    <a:gd name="connsiteX3" fmla="*/ 5248 w 167951"/>
                    <a:gd name="connsiteY3" fmla="*/ 50035 h 48985"/>
                  </a:gdLst>
                  <a:ahLst/>
                  <a:cxnLst>
                    <a:cxn ang="0">
                      <a:pos x="connsiteX0" y="connsiteY0"/>
                    </a:cxn>
                    <a:cxn ang="0">
                      <a:pos x="connsiteX1" y="connsiteY1"/>
                    </a:cxn>
                    <a:cxn ang="0">
                      <a:pos x="connsiteX2" y="connsiteY2"/>
                    </a:cxn>
                    <a:cxn ang="0">
                      <a:pos x="connsiteX3" y="connsiteY3"/>
                    </a:cxn>
                  </a:cxnLst>
                  <a:rect l="l" t="t" r="r" b="b"/>
                  <a:pathLst>
                    <a:path w="167951" h="48985">
                      <a:moveTo>
                        <a:pt x="5248" y="5248"/>
                      </a:moveTo>
                      <a:lnTo>
                        <a:pt x="164802" y="5248"/>
                      </a:lnTo>
                      <a:lnTo>
                        <a:pt x="164802" y="50035"/>
                      </a:lnTo>
                      <a:lnTo>
                        <a:pt x="5248" y="50035"/>
                      </a:ln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PA-任意多边形 598">
                  <a:extLst>
                    <a:ext uri="{FF2B5EF4-FFF2-40B4-BE49-F238E27FC236}">
                      <a16:creationId xmlns:a16="http://schemas.microsoft.com/office/drawing/2014/main" id="{57502267-DBD1-4668-939D-F2323502969E}"/>
                    </a:ext>
                  </a:extLst>
                </p:cNvPr>
                <p:cNvSpPr/>
                <p:nvPr>
                  <p:custDataLst>
                    <p:tags r:id="rId15"/>
                  </p:custDataLst>
                </p:nvPr>
              </p:nvSpPr>
              <p:spPr>
                <a:xfrm>
                  <a:off x="9338582" y="1342816"/>
                  <a:ext cx="167951" cy="48986"/>
                </a:xfrm>
                <a:custGeom>
                  <a:avLst/>
                  <a:gdLst>
                    <a:gd name="connsiteX0" fmla="*/ 5248 w 167951"/>
                    <a:gd name="connsiteY0" fmla="*/ 5248 h 48985"/>
                    <a:gd name="connsiteX1" fmla="*/ 164802 w 167951"/>
                    <a:gd name="connsiteY1" fmla="*/ 5248 h 48985"/>
                    <a:gd name="connsiteX2" fmla="*/ 164802 w 167951"/>
                    <a:gd name="connsiteY2" fmla="*/ 50035 h 48985"/>
                    <a:gd name="connsiteX3" fmla="*/ 5248 w 167951"/>
                    <a:gd name="connsiteY3" fmla="*/ 50035 h 48985"/>
                  </a:gdLst>
                  <a:ahLst/>
                  <a:cxnLst>
                    <a:cxn ang="0">
                      <a:pos x="connsiteX0" y="connsiteY0"/>
                    </a:cxn>
                    <a:cxn ang="0">
                      <a:pos x="connsiteX1" y="connsiteY1"/>
                    </a:cxn>
                    <a:cxn ang="0">
                      <a:pos x="connsiteX2" y="connsiteY2"/>
                    </a:cxn>
                    <a:cxn ang="0">
                      <a:pos x="connsiteX3" y="connsiteY3"/>
                    </a:cxn>
                  </a:cxnLst>
                  <a:rect l="l" t="t" r="r" b="b"/>
                  <a:pathLst>
                    <a:path w="167951" h="48985">
                      <a:moveTo>
                        <a:pt x="5248" y="5248"/>
                      </a:moveTo>
                      <a:lnTo>
                        <a:pt x="164802" y="5248"/>
                      </a:lnTo>
                      <a:lnTo>
                        <a:pt x="164802" y="50035"/>
                      </a:lnTo>
                      <a:lnTo>
                        <a:pt x="5248" y="50035"/>
                      </a:ln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PA-任意多边形 599">
                  <a:extLst>
                    <a:ext uri="{FF2B5EF4-FFF2-40B4-BE49-F238E27FC236}">
                      <a16:creationId xmlns:a16="http://schemas.microsoft.com/office/drawing/2014/main" id="{D1B71B18-D82B-44A0-92B4-5D8A55A441B6}"/>
                    </a:ext>
                  </a:extLst>
                </p:cNvPr>
                <p:cNvSpPr/>
                <p:nvPr>
                  <p:custDataLst>
                    <p:tags r:id="rId16"/>
                  </p:custDataLst>
                </p:nvPr>
              </p:nvSpPr>
              <p:spPr>
                <a:xfrm>
                  <a:off x="8006870" y="1601741"/>
                  <a:ext cx="531845" cy="531845"/>
                </a:xfrm>
                <a:custGeom>
                  <a:avLst/>
                  <a:gdLst>
                    <a:gd name="connsiteX0" fmla="*/ 531495 w 531844"/>
                    <a:gd name="connsiteY0" fmla="*/ 268372 h 531844"/>
                    <a:gd name="connsiteX1" fmla="*/ 268372 w 531844"/>
                    <a:gd name="connsiteY1" fmla="*/ 531495 h 531844"/>
                    <a:gd name="connsiteX2" fmla="*/ 5249 w 531844"/>
                    <a:gd name="connsiteY2" fmla="*/ 268372 h 531844"/>
                    <a:gd name="connsiteX3" fmla="*/ 268372 w 531844"/>
                    <a:gd name="connsiteY3" fmla="*/ 5248 h 531844"/>
                    <a:gd name="connsiteX4" fmla="*/ 531495 w 531844"/>
                    <a:gd name="connsiteY4" fmla="*/ 268372 h 531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844" h="531844">
                      <a:moveTo>
                        <a:pt x="531495" y="268372"/>
                      </a:moveTo>
                      <a:cubicBezTo>
                        <a:pt x="531495" y="413691"/>
                        <a:pt x="413691" y="531495"/>
                        <a:pt x="268372" y="531495"/>
                      </a:cubicBezTo>
                      <a:cubicBezTo>
                        <a:pt x="123053" y="531495"/>
                        <a:pt x="5249" y="413691"/>
                        <a:pt x="5249" y="268372"/>
                      </a:cubicBezTo>
                      <a:cubicBezTo>
                        <a:pt x="5249" y="123053"/>
                        <a:pt x="123053" y="5248"/>
                        <a:pt x="268372" y="5248"/>
                      </a:cubicBezTo>
                      <a:cubicBezTo>
                        <a:pt x="413691" y="5248"/>
                        <a:pt x="531495" y="123053"/>
                        <a:pt x="531495" y="268372"/>
                      </a:cubicBezTo>
                      <a:close/>
                    </a:path>
                  </a:pathLst>
                </a:custGeom>
                <a:solidFill>
                  <a:srgbClr val="56575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PA-任意多边形 600">
                  <a:extLst>
                    <a:ext uri="{FF2B5EF4-FFF2-40B4-BE49-F238E27FC236}">
                      <a16:creationId xmlns:a16="http://schemas.microsoft.com/office/drawing/2014/main" id="{A37A1931-DCB8-4218-9DCB-41BBF24FCDA2}"/>
                    </a:ext>
                  </a:extLst>
                </p:cNvPr>
                <p:cNvSpPr/>
                <p:nvPr>
                  <p:custDataLst>
                    <p:tags r:id="rId17"/>
                  </p:custDataLst>
                </p:nvPr>
              </p:nvSpPr>
              <p:spPr>
                <a:xfrm>
                  <a:off x="8088047" y="1682917"/>
                  <a:ext cx="370892" cy="370892"/>
                </a:xfrm>
                <a:custGeom>
                  <a:avLst/>
                  <a:gdLst>
                    <a:gd name="connsiteX0" fmla="*/ 369142 w 370891"/>
                    <a:gd name="connsiteY0" fmla="*/ 187195 h 370891"/>
                    <a:gd name="connsiteX1" fmla="*/ 187195 w 370891"/>
                    <a:gd name="connsiteY1" fmla="*/ 369142 h 370891"/>
                    <a:gd name="connsiteX2" fmla="*/ 5248 w 370891"/>
                    <a:gd name="connsiteY2" fmla="*/ 187195 h 370891"/>
                    <a:gd name="connsiteX3" fmla="*/ 187195 w 370891"/>
                    <a:gd name="connsiteY3" fmla="*/ 5248 h 370891"/>
                    <a:gd name="connsiteX4" fmla="*/ 369142 w 370891"/>
                    <a:gd name="connsiteY4" fmla="*/ 187195 h 370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91" h="370891">
                      <a:moveTo>
                        <a:pt x="369142" y="187195"/>
                      </a:moveTo>
                      <a:cubicBezTo>
                        <a:pt x="369142" y="287682"/>
                        <a:pt x="287682" y="369142"/>
                        <a:pt x="187195" y="369142"/>
                      </a:cubicBezTo>
                      <a:cubicBezTo>
                        <a:pt x="86709" y="369142"/>
                        <a:pt x="5248" y="287682"/>
                        <a:pt x="5248" y="187195"/>
                      </a:cubicBezTo>
                      <a:cubicBezTo>
                        <a:pt x="5248" y="86709"/>
                        <a:pt x="86709" y="5248"/>
                        <a:pt x="187195" y="5248"/>
                      </a:cubicBezTo>
                      <a:cubicBezTo>
                        <a:pt x="287682" y="5248"/>
                        <a:pt x="369142" y="86709"/>
                        <a:pt x="369142" y="187195"/>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PA-任意多边形 601">
                  <a:extLst>
                    <a:ext uri="{FF2B5EF4-FFF2-40B4-BE49-F238E27FC236}">
                      <a16:creationId xmlns:a16="http://schemas.microsoft.com/office/drawing/2014/main" id="{7ACB7ED3-DE1F-4A3A-BA84-5F596E1BB9C2}"/>
                    </a:ext>
                  </a:extLst>
                </p:cNvPr>
                <p:cNvSpPr/>
                <p:nvPr>
                  <p:custDataLst>
                    <p:tags r:id="rId18"/>
                  </p:custDataLst>
                </p:nvPr>
              </p:nvSpPr>
              <p:spPr>
                <a:xfrm>
                  <a:off x="8110440" y="1705310"/>
                  <a:ext cx="328904" cy="328904"/>
                </a:xfrm>
                <a:custGeom>
                  <a:avLst/>
                  <a:gdLst>
                    <a:gd name="connsiteX0" fmla="*/ 324355 w 328904"/>
                    <a:gd name="connsiteY0" fmla="*/ 164802 h 328904"/>
                    <a:gd name="connsiteX1" fmla="*/ 164802 w 328904"/>
                    <a:gd name="connsiteY1" fmla="*/ 324355 h 328904"/>
                    <a:gd name="connsiteX2" fmla="*/ 5248 w 328904"/>
                    <a:gd name="connsiteY2" fmla="*/ 164802 h 328904"/>
                    <a:gd name="connsiteX3" fmla="*/ 164802 w 328904"/>
                    <a:gd name="connsiteY3" fmla="*/ 5248 h 328904"/>
                    <a:gd name="connsiteX4" fmla="*/ 324355 w 328904"/>
                    <a:gd name="connsiteY4" fmla="*/ 164802 h 328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904" h="328904">
                      <a:moveTo>
                        <a:pt x="324355" y="164802"/>
                      </a:moveTo>
                      <a:cubicBezTo>
                        <a:pt x="324355" y="252921"/>
                        <a:pt x="252921" y="324355"/>
                        <a:pt x="164802" y="324355"/>
                      </a:cubicBezTo>
                      <a:cubicBezTo>
                        <a:pt x="76683" y="324355"/>
                        <a:pt x="5248" y="252921"/>
                        <a:pt x="5248" y="164802"/>
                      </a:cubicBezTo>
                      <a:cubicBezTo>
                        <a:pt x="5248" y="76683"/>
                        <a:pt x="76683" y="5248"/>
                        <a:pt x="164802" y="5248"/>
                      </a:cubicBezTo>
                      <a:cubicBezTo>
                        <a:pt x="252921" y="5248"/>
                        <a:pt x="324355" y="76683"/>
                        <a:pt x="324355" y="164802"/>
                      </a:cubicBezTo>
                      <a:close/>
                    </a:path>
                  </a:pathLst>
                </a:custGeom>
                <a:solidFill>
                  <a:srgbClr val="94959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PA-任意多边形 602">
                  <a:extLst>
                    <a:ext uri="{FF2B5EF4-FFF2-40B4-BE49-F238E27FC236}">
                      <a16:creationId xmlns:a16="http://schemas.microsoft.com/office/drawing/2014/main" id="{A91B0AEF-04D9-45DE-8627-CCEB94897E20}"/>
                    </a:ext>
                  </a:extLst>
                </p:cNvPr>
                <p:cNvSpPr/>
                <p:nvPr>
                  <p:custDataLst>
                    <p:tags r:id="rId19"/>
                  </p:custDataLst>
                </p:nvPr>
              </p:nvSpPr>
              <p:spPr>
                <a:xfrm>
                  <a:off x="8195815" y="1790685"/>
                  <a:ext cx="153955" cy="153955"/>
                </a:xfrm>
                <a:custGeom>
                  <a:avLst/>
                  <a:gdLst>
                    <a:gd name="connsiteX0" fmla="*/ 153605 w 153955"/>
                    <a:gd name="connsiteY0" fmla="*/ 79427 h 153955"/>
                    <a:gd name="connsiteX1" fmla="*/ 79427 w 153955"/>
                    <a:gd name="connsiteY1" fmla="*/ 153605 h 153955"/>
                    <a:gd name="connsiteX2" fmla="*/ 5249 w 153955"/>
                    <a:gd name="connsiteY2" fmla="*/ 79427 h 153955"/>
                    <a:gd name="connsiteX3" fmla="*/ 79427 w 153955"/>
                    <a:gd name="connsiteY3" fmla="*/ 5248 h 153955"/>
                    <a:gd name="connsiteX4" fmla="*/ 153605 w 153955"/>
                    <a:gd name="connsiteY4" fmla="*/ 79427 h 15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55" h="153955">
                      <a:moveTo>
                        <a:pt x="153605" y="79427"/>
                      </a:moveTo>
                      <a:cubicBezTo>
                        <a:pt x="153605" y="120394"/>
                        <a:pt x="120395" y="153605"/>
                        <a:pt x="79427" y="153605"/>
                      </a:cubicBezTo>
                      <a:cubicBezTo>
                        <a:pt x="38459" y="153605"/>
                        <a:pt x="5249" y="120394"/>
                        <a:pt x="5249" y="79427"/>
                      </a:cubicBezTo>
                      <a:cubicBezTo>
                        <a:pt x="5249" y="38459"/>
                        <a:pt x="38460" y="5248"/>
                        <a:pt x="79427" y="5248"/>
                      </a:cubicBezTo>
                      <a:cubicBezTo>
                        <a:pt x="120395" y="5248"/>
                        <a:pt x="153605" y="38459"/>
                        <a:pt x="153605" y="79427"/>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PA-任意多边形 603">
                  <a:extLst>
                    <a:ext uri="{FF2B5EF4-FFF2-40B4-BE49-F238E27FC236}">
                      <a16:creationId xmlns:a16="http://schemas.microsoft.com/office/drawing/2014/main" id="{5529CFD6-8FBB-4622-BEB7-006BE5FD7020}"/>
                    </a:ext>
                  </a:extLst>
                </p:cNvPr>
                <p:cNvSpPr/>
                <p:nvPr>
                  <p:custDataLst>
                    <p:tags r:id="rId20"/>
                  </p:custDataLst>
                </p:nvPr>
              </p:nvSpPr>
              <p:spPr>
                <a:xfrm>
                  <a:off x="10165741" y="1601741"/>
                  <a:ext cx="531845" cy="531845"/>
                </a:xfrm>
                <a:custGeom>
                  <a:avLst/>
                  <a:gdLst>
                    <a:gd name="connsiteX0" fmla="*/ 531495 w 531844"/>
                    <a:gd name="connsiteY0" fmla="*/ 268372 h 531844"/>
                    <a:gd name="connsiteX1" fmla="*/ 268372 w 531844"/>
                    <a:gd name="connsiteY1" fmla="*/ 531495 h 531844"/>
                    <a:gd name="connsiteX2" fmla="*/ 5249 w 531844"/>
                    <a:gd name="connsiteY2" fmla="*/ 268372 h 531844"/>
                    <a:gd name="connsiteX3" fmla="*/ 268372 w 531844"/>
                    <a:gd name="connsiteY3" fmla="*/ 5248 h 531844"/>
                    <a:gd name="connsiteX4" fmla="*/ 531495 w 531844"/>
                    <a:gd name="connsiteY4" fmla="*/ 268372 h 531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844" h="531844">
                      <a:moveTo>
                        <a:pt x="531495" y="268372"/>
                      </a:moveTo>
                      <a:cubicBezTo>
                        <a:pt x="531495" y="413691"/>
                        <a:pt x="413691" y="531495"/>
                        <a:pt x="268372" y="531495"/>
                      </a:cubicBezTo>
                      <a:cubicBezTo>
                        <a:pt x="123053" y="531495"/>
                        <a:pt x="5249" y="413691"/>
                        <a:pt x="5249" y="268372"/>
                      </a:cubicBezTo>
                      <a:cubicBezTo>
                        <a:pt x="5249" y="123053"/>
                        <a:pt x="123053" y="5248"/>
                        <a:pt x="268372" y="5248"/>
                      </a:cubicBezTo>
                      <a:cubicBezTo>
                        <a:pt x="413691" y="5248"/>
                        <a:pt x="531495" y="123053"/>
                        <a:pt x="531495" y="268372"/>
                      </a:cubicBezTo>
                      <a:close/>
                    </a:path>
                  </a:pathLst>
                </a:custGeom>
                <a:solidFill>
                  <a:srgbClr val="56575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PA-任意多边形 604">
                  <a:extLst>
                    <a:ext uri="{FF2B5EF4-FFF2-40B4-BE49-F238E27FC236}">
                      <a16:creationId xmlns:a16="http://schemas.microsoft.com/office/drawing/2014/main" id="{D88A3A2C-74D6-4FBC-A810-EB945E91AEB8}"/>
                    </a:ext>
                  </a:extLst>
                </p:cNvPr>
                <p:cNvSpPr/>
                <p:nvPr>
                  <p:custDataLst>
                    <p:tags r:id="rId21"/>
                  </p:custDataLst>
                </p:nvPr>
              </p:nvSpPr>
              <p:spPr>
                <a:xfrm>
                  <a:off x="10246917" y="1682917"/>
                  <a:ext cx="370892" cy="370892"/>
                </a:xfrm>
                <a:custGeom>
                  <a:avLst/>
                  <a:gdLst>
                    <a:gd name="connsiteX0" fmla="*/ 369143 w 370891"/>
                    <a:gd name="connsiteY0" fmla="*/ 187195 h 370891"/>
                    <a:gd name="connsiteX1" fmla="*/ 187196 w 370891"/>
                    <a:gd name="connsiteY1" fmla="*/ 369142 h 370891"/>
                    <a:gd name="connsiteX2" fmla="*/ 5249 w 370891"/>
                    <a:gd name="connsiteY2" fmla="*/ 187195 h 370891"/>
                    <a:gd name="connsiteX3" fmla="*/ 187196 w 370891"/>
                    <a:gd name="connsiteY3" fmla="*/ 5248 h 370891"/>
                    <a:gd name="connsiteX4" fmla="*/ 369143 w 370891"/>
                    <a:gd name="connsiteY4" fmla="*/ 187195 h 370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91" h="370891">
                      <a:moveTo>
                        <a:pt x="369143" y="187195"/>
                      </a:moveTo>
                      <a:cubicBezTo>
                        <a:pt x="369143" y="287682"/>
                        <a:pt x="287682" y="369142"/>
                        <a:pt x="187196" y="369142"/>
                      </a:cubicBezTo>
                      <a:cubicBezTo>
                        <a:pt x="86709" y="369142"/>
                        <a:pt x="5249" y="287682"/>
                        <a:pt x="5249" y="187195"/>
                      </a:cubicBezTo>
                      <a:cubicBezTo>
                        <a:pt x="5249" y="86709"/>
                        <a:pt x="86709" y="5248"/>
                        <a:pt x="187196" y="5248"/>
                      </a:cubicBezTo>
                      <a:cubicBezTo>
                        <a:pt x="287682" y="5248"/>
                        <a:pt x="369143" y="86709"/>
                        <a:pt x="369143" y="187195"/>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PA-任意多边形 605">
                  <a:extLst>
                    <a:ext uri="{FF2B5EF4-FFF2-40B4-BE49-F238E27FC236}">
                      <a16:creationId xmlns:a16="http://schemas.microsoft.com/office/drawing/2014/main" id="{F42E5C92-CEFE-4CC5-9240-6DA9DFFDA613}"/>
                    </a:ext>
                  </a:extLst>
                </p:cNvPr>
                <p:cNvSpPr/>
                <p:nvPr>
                  <p:custDataLst>
                    <p:tags r:id="rId22"/>
                  </p:custDataLst>
                </p:nvPr>
              </p:nvSpPr>
              <p:spPr>
                <a:xfrm>
                  <a:off x="10269311" y="1705310"/>
                  <a:ext cx="328904" cy="328904"/>
                </a:xfrm>
                <a:custGeom>
                  <a:avLst/>
                  <a:gdLst>
                    <a:gd name="connsiteX0" fmla="*/ 324355 w 328904"/>
                    <a:gd name="connsiteY0" fmla="*/ 164802 h 328904"/>
                    <a:gd name="connsiteX1" fmla="*/ 164801 w 328904"/>
                    <a:gd name="connsiteY1" fmla="*/ 324355 h 328904"/>
                    <a:gd name="connsiteX2" fmla="*/ 5248 w 328904"/>
                    <a:gd name="connsiteY2" fmla="*/ 164802 h 328904"/>
                    <a:gd name="connsiteX3" fmla="*/ 164801 w 328904"/>
                    <a:gd name="connsiteY3" fmla="*/ 5248 h 328904"/>
                    <a:gd name="connsiteX4" fmla="*/ 324355 w 328904"/>
                    <a:gd name="connsiteY4" fmla="*/ 164802 h 328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904" h="328904">
                      <a:moveTo>
                        <a:pt x="324355" y="164802"/>
                      </a:moveTo>
                      <a:cubicBezTo>
                        <a:pt x="324355" y="252921"/>
                        <a:pt x="252921" y="324355"/>
                        <a:pt x="164801" y="324355"/>
                      </a:cubicBezTo>
                      <a:cubicBezTo>
                        <a:pt x="76683" y="324355"/>
                        <a:pt x="5248" y="252921"/>
                        <a:pt x="5248" y="164802"/>
                      </a:cubicBezTo>
                      <a:cubicBezTo>
                        <a:pt x="5248" y="76683"/>
                        <a:pt x="76682" y="5248"/>
                        <a:pt x="164801" y="5248"/>
                      </a:cubicBezTo>
                      <a:cubicBezTo>
                        <a:pt x="252920" y="5248"/>
                        <a:pt x="324355" y="76683"/>
                        <a:pt x="324355" y="164802"/>
                      </a:cubicBezTo>
                      <a:close/>
                    </a:path>
                  </a:pathLst>
                </a:custGeom>
                <a:solidFill>
                  <a:srgbClr val="94959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PA-任意多边形 606">
                  <a:extLst>
                    <a:ext uri="{FF2B5EF4-FFF2-40B4-BE49-F238E27FC236}">
                      <a16:creationId xmlns:a16="http://schemas.microsoft.com/office/drawing/2014/main" id="{8E047F71-37C1-45C1-BE6C-3CAC6436CB7F}"/>
                    </a:ext>
                  </a:extLst>
                </p:cNvPr>
                <p:cNvSpPr/>
                <p:nvPr>
                  <p:custDataLst>
                    <p:tags r:id="rId23"/>
                  </p:custDataLst>
                </p:nvPr>
              </p:nvSpPr>
              <p:spPr>
                <a:xfrm>
                  <a:off x="10354686" y="1790685"/>
                  <a:ext cx="153955" cy="153955"/>
                </a:xfrm>
                <a:custGeom>
                  <a:avLst/>
                  <a:gdLst>
                    <a:gd name="connsiteX0" fmla="*/ 153605 w 153955"/>
                    <a:gd name="connsiteY0" fmla="*/ 79427 h 153955"/>
                    <a:gd name="connsiteX1" fmla="*/ 79427 w 153955"/>
                    <a:gd name="connsiteY1" fmla="*/ 153605 h 153955"/>
                    <a:gd name="connsiteX2" fmla="*/ 5249 w 153955"/>
                    <a:gd name="connsiteY2" fmla="*/ 79427 h 153955"/>
                    <a:gd name="connsiteX3" fmla="*/ 79427 w 153955"/>
                    <a:gd name="connsiteY3" fmla="*/ 5248 h 153955"/>
                    <a:gd name="connsiteX4" fmla="*/ 153605 w 153955"/>
                    <a:gd name="connsiteY4" fmla="*/ 79427 h 15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55" h="153955">
                      <a:moveTo>
                        <a:pt x="153605" y="79427"/>
                      </a:moveTo>
                      <a:cubicBezTo>
                        <a:pt x="153605" y="120394"/>
                        <a:pt x="120395" y="153605"/>
                        <a:pt x="79427" y="153605"/>
                      </a:cubicBezTo>
                      <a:cubicBezTo>
                        <a:pt x="38459" y="153605"/>
                        <a:pt x="5249" y="120394"/>
                        <a:pt x="5249" y="79427"/>
                      </a:cubicBezTo>
                      <a:cubicBezTo>
                        <a:pt x="5249" y="38459"/>
                        <a:pt x="38459" y="5248"/>
                        <a:pt x="79427" y="5248"/>
                      </a:cubicBezTo>
                      <a:cubicBezTo>
                        <a:pt x="120395" y="5248"/>
                        <a:pt x="153605" y="38459"/>
                        <a:pt x="153605" y="79427"/>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 name="乘号 2">
                <a:extLst>
                  <a:ext uri="{FF2B5EF4-FFF2-40B4-BE49-F238E27FC236}">
                    <a16:creationId xmlns:a16="http://schemas.microsoft.com/office/drawing/2014/main" id="{82FB363F-BD24-409E-AFAA-92FB57E651F1}"/>
                  </a:ext>
                </a:extLst>
              </p:cNvPr>
              <p:cNvSpPr/>
              <p:nvPr/>
            </p:nvSpPr>
            <p:spPr>
              <a:xfrm>
                <a:off x="7466114" y="4448642"/>
                <a:ext cx="914400" cy="914400"/>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dirty="0"/>
              </a:p>
            </p:txBody>
          </p:sp>
        </p:grpSp>
      </p:grpSp>
      <p:sp>
        <p:nvSpPr>
          <p:cNvPr id="50" name="矩形: 对角圆角 49">
            <a:extLst>
              <a:ext uri="{FF2B5EF4-FFF2-40B4-BE49-F238E27FC236}">
                <a16:creationId xmlns:a16="http://schemas.microsoft.com/office/drawing/2014/main" id="{9D0125A9-F5FB-4C0A-A629-72053C30CCF5}"/>
              </a:ext>
            </a:extLst>
          </p:cNvPr>
          <p:cNvSpPr/>
          <p:nvPr/>
        </p:nvSpPr>
        <p:spPr>
          <a:xfrm>
            <a:off x="7196422" y="1271578"/>
            <a:ext cx="3329992" cy="1092819"/>
          </a:xfrm>
          <a:prstGeom prst="round2DiagRect">
            <a:avLst>
              <a:gd name="adj1" fmla="val 0"/>
              <a:gd name="adj2" fmla="val 50000"/>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2800" dirty="0"/>
              <a:t>毒品对司乘人员的危害</a:t>
            </a:r>
            <a:endParaRPr lang="en-US" altLang="zh-CN" sz="2800" dirty="0"/>
          </a:p>
        </p:txBody>
      </p:sp>
      <p:pic>
        <p:nvPicPr>
          <p:cNvPr id="53" name="图片 52">
            <a:extLst>
              <a:ext uri="{FF2B5EF4-FFF2-40B4-BE49-F238E27FC236}">
                <a16:creationId xmlns:a16="http://schemas.microsoft.com/office/drawing/2014/main" id="{B4E563DC-5152-43BF-9BD8-CBF57DF863F5}"/>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36104321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38">
            <a:extLst>
              <a:ext uri="{28A0092B-C50C-407E-A947-70E740481C1C}">
                <a14:useLocalDpi xmlns:a14="http://schemas.microsoft.com/office/drawing/2010/main" val="0"/>
              </a:ext>
            </a:extLst>
          </a:blip>
          <a:srcRect t="43406" b="14406"/>
          <a:stretch/>
        </p:blipFill>
        <p:spPr>
          <a:xfrm>
            <a:off x="-5246"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2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毒品的危害</a:t>
            </a:r>
          </a:p>
        </p:txBody>
      </p:sp>
      <p:sp>
        <p:nvSpPr>
          <p:cNvPr id="51" name="矩形 50">
            <a:extLst>
              <a:ext uri="{FF2B5EF4-FFF2-40B4-BE49-F238E27FC236}">
                <a16:creationId xmlns:a16="http://schemas.microsoft.com/office/drawing/2014/main" id="{E407FFA1-3991-492C-8A34-9B19B04DF4B1}"/>
              </a:ext>
            </a:extLst>
          </p:cNvPr>
          <p:cNvSpPr/>
          <p:nvPr/>
        </p:nvSpPr>
        <p:spPr>
          <a:xfrm>
            <a:off x="1624867" y="1539374"/>
            <a:ext cx="8629970" cy="3320611"/>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zh-CN" altLang="en-US" sz="2400" b="1" dirty="0">
                <a:solidFill>
                  <a:schemeClr val="tx1"/>
                </a:solidFill>
              </a:rPr>
              <a:t>对乘客、行人</a:t>
            </a:r>
          </a:p>
          <a:p>
            <a:pPr marL="342900" indent="-342900">
              <a:buFont typeface="Arial" panose="020B0604020202020204" pitchFamily="34" charset="0"/>
              <a:buChar char="•"/>
            </a:pPr>
            <a:endParaRPr lang="zh-CN" altLang="en-US" sz="2400" b="1" dirty="0">
              <a:solidFill>
                <a:schemeClr val="tx1"/>
              </a:solidFill>
            </a:endParaRPr>
          </a:p>
          <a:p>
            <a:r>
              <a:rPr lang="zh-CN" altLang="en-US" sz="2400" b="1" dirty="0">
                <a:solidFill>
                  <a:schemeClr val="tx1"/>
                </a:solidFill>
              </a:rPr>
              <a:t>司机的安全其实也是乘客的安全，经过万州公交坠江事件，大家都有了这样的共识，吸毒者常常容易出现幻视、幻听、精神分裂等症状，这在行驶途中是极度的危险的，可能一不小心就要付出生命的代价，不光是司机本人，连带车上的乘客、路上的行人也都性命堪忧，所以驾驶员是断不能吸毒的。</a:t>
            </a:r>
            <a:endParaRPr lang="en-US" altLang="zh-CN" sz="2400" b="1" dirty="0">
              <a:solidFill>
                <a:schemeClr val="tx1">
                  <a:lumMod val="65000"/>
                  <a:lumOff val="35000"/>
                </a:schemeClr>
              </a:solidFill>
            </a:endParaRPr>
          </a:p>
        </p:txBody>
      </p:sp>
      <p:grpSp>
        <p:nvGrpSpPr>
          <p:cNvPr id="49" name="组合 48">
            <a:extLst>
              <a:ext uri="{FF2B5EF4-FFF2-40B4-BE49-F238E27FC236}">
                <a16:creationId xmlns:a16="http://schemas.microsoft.com/office/drawing/2014/main" id="{D5058648-2F1D-4072-996F-166627A6E693}"/>
              </a:ext>
            </a:extLst>
          </p:cNvPr>
          <p:cNvGrpSpPr/>
          <p:nvPr/>
        </p:nvGrpSpPr>
        <p:grpSpPr>
          <a:xfrm>
            <a:off x="6211895" y="4581010"/>
            <a:ext cx="5087311" cy="2010823"/>
            <a:chOff x="4670852" y="3784036"/>
            <a:chExt cx="5087311" cy="2010823"/>
          </a:xfrm>
        </p:grpSpPr>
        <p:sp>
          <p:nvSpPr>
            <p:cNvPr id="2" name="矩形: 圆角 1">
              <a:extLst>
                <a:ext uri="{FF2B5EF4-FFF2-40B4-BE49-F238E27FC236}">
                  <a16:creationId xmlns:a16="http://schemas.microsoft.com/office/drawing/2014/main" id="{37A3C9DA-140A-4F85-A944-2F3FD8E8D522}"/>
                </a:ext>
              </a:extLst>
            </p:cNvPr>
            <p:cNvSpPr/>
            <p:nvPr/>
          </p:nvSpPr>
          <p:spPr>
            <a:xfrm>
              <a:off x="5388380" y="3784036"/>
              <a:ext cx="3949475" cy="2010823"/>
            </a:xfrm>
            <a:prstGeom prst="roundRect">
              <a:avLst/>
            </a:prstGeom>
            <a:solidFill>
              <a:schemeClr val="accent4">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dirty="0"/>
            </a:p>
          </p:txBody>
        </p:sp>
        <p:grpSp>
          <p:nvGrpSpPr>
            <p:cNvPr id="9" name="组合 8">
              <a:extLst>
                <a:ext uri="{FF2B5EF4-FFF2-40B4-BE49-F238E27FC236}">
                  <a16:creationId xmlns:a16="http://schemas.microsoft.com/office/drawing/2014/main" id="{BC813820-CFCA-4FD4-BF01-DECD64F4F2B9}"/>
                </a:ext>
              </a:extLst>
            </p:cNvPr>
            <p:cNvGrpSpPr/>
            <p:nvPr/>
          </p:nvGrpSpPr>
          <p:grpSpPr>
            <a:xfrm>
              <a:off x="4670852" y="4076095"/>
              <a:ext cx="5087311" cy="1566576"/>
              <a:chOff x="4670852" y="4076095"/>
              <a:chExt cx="5087311" cy="1566576"/>
            </a:xfrm>
          </p:grpSpPr>
          <p:grpSp>
            <p:nvGrpSpPr>
              <p:cNvPr id="10" name="PA-583-583635-Poison-329237">
                <a:extLst>
                  <a:ext uri="{FF2B5EF4-FFF2-40B4-BE49-F238E27FC236}">
                    <a16:creationId xmlns:a16="http://schemas.microsoft.com/office/drawing/2014/main" id="{9E75E3BE-FB7A-46F5-8FFE-28269AFFEF2B}"/>
                  </a:ext>
                </a:extLst>
              </p:cNvPr>
              <p:cNvGrpSpPr/>
              <p:nvPr>
                <p:custDataLst>
                  <p:tags r:id="rId1"/>
                </p:custDataLst>
              </p:nvPr>
            </p:nvGrpSpPr>
            <p:grpSpPr>
              <a:xfrm>
                <a:off x="8549679" y="4076095"/>
                <a:ext cx="1208484" cy="1524000"/>
                <a:chOff x="-1366431" y="24097552"/>
                <a:chExt cx="1208484" cy="1524000"/>
              </a:xfrm>
            </p:grpSpPr>
            <p:sp>
              <p:nvSpPr>
                <p:cNvPr id="14" name="PA-任意多边形: 形状 2709">
                  <a:extLst>
                    <a:ext uri="{FF2B5EF4-FFF2-40B4-BE49-F238E27FC236}">
                      <a16:creationId xmlns:a16="http://schemas.microsoft.com/office/drawing/2014/main" id="{47023591-5DD5-4F2D-B31A-4412F3938381}"/>
                    </a:ext>
                  </a:extLst>
                </p:cNvPr>
                <p:cNvSpPr/>
                <p:nvPr>
                  <p:custDataLst>
                    <p:tags r:id="rId24"/>
                  </p:custDataLst>
                </p:nvPr>
              </p:nvSpPr>
              <p:spPr>
                <a:xfrm>
                  <a:off x="-658953" y="25121561"/>
                  <a:ext cx="470297" cy="470297"/>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96" h="470296">
                      <a:moveTo>
                        <a:pt x="470911" y="235804"/>
                      </a:moveTo>
                      <a:cubicBezTo>
                        <a:pt x="470911" y="365650"/>
                        <a:pt x="365650" y="470911"/>
                        <a:pt x="235804" y="470911"/>
                      </a:cubicBezTo>
                      <a:cubicBezTo>
                        <a:pt x="105958" y="470911"/>
                        <a:pt x="698" y="365650"/>
                        <a:pt x="698" y="235804"/>
                      </a:cubicBezTo>
                      <a:cubicBezTo>
                        <a:pt x="698" y="105959"/>
                        <a:pt x="105959" y="698"/>
                        <a:pt x="235804" y="698"/>
                      </a:cubicBezTo>
                      <a:cubicBezTo>
                        <a:pt x="365650" y="698"/>
                        <a:pt x="470911" y="105959"/>
                        <a:pt x="470911" y="235804"/>
                      </a:cubicBezTo>
                      <a:close/>
                    </a:path>
                  </a:pathLst>
                </a:custGeom>
                <a:solidFill>
                  <a:srgbClr val="FFE59A"/>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PA-任意多边形: 形状 2710">
                  <a:extLst>
                    <a:ext uri="{FF2B5EF4-FFF2-40B4-BE49-F238E27FC236}">
                      <a16:creationId xmlns:a16="http://schemas.microsoft.com/office/drawing/2014/main" id="{1226B07B-74FD-4E9B-94AA-0374C7018725}"/>
                    </a:ext>
                  </a:extLst>
                </p:cNvPr>
                <p:cNvSpPr/>
                <p:nvPr>
                  <p:custDataLst>
                    <p:tags r:id="rId25"/>
                  </p:custDataLst>
                </p:nvPr>
              </p:nvSpPr>
              <p:spPr>
                <a:xfrm>
                  <a:off x="-1336665" y="24470099"/>
                  <a:ext cx="988219" cy="1122164"/>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8218" h="1122164">
                      <a:moveTo>
                        <a:pt x="747279" y="1053526"/>
                      </a:moveTo>
                      <a:cubicBezTo>
                        <a:pt x="655464" y="961711"/>
                        <a:pt x="655464" y="812850"/>
                        <a:pt x="747279" y="721032"/>
                      </a:cubicBezTo>
                      <a:cubicBezTo>
                        <a:pt x="812877" y="655434"/>
                        <a:pt x="907582" y="636694"/>
                        <a:pt x="989806" y="664828"/>
                      </a:cubicBezTo>
                      <a:lnTo>
                        <a:pt x="989806" y="85530"/>
                      </a:lnTo>
                      <a:cubicBezTo>
                        <a:pt x="989806" y="38679"/>
                        <a:pt x="951825" y="698"/>
                        <a:pt x="905004" y="698"/>
                      </a:cubicBezTo>
                      <a:lnTo>
                        <a:pt x="85500" y="698"/>
                      </a:lnTo>
                      <a:cubicBezTo>
                        <a:pt x="38679" y="698"/>
                        <a:pt x="698" y="38679"/>
                        <a:pt x="698" y="85530"/>
                      </a:cubicBezTo>
                      <a:lnTo>
                        <a:pt x="698" y="1037583"/>
                      </a:lnTo>
                      <a:cubicBezTo>
                        <a:pt x="698" y="1084405"/>
                        <a:pt x="38679" y="1122385"/>
                        <a:pt x="85500" y="1122385"/>
                      </a:cubicBezTo>
                      <a:lnTo>
                        <a:pt x="905007" y="1122385"/>
                      </a:lnTo>
                      <a:cubicBezTo>
                        <a:pt x="906394" y="1122385"/>
                        <a:pt x="907772" y="1122412"/>
                        <a:pt x="909142" y="1122344"/>
                      </a:cubicBezTo>
                      <a:cubicBezTo>
                        <a:pt x="850444" y="1121257"/>
                        <a:pt x="792073" y="1098317"/>
                        <a:pt x="747279" y="1053526"/>
                      </a:cubicBezTo>
                      <a:close/>
                    </a:path>
                  </a:pathLst>
                </a:custGeom>
                <a:solidFill>
                  <a:srgbClr val="D4AB73"/>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PA-任意多边形: 形状 2711">
                  <a:extLst>
                    <a:ext uri="{FF2B5EF4-FFF2-40B4-BE49-F238E27FC236}">
                      <a16:creationId xmlns:a16="http://schemas.microsoft.com/office/drawing/2014/main" id="{0F8ABA12-DE11-40AE-8ECE-E952C9B4557E}"/>
                    </a:ext>
                  </a:extLst>
                </p:cNvPr>
                <p:cNvSpPr/>
                <p:nvPr>
                  <p:custDataLst>
                    <p:tags r:id="rId26"/>
                  </p:custDataLst>
                </p:nvPr>
              </p:nvSpPr>
              <p:spPr>
                <a:xfrm>
                  <a:off x="-1336668" y="24713195"/>
                  <a:ext cx="988219" cy="607219"/>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8218" h="607218">
                      <a:moveTo>
                        <a:pt x="747282" y="477936"/>
                      </a:moveTo>
                      <a:cubicBezTo>
                        <a:pt x="812880" y="412338"/>
                        <a:pt x="907585" y="393598"/>
                        <a:pt x="989809" y="421732"/>
                      </a:cubicBezTo>
                      <a:lnTo>
                        <a:pt x="989809" y="698"/>
                      </a:lnTo>
                      <a:lnTo>
                        <a:pt x="698" y="698"/>
                      </a:lnTo>
                      <a:lnTo>
                        <a:pt x="698" y="606651"/>
                      </a:lnTo>
                      <a:lnTo>
                        <a:pt x="681479" y="606651"/>
                      </a:lnTo>
                      <a:cubicBezTo>
                        <a:pt x="689060" y="559529"/>
                        <a:pt x="710953" y="514265"/>
                        <a:pt x="747282" y="477936"/>
                      </a:cubicBezTo>
                      <a:close/>
                    </a:path>
                  </a:pathLst>
                </a:custGeom>
                <a:solidFill>
                  <a:srgbClr val="965051"/>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7" name="PA-任意多边形: 形状 2712">
                  <a:extLst>
                    <a:ext uri="{FF2B5EF4-FFF2-40B4-BE49-F238E27FC236}">
                      <a16:creationId xmlns:a16="http://schemas.microsoft.com/office/drawing/2014/main" id="{56DA4D76-CE56-4100-9513-B50EABB41993}"/>
                    </a:ext>
                  </a:extLst>
                </p:cNvPr>
                <p:cNvSpPr/>
                <p:nvPr>
                  <p:custDataLst>
                    <p:tags r:id="rId27"/>
                  </p:custDataLst>
                </p:nvPr>
              </p:nvSpPr>
              <p:spPr>
                <a:xfrm>
                  <a:off x="-532120" y="25248396"/>
                  <a:ext cx="217289" cy="217289"/>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7289" h="217289">
                      <a:moveTo>
                        <a:pt x="30462" y="217269"/>
                      </a:moveTo>
                      <a:cubicBezTo>
                        <a:pt x="22845" y="217269"/>
                        <a:pt x="15225" y="214361"/>
                        <a:pt x="9415" y="208551"/>
                      </a:cubicBezTo>
                      <a:cubicBezTo>
                        <a:pt x="-2208" y="196928"/>
                        <a:pt x="-2208" y="178080"/>
                        <a:pt x="9415" y="166453"/>
                      </a:cubicBezTo>
                      <a:lnTo>
                        <a:pt x="166456" y="9413"/>
                      </a:lnTo>
                      <a:cubicBezTo>
                        <a:pt x="178079" y="-2207"/>
                        <a:pt x="196927" y="-2207"/>
                        <a:pt x="208553" y="9413"/>
                      </a:cubicBezTo>
                      <a:cubicBezTo>
                        <a:pt x="220177" y="21036"/>
                        <a:pt x="220177" y="39884"/>
                        <a:pt x="208553" y="51511"/>
                      </a:cubicBezTo>
                      <a:lnTo>
                        <a:pt x="51513" y="208551"/>
                      </a:lnTo>
                      <a:cubicBezTo>
                        <a:pt x="45700" y="214361"/>
                        <a:pt x="38080" y="217269"/>
                        <a:pt x="30462" y="217269"/>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PA-任意多边形: 形状 2713">
                  <a:extLst>
                    <a:ext uri="{FF2B5EF4-FFF2-40B4-BE49-F238E27FC236}">
                      <a16:creationId xmlns:a16="http://schemas.microsoft.com/office/drawing/2014/main" id="{346CCA99-425D-4C0D-83D9-7B737C1A8A46}"/>
                    </a:ext>
                  </a:extLst>
                </p:cNvPr>
                <p:cNvSpPr/>
                <p:nvPr>
                  <p:custDataLst>
                    <p:tags r:id="rId28"/>
                  </p:custDataLst>
                </p:nvPr>
              </p:nvSpPr>
              <p:spPr>
                <a:xfrm>
                  <a:off x="-1174118" y="24363092"/>
                  <a:ext cx="663773" cy="107156"/>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Lst>
                  <a:ahLst/>
                  <a:cxnLst>
                    <a:cxn ang="0">
                      <a:pos x="connsiteX0" y="connsiteY0"/>
                    </a:cxn>
                    <a:cxn ang="0">
                      <a:pos x="connsiteX1" y="connsiteY1"/>
                    </a:cxn>
                    <a:cxn ang="0">
                      <a:pos x="connsiteX2" y="connsiteY2"/>
                    </a:cxn>
                    <a:cxn ang="0">
                      <a:pos x="connsiteX3" y="connsiteY3"/>
                    </a:cxn>
                  </a:cxnLst>
                  <a:rect l="l" t="t" r="r" b="b"/>
                  <a:pathLst>
                    <a:path w="663773" h="107156">
                      <a:moveTo>
                        <a:pt x="698" y="698"/>
                      </a:moveTo>
                      <a:lnTo>
                        <a:pt x="664739" y="698"/>
                      </a:lnTo>
                      <a:lnTo>
                        <a:pt x="664739" y="107717"/>
                      </a:lnTo>
                      <a:lnTo>
                        <a:pt x="698" y="107717"/>
                      </a:lnTo>
                      <a:close/>
                    </a:path>
                  </a:pathLst>
                </a:custGeom>
                <a:solidFill>
                  <a:srgbClr val="D4AB73"/>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PA-任意多边形: 形状 2714">
                  <a:extLst>
                    <a:ext uri="{FF2B5EF4-FFF2-40B4-BE49-F238E27FC236}">
                      <a16:creationId xmlns:a16="http://schemas.microsoft.com/office/drawing/2014/main" id="{EB0B4E32-0D87-4CE2-8A8F-A1F0BAB9DC36}"/>
                    </a:ext>
                  </a:extLst>
                </p:cNvPr>
                <p:cNvSpPr/>
                <p:nvPr>
                  <p:custDataLst>
                    <p:tags r:id="rId29"/>
                  </p:custDataLst>
                </p:nvPr>
              </p:nvSpPr>
              <p:spPr>
                <a:xfrm>
                  <a:off x="-1291008" y="24127318"/>
                  <a:ext cx="898922" cy="235148"/>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Lst>
                  <a:ahLst/>
                  <a:cxnLst>
                    <a:cxn ang="0">
                      <a:pos x="connsiteX0" y="connsiteY0"/>
                    </a:cxn>
                    <a:cxn ang="0">
                      <a:pos x="connsiteX1" y="connsiteY1"/>
                    </a:cxn>
                    <a:cxn ang="0">
                      <a:pos x="connsiteX2" y="connsiteY2"/>
                    </a:cxn>
                    <a:cxn ang="0">
                      <a:pos x="connsiteX3" y="connsiteY3"/>
                    </a:cxn>
                  </a:cxnLst>
                  <a:rect l="l" t="t" r="r" b="b"/>
                  <a:pathLst>
                    <a:path w="898921" h="235148">
                      <a:moveTo>
                        <a:pt x="698" y="698"/>
                      </a:moveTo>
                      <a:lnTo>
                        <a:pt x="898488" y="698"/>
                      </a:lnTo>
                      <a:lnTo>
                        <a:pt x="898488" y="236471"/>
                      </a:lnTo>
                      <a:lnTo>
                        <a:pt x="698" y="236471"/>
                      </a:lnTo>
                      <a:close/>
                    </a:path>
                  </a:pathLst>
                </a:custGeom>
                <a:solidFill>
                  <a:srgbClr val="E25E44"/>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PA-任意多边形: 形状 2715">
                  <a:extLst>
                    <a:ext uri="{FF2B5EF4-FFF2-40B4-BE49-F238E27FC236}">
                      <a16:creationId xmlns:a16="http://schemas.microsoft.com/office/drawing/2014/main" id="{4465EA14-938D-42D2-BFD3-5AE594ECC9E0}"/>
                    </a:ext>
                  </a:extLst>
                </p:cNvPr>
                <p:cNvSpPr/>
                <p:nvPr>
                  <p:custDataLst>
                    <p:tags r:id="rId30"/>
                  </p:custDataLst>
                </p:nvPr>
              </p:nvSpPr>
              <p:spPr>
                <a:xfrm>
                  <a:off x="-541042" y="24555425"/>
                  <a:ext cx="59531" cy="59531"/>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 name="connsiteX12" fmla="*/ 574714 w 1251857"/>
                    <a:gd name="connsiteY12" fmla="*/ 574714 w 1251857"/>
                    <a:gd name="connsiteX13" fmla="*/ 574714 w 1251857"/>
                    <a:gd name="connsiteY13" fmla="*/ 574714 w 1251857"/>
                    <a:gd name="connsiteX14" fmla="*/ 574714 w 1251857"/>
                    <a:gd name="connsiteY14" fmla="*/ 574714 w 1251857"/>
                    <a:gd name="connsiteX15" fmla="*/ 574714 w 1251857"/>
                    <a:gd name="connsiteY15" fmla="*/ 574714 w 1251857"/>
                    <a:gd name="connsiteX16" fmla="*/ 574714 w 1251857"/>
                    <a:gd name="connsiteY16" fmla="*/ 574714 w 1251857"/>
                    <a:gd name="connsiteX17" fmla="*/ 574714 w 1251857"/>
                    <a:gd name="connsiteY17" fmla="*/ 574714 w 1251857"/>
                    <a:gd name="connsiteX18" fmla="*/ 574714 w 1251857"/>
                    <a:gd name="connsiteY18" fmla="*/ 574714 w 1251857"/>
                    <a:gd name="connsiteX19" fmla="*/ 574714 w 1251857"/>
                    <a:gd name="connsiteY19" fmla="*/ 574714 w 1251857"/>
                    <a:gd name="connsiteX20" fmla="*/ 574714 w 1251857"/>
                    <a:gd name="connsiteY20" fmla="*/ 574714 w 1251857"/>
                    <a:gd name="connsiteX21" fmla="*/ 574714 w 1251857"/>
                    <a:gd name="connsiteY21" fmla="*/ 574714 w 1251857"/>
                    <a:gd name="connsiteX22" fmla="*/ 574714 w 1251857"/>
                    <a:gd name="connsiteY22" fmla="*/ 574714 w 1251857"/>
                    <a:gd name="connsiteX23" fmla="*/ 574714 w 1251857"/>
                    <a:gd name="connsiteY23" fmla="*/ 574714 w 1251857"/>
                    <a:gd name="connsiteX24" fmla="*/ 574714 w 1251857"/>
                    <a:gd name="connsiteY24" fmla="*/ 574714 w 1251857"/>
                    <a:gd name="connsiteX25" fmla="*/ 574714 w 1251857"/>
                    <a:gd name="connsiteY25" fmla="*/ 574714 w 1251857"/>
                    <a:gd name="connsiteX26" fmla="*/ 574714 w 1251857"/>
                    <a:gd name="connsiteY26" fmla="*/ 574714 w 1251857"/>
                    <a:gd name="connsiteX27" fmla="*/ 574714 w 1251857"/>
                    <a:gd name="connsiteY27" fmla="*/ 574714 w 1251857"/>
                    <a:gd name="connsiteX28" fmla="*/ 574714 w 1251857"/>
                    <a:gd name="connsiteY28" fmla="*/ 574714 w 1251857"/>
                    <a:gd name="connsiteX29" fmla="*/ 574714 w 1251857"/>
                    <a:gd name="connsiteY29" fmla="*/ 574714 w 1251857"/>
                    <a:gd name="connsiteX30" fmla="*/ 574714 w 1251857"/>
                    <a:gd name="connsiteY30" fmla="*/ 574714 w 1251857"/>
                    <a:gd name="connsiteX31" fmla="*/ 574714 w 1251857"/>
                    <a:gd name="connsiteY3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531" h="59531">
                      <a:moveTo>
                        <a:pt x="30463" y="60241"/>
                      </a:moveTo>
                      <a:cubicBezTo>
                        <a:pt x="28528" y="60241"/>
                        <a:pt x="26564" y="60032"/>
                        <a:pt x="24659" y="59645"/>
                      </a:cubicBezTo>
                      <a:cubicBezTo>
                        <a:pt x="22754" y="59259"/>
                        <a:pt x="20879" y="58693"/>
                        <a:pt x="19063" y="57949"/>
                      </a:cubicBezTo>
                      <a:cubicBezTo>
                        <a:pt x="17277" y="57205"/>
                        <a:pt x="15551" y="56282"/>
                        <a:pt x="13943" y="55210"/>
                      </a:cubicBezTo>
                      <a:cubicBezTo>
                        <a:pt x="12306" y="54142"/>
                        <a:pt x="10788" y="52889"/>
                        <a:pt x="9419" y="51519"/>
                      </a:cubicBezTo>
                      <a:cubicBezTo>
                        <a:pt x="8050" y="50150"/>
                        <a:pt x="6800" y="48605"/>
                        <a:pt x="5698" y="46995"/>
                      </a:cubicBezTo>
                      <a:cubicBezTo>
                        <a:pt x="4656" y="45358"/>
                        <a:pt x="3734" y="43632"/>
                        <a:pt x="2990" y="41846"/>
                      </a:cubicBezTo>
                      <a:cubicBezTo>
                        <a:pt x="2245" y="40060"/>
                        <a:pt x="1650" y="38187"/>
                        <a:pt x="1263" y="36282"/>
                      </a:cubicBezTo>
                      <a:cubicBezTo>
                        <a:pt x="876" y="34374"/>
                        <a:pt x="698" y="32410"/>
                        <a:pt x="698" y="30478"/>
                      </a:cubicBezTo>
                      <a:cubicBezTo>
                        <a:pt x="698" y="28514"/>
                        <a:pt x="876" y="26576"/>
                        <a:pt x="1263" y="24644"/>
                      </a:cubicBezTo>
                      <a:cubicBezTo>
                        <a:pt x="1650" y="22736"/>
                        <a:pt x="2216" y="20891"/>
                        <a:pt x="2960" y="19078"/>
                      </a:cubicBezTo>
                      <a:cubicBezTo>
                        <a:pt x="3704" y="17289"/>
                        <a:pt x="4627" y="15563"/>
                        <a:pt x="5698" y="13928"/>
                      </a:cubicBezTo>
                      <a:cubicBezTo>
                        <a:pt x="6800" y="12321"/>
                        <a:pt x="8050" y="10803"/>
                        <a:pt x="9419" y="9434"/>
                      </a:cubicBezTo>
                      <a:cubicBezTo>
                        <a:pt x="10788" y="8035"/>
                        <a:pt x="12306" y="6814"/>
                        <a:pt x="13943" y="5713"/>
                      </a:cubicBezTo>
                      <a:cubicBezTo>
                        <a:pt x="15548" y="4642"/>
                        <a:pt x="17277" y="3719"/>
                        <a:pt x="19063" y="2975"/>
                      </a:cubicBezTo>
                      <a:cubicBezTo>
                        <a:pt x="20879" y="2231"/>
                        <a:pt x="22754" y="1665"/>
                        <a:pt x="24659" y="1278"/>
                      </a:cubicBezTo>
                      <a:cubicBezTo>
                        <a:pt x="28499" y="504"/>
                        <a:pt x="32428" y="504"/>
                        <a:pt x="36268" y="1278"/>
                      </a:cubicBezTo>
                      <a:cubicBezTo>
                        <a:pt x="38173" y="1665"/>
                        <a:pt x="40048" y="2231"/>
                        <a:pt x="41863" y="2975"/>
                      </a:cubicBezTo>
                      <a:cubicBezTo>
                        <a:pt x="43649" y="3719"/>
                        <a:pt x="45376" y="4642"/>
                        <a:pt x="46983" y="5713"/>
                      </a:cubicBezTo>
                      <a:cubicBezTo>
                        <a:pt x="48620" y="6814"/>
                        <a:pt x="50138" y="8035"/>
                        <a:pt x="51507" y="9434"/>
                      </a:cubicBezTo>
                      <a:cubicBezTo>
                        <a:pt x="52877" y="10803"/>
                        <a:pt x="54127" y="12321"/>
                        <a:pt x="55198" y="13928"/>
                      </a:cubicBezTo>
                      <a:cubicBezTo>
                        <a:pt x="56270" y="15566"/>
                        <a:pt x="57193" y="17292"/>
                        <a:pt x="57937" y="19078"/>
                      </a:cubicBezTo>
                      <a:cubicBezTo>
                        <a:pt x="58681" y="20891"/>
                        <a:pt x="59276" y="22739"/>
                        <a:pt x="59634" y="24644"/>
                      </a:cubicBezTo>
                      <a:cubicBezTo>
                        <a:pt x="60021" y="26576"/>
                        <a:pt x="60229" y="28514"/>
                        <a:pt x="60229" y="30478"/>
                      </a:cubicBezTo>
                      <a:cubicBezTo>
                        <a:pt x="60229" y="32410"/>
                        <a:pt x="60021" y="34377"/>
                        <a:pt x="59634" y="36282"/>
                      </a:cubicBezTo>
                      <a:cubicBezTo>
                        <a:pt x="59276" y="38187"/>
                        <a:pt x="58681" y="40063"/>
                        <a:pt x="57937" y="41846"/>
                      </a:cubicBezTo>
                      <a:cubicBezTo>
                        <a:pt x="57193" y="43635"/>
                        <a:pt x="56270" y="45361"/>
                        <a:pt x="55198" y="46995"/>
                      </a:cubicBezTo>
                      <a:cubicBezTo>
                        <a:pt x="54127" y="48602"/>
                        <a:pt x="52877" y="50150"/>
                        <a:pt x="51507" y="51519"/>
                      </a:cubicBezTo>
                      <a:cubicBezTo>
                        <a:pt x="50138" y="52889"/>
                        <a:pt x="48620" y="54142"/>
                        <a:pt x="46983" y="55210"/>
                      </a:cubicBezTo>
                      <a:cubicBezTo>
                        <a:pt x="45376" y="56282"/>
                        <a:pt x="43649" y="57205"/>
                        <a:pt x="41863" y="57949"/>
                      </a:cubicBezTo>
                      <a:cubicBezTo>
                        <a:pt x="40048" y="58693"/>
                        <a:pt x="38173" y="59259"/>
                        <a:pt x="36268" y="59645"/>
                      </a:cubicBezTo>
                      <a:cubicBezTo>
                        <a:pt x="34363" y="60032"/>
                        <a:pt x="32398" y="60241"/>
                        <a:pt x="30463" y="60241"/>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PA-任意多边形: 形状 2716">
                  <a:extLst>
                    <a:ext uri="{FF2B5EF4-FFF2-40B4-BE49-F238E27FC236}">
                      <a16:creationId xmlns:a16="http://schemas.microsoft.com/office/drawing/2014/main" id="{E23B90E9-CAEC-4D17-B6E0-EC4AE2F9615C}"/>
                    </a:ext>
                  </a:extLst>
                </p:cNvPr>
                <p:cNvSpPr/>
                <p:nvPr>
                  <p:custDataLst>
                    <p:tags r:id="rId31"/>
                  </p:custDataLst>
                </p:nvPr>
              </p:nvSpPr>
              <p:spPr>
                <a:xfrm>
                  <a:off x="-1202702" y="25432047"/>
                  <a:ext cx="59531" cy="59531"/>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 name="connsiteX12" fmla="*/ 574714 w 1251857"/>
                    <a:gd name="connsiteY12" fmla="*/ 574714 w 1251857"/>
                    <a:gd name="connsiteX13" fmla="*/ 574714 w 1251857"/>
                    <a:gd name="connsiteY13" fmla="*/ 574714 w 1251857"/>
                    <a:gd name="connsiteX14" fmla="*/ 574714 w 1251857"/>
                    <a:gd name="connsiteY14" fmla="*/ 574714 w 1251857"/>
                    <a:gd name="connsiteX15" fmla="*/ 574714 w 1251857"/>
                    <a:gd name="connsiteY15" fmla="*/ 574714 w 1251857"/>
                    <a:gd name="connsiteX16" fmla="*/ 574714 w 1251857"/>
                    <a:gd name="connsiteY16" fmla="*/ 574714 w 1251857"/>
                    <a:gd name="connsiteX17" fmla="*/ 574714 w 1251857"/>
                    <a:gd name="connsiteY17" fmla="*/ 574714 w 1251857"/>
                    <a:gd name="connsiteX18" fmla="*/ 574714 w 1251857"/>
                    <a:gd name="connsiteY18" fmla="*/ 574714 w 1251857"/>
                    <a:gd name="connsiteX19" fmla="*/ 574714 w 1251857"/>
                    <a:gd name="connsiteY19" fmla="*/ 574714 w 1251857"/>
                    <a:gd name="connsiteX20" fmla="*/ 574714 w 1251857"/>
                    <a:gd name="connsiteY20" fmla="*/ 574714 w 1251857"/>
                    <a:gd name="connsiteX21" fmla="*/ 574714 w 1251857"/>
                    <a:gd name="connsiteY21" fmla="*/ 574714 w 1251857"/>
                    <a:gd name="connsiteX22" fmla="*/ 574714 w 1251857"/>
                    <a:gd name="connsiteY22" fmla="*/ 574714 w 1251857"/>
                    <a:gd name="connsiteX23" fmla="*/ 574714 w 1251857"/>
                    <a:gd name="connsiteY23" fmla="*/ 574714 w 1251857"/>
                    <a:gd name="connsiteX24" fmla="*/ 574714 w 1251857"/>
                    <a:gd name="connsiteY24" fmla="*/ 574714 w 1251857"/>
                    <a:gd name="connsiteX25" fmla="*/ 574714 w 1251857"/>
                    <a:gd name="connsiteY25" fmla="*/ 574714 w 1251857"/>
                    <a:gd name="connsiteX26" fmla="*/ 574714 w 1251857"/>
                    <a:gd name="connsiteY26" fmla="*/ 574714 w 1251857"/>
                    <a:gd name="connsiteX27" fmla="*/ 574714 w 1251857"/>
                    <a:gd name="connsiteY27" fmla="*/ 574714 w 1251857"/>
                    <a:gd name="connsiteX28" fmla="*/ 574714 w 1251857"/>
                    <a:gd name="connsiteY28" fmla="*/ 574714 w 1251857"/>
                    <a:gd name="connsiteX29" fmla="*/ 574714 w 1251857"/>
                    <a:gd name="connsiteY29" fmla="*/ 574714 w 1251857"/>
                    <a:gd name="connsiteX30" fmla="*/ 574714 w 1251857"/>
                    <a:gd name="connsiteY30" fmla="*/ 574714 w 1251857"/>
                    <a:gd name="connsiteX31" fmla="*/ 574714 w 1251857"/>
                    <a:gd name="connsiteY3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531" h="59531">
                      <a:moveTo>
                        <a:pt x="30463" y="60216"/>
                      </a:moveTo>
                      <a:cubicBezTo>
                        <a:pt x="28528" y="60216"/>
                        <a:pt x="26564" y="60035"/>
                        <a:pt x="24629" y="59648"/>
                      </a:cubicBezTo>
                      <a:cubicBezTo>
                        <a:pt x="22754" y="59261"/>
                        <a:pt x="20879" y="58695"/>
                        <a:pt x="19063" y="57951"/>
                      </a:cubicBezTo>
                      <a:cubicBezTo>
                        <a:pt x="17277" y="57207"/>
                        <a:pt x="15551" y="56284"/>
                        <a:pt x="13943" y="55213"/>
                      </a:cubicBezTo>
                      <a:cubicBezTo>
                        <a:pt x="12306" y="54114"/>
                        <a:pt x="10788" y="52861"/>
                        <a:pt x="9419" y="51492"/>
                      </a:cubicBezTo>
                      <a:cubicBezTo>
                        <a:pt x="8050" y="50123"/>
                        <a:pt x="6800" y="48605"/>
                        <a:pt x="5698" y="46968"/>
                      </a:cubicBezTo>
                      <a:cubicBezTo>
                        <a:pt x="4627" y="45360"/>
                        <a:pt x="3704" y="43634"/>
                        <a:pt x="2960" y="41848"/>
                      </a:cubicBezTo>
                      <a:cubicBezTo>
                        <a:pt x="2216" y="40059"/>
                        <a:pt x="1650" y="38187"/>
                        <a:pt x="1263" y="36282"/>
                      </a:cubicBezTo>
                      <a:cubicBezTo>
                        <a:pt x="876" y="34347"/>
                        <a:pt x="698" y="32412"/>
                        <a:pt x="698" y="30448"/>
                      </a:cubicBezTo>
                      <a:cubicBezTo>
                        <a:pt x="698" y="28513"/>
                        <a:pt x="876" y="26545"/>
                        <a:pt x="1263" y="24643"/>
                      </a:cubicBezTo>
                      <a:cubicBezTo>
                        <a:pt x="1650" y="22738"/>
                        <a:pt x="2216" y="20860"/>
                        <a:pt x="2960" y="19077"/>
                      </a:cubicBezTo>
                      <a:cubicBezTo>
                        <a:pt x="3704" y="17294"/>
                        <a:pt x="4627" y="15535"/>
                        <a:pt x="5698" y="13931"/>
                      </a:cubicBezTo>
                      <a:cubicBezTo>
                        <a:pt x="6800" y="12291"/>
                        <a:pt x="8050" y="10773"/>
                        <a:pt x="9419" y="9403"/>
                      </a:cubicBezTo>
                      <a:cubicBezTo>
                        <a:pt x="10788" y="8034"/>
                        <a:pt x="12306" y="6784"/>
                        <a:pt x="13943" y="5712"/>
                      </a:cubicBezTo>
                      <a:cubicBezTo>
                        <a:pt x="15551" y="4644"/>
                        <a:pt x="17277" y="3718"/>
                        <a:pt x="19063" y="2974"/>
                      </a:cubicBezTo>
                      <a:cubicBezTo>
                        <a:pt x="20879" y="2230"/>
                        <a:pt x="22754" y="1667"/>
                        <a:pt x="24629" y="1280"/>
                      </a:cubicBezTo>
                      <a:cubicBezTo>
                        <a:pt x="28469" y="503"/>
                        <a:pt x="32428" y="503"/>
                        <a:pt x="36268" y="1280"/>
                      </a:cubicBezTo>
                      <a:cubicBezTo>
                        <a:pt x="38173" y="1667"/>
                        <a:pt x="40048" y="2230"/>
                        <a:pt x="41834" y="2974"/>
                      </a:cubicBezTo>
                      <a:cubicBezTo>
                        <a:pt x="43649" y="3718"/>
                        <a:pt x="45376" y="4644"/>
                        <a:pt x="46983" y="5712"/>
                      </a:cubicBezTo>
                      <a:cubicBezTo>
                        <a:pt x="48620" y="6784"/>
                        <a:pt x="50138" y="8034"/>
                        <a:pt x="51508" y="9403"/>
                      </a:cubicBezTo>
                      <a:cubicBezTo>
                        <a:pt x="52877" y="10773"/>
                        <a:pt x="54127" y="12291"/>
                        <a:pt x="55198" y="13931"/>
                      </a:cubicBezTo>
                      <a:cubicBezTo>
                        <a:pt x="56270" y="15535"/>
                        <a:pt x="57193" y="17294"/>
                        <a:pt x="57937" y="19077"/>
                      </a:cubicBezTo>
                      <a:cubicBezTo>
                        <a:pt x="58681" y="20860"/>
                        <a:pt x="59276" y="22738"/>
                        <a:pt x="59634" y="24643"/>
                      </a:cubicBezTo>
                      <a:cubicBezTo>
                        <a:pt x="60021" y="26548"/>
                        <a:pt x="60229" y="28513"/>
                        <a:pt x="60229" y="30448"/>
                      </a:cubicBezTo>
                      <a:cubicBezTo>
                        <a:pt x="60229" y="32412"/>
                        <a:pt x="60021" y="34344"/>
                        <a:pt x="59634" y="36282"/>
                      </a:cubicBezTo>
                      <a:cubicBezTo>
                        <a:pt x="59276" y="38187"/>
                        <a:pt x="58681" y="40062"/>
                        <a:pt x="57937" y="41848"/>
                      </a:cubicBezTo>
                      <a:cubicBezTo>
                        <a:pt x="57193" y="43634"/>
                        <a:pt x="56270" y="45360"/>
                        <a:pt x="55198" y="46968"/>
                      </a:cubicBezTo>
                      <a:cubicBezTo>
                        <a:pt x="54127" y="48605"/>
                        <a:pt x="52877" y="50123"/>
                        <a:pt x="51508" y="51492"/>
                      </a:cubicBezTo>
                      <a:cubicBezTo>
                        <a:pt x="50138" y="52861"/>
                        <a:pt x="48620" y="54114"/>
                        <a:pt x="46983" y="55213"/>
                      </a:cubicBezTo>
                      <a:cubicBezTo>
                        <a:pt x="45379" y="56284"/>
                        <a:pt x="43649" y="57207"/>
                        <a:pt x="41834" y="57951"/>
                      </a:cubicBezTo>
                      <a:cubicBezTo>
                        <a:pt x="40048" y="58695"/>
                        <a:pt x="38173" y="59261"/>
                        <a:pt x="36268" y="59648"/>
                      </a:cubicBezTo>
                      <a:cubicBezTo>
                        <a:pt x="34363" y="60038"/>
                        <a:pt x="32398" y="60216"/>
                        <a:pt x="30463" y="60216"/>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PA-任意多边形: 形状 2717">
                  <a:extLst>
                    <a:ext uri="{FF2B5EF4-FFF2-40B4-BE49-F238E27FC236}">
                      <a16:creationId xmlns:a16="http://schemas.microsoft.com/office/drawing/2014/main" id="{C473FBE3-5A30-4CC5-B7E1-53F5AAB058AA}"/>
                    </a:ext>
                  </a:extLst>
                </p:cNvPr>
                <p:cNvSpPr/>
                <p:nvPr>
                  <p:custDataLst>
                    <p:tags r:id="rId32"/>
                  </p:custDataLst>
                </p:nvPr>
              </p:nvSpPr>
              <p:spPr>
                <a:xfrm>
                  <a:off x="-1108581" y="24713119"/>
                  <a:ext cx="532805" cy="607219"/>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04" h="607218">
                      <a:moveTo>
                        <a:pt x="533640" y="267167"/>
                      </a:moveTo>
                      <a:cubicBezTo>
                        <a:pt x="533640" y="117862"/>
                        <a:pt x="411643" y="-2757"/>
                        <a:pt x="261538" y="773"/>
                      </a:cubicBezTo>
                      <a:cubicBezTo>
                        <a:pt x="118014" y="4149"/>
                        <a:pt x="1106" y="122830"/>
                        <a:pt x="699" y="266393"/>
                      </a:cubicBezTo>
                      <a:cubicBezTo>
                        <a:pt x="464" y="349352"/>
                        <a:pt x="38147" y="423517"/>
                        <a:pt x="97386" y="472544"/>
                      </a:cubicBezTo>
                      <a:lnTo>
                        <a:pt x="97386" y="546746"/>
                      </a:lnTo>
                      <a:cubicBezTo>
                        <a:pt x="97386" y="579872"/>
                        <a:pt x="124241" y="606727"/>
                        <a:pt x="157367" y="606727"/>
                      </a:cubicBezTo>
                      <a:lnTo>
                        <a:pt x="376969" y="606727"/>
                      </a:lnTo>
                      <a:cubicBezTo>
                        <a:pt x="410095" y="606727"/>
                        <a:pt x="436950" y="579872"/>
                        <a:pt x="436950" y="546746"/>
                      </a:cubicBezTo>
                      <a:lnTo>
                        <a:pt x="436950" y="472544"/>
                      </a:lnTo>
                      <a:cubicBezTo>
                        <a:pt x="496008" y="423668"/>
                        <a:pt x="533640" y="349814"/>
                        <a:pt x="533640" y="267167"/>
                      </a:cubicBezTo>
                      <a:close/>
                    </a:path>
                  </a:pathLst>
                </a:custGeom>
                <a:solidFill>
                  <a:srgbClr val="C7C6C4"/>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PA-任意多边形: 形状 2718">
                  <a:extLst>
                    <a:ext uri="{FF2B5EF4-FFF2-40B4-BE49-F238E27FC236}">
                      <a16:creationId xmlns:a16="http://schemas.microsoft.com/office/drawing/2014/main" id="{A3605113-F58A-4F45-A5AE-B33596C4F481}"/>
                    </a:ext>
                  </a:extLst>
                </p:cNvPr>
                <p:cNvSpPr/>
                <p:nvPr>
                  <p:custDataLst>
                    <p:tags r:id="rId33"/>
                  </p:custDataLst>
                </p:nvPr>
              </p:nvSpPr>
              <p:spPr>
                <a:xfrm>
                  <a:off x="-1366431" y="24097552"/>
                  <a:ext cx="1208484" cy="1524000"/>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 name="connsiteX12" fmla="*/ 574714 w 1251857"/>
                    <a:gd name="connsiteY12" fmla="*/ 574714 w 1251857"/>
                    <a:gd name="connsiteX13" fmla="*/ 574714 w 1251857"/>
                    <a:gd name="connsiteY13" fmla="*/ 574714 w 1251857"/>
                    <a:gd name="connsiteX14" fmla="*/ 574714 w 1251857"/>
                    <a:gd name="connsiteY14" fmla="*/ 574714 w 1251857"/>
                    <a:gd name="connsiteX15" fmla="*/ 574714 w 1251857"/>
                    <a:gd name="connsiteY15" fmla="*/ 574714 w 1251857"/>
                    <a:gd name="connsiteX16" fmla="*/ 574714 w 1251857"/>
                    <a:gd name="connsiteY16" fmla="*/ 574714 w 1251857"/>
                    <a:gd name="connsiteX17" fmla="*/ 574714 w 1251857"/>
                    <a:gd name="connsiteY17" fmla="*/ 574714 w 1251857"/>
                    <a:gd name="connsiteX18" fmla="*/ 574714 w 1251857"/>
                    <a:gd name="connsiteY18" fmla="*/ 574714 w 1251857"/>
                    <a:gd name="connsiteX19" fmla="*/ 574714 w 1251857"/>
                    <a:gd name="connsiteY19" fmla="*/ 574714 w 1251857"/>
                    <a:gd name="connsiteX20" fmla="*/ 574714 w 1251857"/>
                    <a:gd name="connsiteY20" fmla="*/ 574714 w 1251857"/>
                    <a:gd name="connsiteX21" fmla="*/ 574714 w 1251857"/>
                    <a:gd name="connsiteY21" fmla="*/ 574714 w 1251857"/>
                    <a:gd name="connsiteX22" fmla="*/ 574714 w 1251857"/>
                    <a:gd name="connsiteY22" fmla="*/ 574714 w 1251857"/>
                    <a:gd name="connsiteX23" fmla="*/ 574714 w 1251857"/>
                    <a:gd name="connsiteY23" fmla="*/ 574714 w 1251857"/>
                    <a:gd name="connsiteX24" fmla="*/ 574714 w 1251857"/>
                    <a:gd name="connsiteY24" fmla="*/ 574714 w 1251857"/>
                    <a:gd name="connsiteX25" fmla="*/ 574714 w 1251857"/>
                    <a:gd name="connsiteY25" fmla="*/ 574714 w 1251857"/>
                    <a:gd name="connsiteX26" fmla="*/ 574714 w 1251857"/>
                    <a:gd name="connsiteY26" fmla="*/ 574714 w 1251857"/>
                    <a:gd name="connsiteX27" fmla="*/ 574714 w 1251857"/>
                    <a:gd name="connsiteY27" fmla="*/ 574714 w 1251857"/>
                    <a:gd name="connsiteX28" fmla="*/ 574714 w 1251857"/>
                    <a:gd name="connsiteY28" fmla="*/ 574714 w 1251857"/>
                    <a:gd name="connsiteX29" fmla="*/ 574714 w 1251857"/>
                    <a:gd name="connsiteY29" fmla="*/ 574714 w 1251857"/>
                    <a:gd name="connsiteX30" fmla="*/ 574714 w 1251857"/>
                    <a:gd name="connsiteY30" fmla="*/ 574714 w 1251857"/>
                    <a:gd name="connsiteX31" fmla="*/ 574714 w 1251857"/>
                    <a:gd name="connsiteY31" fmla="*/ 574714 w 1251857"/>
                    <a:gd name="connsiteX32" fmla="*/ 574714 w 1251857"/>
                    <a:gd name="connsiteY32" fmla="*/ 574714 w 1251857"/>
                    <a:gd name="connsiteX33" fmla="*/ 574714 w 1251857"/>
                    <a:gd name="connsiteY33" fmla="*/ 574714 w 1251857"/>
                    <a:gd name="connsiteX34" fmla="*/ 574714 w 1251857"/>
                    <a:gd name="connsiteY34" fmla="*/ 574714 w 1251857"/>
                    <a:gd name="connsiteX35" fmla="*/ 574714 w 1251857"/>
                    <a:gd name="connsiteY35" fmla="*/ 574714 w 1251857"/>
                    <a:gd name="connsiteX36" fmla="*/ 574714 w 1251857"/>
                    <a:gd name="connsiteY36" fmla="*/ 574714 w 1251857"/>
                    <a:gd name="connsiteX37" fmla="*/ 574714 w 1251857"/>
                    <a:gd name="connsiteY37" fmla="*/ 574714 w 1251857"/>
                    <a:gd name="connsiteX38" fmla="*/ 574714 w 1251857"/>
                    <a:gd name="connsiteY38" fmla="*/ 574714 w 1251857"/>
                    <a:gd name="connsiteX39" fmla="*/ 574714 w 1251857"/>
                    <a:gd name="connsiteY39" fmla="*/ 574714 w 1251857"/>
                    <a:gd name="connsiteX40" fmla="*/ 574714 w 1251857"/>
                    <a:gd name="connsiteY40" fmla="*/ 574714 w 1251857"/>
                    <a:gd name="connsiteX41" fmla="*/ 574714 w 1251857"/>
                    <a:gd name="connsiteY41" fmla="*/ 574714 w 1251857"/>
                    <a:gd name="connsiteX42" fmla="*/ 574714 w 1251857"/>
                    <a:gd name="connsiteY42" fmla="*/ 574714 w 1251857"/>
                    <a:gd name="connsiteX43" fmla="*/ 574714 w 1251857"/>
                    <a:gd name="connsiteY43" fmla="*/ 574714 w 1251857"/>
                    <a:gd name="connsiteX44" fmla="*/ 574714 w 1251857"/>
                    <a:gd name="connsiteY44" fmla="*/ 574714 w 1251857"/>
                    <a:gd name="connsiteX45" fmla="*/ 574714 w 1251857"/>
                    <a:gd name="connsiteY45" fmla="*/ 574714 w 1251857"/>
                    <a:gd name="connsiteX46" fmla="*/ 574714 w 1251857"/>
                    <a:gd name="connsiteY46" fmla="*/ 574714 w 1251857"/>
                    <a:gd name="connsiteX47" fmla="*/ 574714 w 1251857"/>
                    <a:gd name="connsiteY47" fmla="*/ 574714 w 1251857"/>
                    <a:gd name="connsiteX48" fmla="*/ 574714 w 1251857"/>
                    <a:gd name="connsiteY48" fmla="*/ 574714 w 1251857"/>
                    <a:gd name="connsiteX49" fmla="*/ 574714 w 1251857"/>
                    <a:gd name="connsiteY49" fmla="*/ 574714 w 1251857"/>
                    <a:gd name="connsiteX50" fmla="*/ 574714 w 1251857"/>
                    <a:gd name="connsiteY50" fmla="*/ 574714 w 1251857"/>
                    <a:gd name="connsiteX51" fmla="*/ 574714 w 1251857"/>
                    <a:gd name="connsiteY51" fmla="*/ 574714 w 1251857"/>
                    <a:gd name="connsiteX52" fmla="*/ 574714 w 1251857"/>
                    <a:gd name="connsiteY52" fmla="*/ 574714 w 1251857"/>
                    <a:gd name="connsiteX53" fmla="*/ 574714 w 1251857"/>
                    <a:gd name="connsiteY53" fmla="*/ 574714 w 1251857"/>
                    <a:gd name="connsiteX54" fmla="*/ 574714 w 1251857"/>
                    <a:gd name="connsiteY54" fmla="*/ 574714 w 1251857"/>
                    <a:gd name="connsiteX55" fmla="*/ 574714 w 1251857"/>
                    <a:gd name="connsiteY55" fmla="*/ 574714 w 1251857"/>
                    <a:gd name="connsiteX56" fmla="*/ 574714 w 1251857"/>
                    <a:gd name="connsiteY56" fmla="*/ 574714 w 1251857"/>
                    <a:gd name="connsiteX57" fmla="*/ 574714 w 1251857"/>
                    <a:gd name="connsiteY57" fmla="*/ 574714 w 1251857"/>
                    <a:gd name="connsiteX58" fmla="*/ 574714 w 1251857"/>
                    <a:gd name="connsiteY58" fmla="*/ 574714 w 1251857"/>
                    <a:gd name="connsiteX59" fmla="*/ 574714 w 1251857"/>
                    <a:gd name="connsiteY59" fmla="*/ 574714 w 1251857"/>
                    <a:gd name="connsiteX60" fmla="*/ 574714 w 1251857"/>
                    <a:gd name="connsiteY60" fmla="*/ 574714 w 1251857"/>
                    <a:gd name="connsiteX61" fmla="*/ 574714 w 1251857"/>
                    <a:gd name="connsiteY61" fmla="*/ 574714 w 1251857"/>
                    <a:gd name="connsiteX62" fmla="*/ 574714 w 1251857"/>
                    <a:gd name="connsiteY62" fmla="*/ 574714 w 1251857"/>
                    <a:gd name="connsiteX63" fmla="*/ 574714 w 1251857"/>
                    <a:gd name="connsiteY63" fmla="*/ 574714 w 1251857"/>
                    <a:gd name="connsiteX64" fmla="*/ 574714 w 1251857"/>
                    <a:gd name="connsiteY64" fmla="*/ 574714 w 1251857"/>
                    <a:gd name="connsiteX65" fmla="*/ 574714 w 1251857"/>
                    <a:gd name="connsiteY65" fmla="*/ 574714 w 1251857"/>
                    <a:gd name="connsiteX66" fmla="*/ 574714 w 1251857"/>
                    <a:gd name="connsiteY66" fmla="*/ 574714 w 1251857"/>
                    <a:gd name="connsiteX67" fmla="*/ 574714 w 1251857"/>
                    <a:gd name="connsiteY67" fmla="*/ 574714 w 1251857"/>
                    <a:gd name="connsiteX68" fmla="*/ 574714 w 1251857"/>
                    <a:gd name="connsiteY68" fmla="*/ 574714 w 1251857"/>
                    <a:gd name="connsiteX69" fmla="*/ 574714 w 1251857"/>
                    <a:gd name="connsiteY69" fmla="*/ 574714 w 1251857"/>
                    <a:gd name="connsiteX70" fmla="*/ 574714 w 1251857"/>
                    <a:gd name="connsiteY70" fmla="*/ 574714 w 1251857"/>
                    <a:gd name="connsiteX71" fmla="*/ 574714 w 1251857"/>
                    <a:gd name="connsiteY71" fmla="*/ 574714 w 1251857"/>
                    <a:gd name="connsiteX72" fmla="*/ 574714 w 1251857"/>
                    <a:gd name="connsiteY72" fmla="*/ 574714 w 1251857"/>
                    <a:gd name="connsiteX73" fmla="*/ 574714 w 1251857"/>
                    <a:gd name="connsiteY73" fmla="*/ 574714 w 1251857"/>
                    <a:gd name="connsiteX74" fmla="*/ 574714 w 1251857"/>
                    <a:gd name="connsiteY74" fmla="*/ 574714 w 1251857"/>
                    <a:gd name="connsiteX75" fmla="*/ 574714 w 1251857"/>
                    <a:gd name="connsiteY75" fmla="*/ 574714 w 1251857"/>
                    <a:gd name="connsiteX76" fmla="*/ 574714 w 1251857"/>
                    <a:gd name="connsiteY76" fmla="*/ 574714 w 1251857"/>
                    <a:gd name="connsiteX77" fmla="*/ 574714 w 1251857"/>
                    <a:gd name="connsiteY77" fmla="*/ 574714 w 1251857"/>
                    <a:gd name="connsiteX78" fmla="*/ 574714 w 1251857"/>
                    <a:gd name="connsiteY78" fmla="*/ 574714 w 1251857"/>
                    <a:gd name="connsiteX79" fmla="*/ 574714 w 1251857"/>
                    <a:gd name="connsiteY79" fmla="*/ 574714 w 1251857"/>
                    <a:gd name="connsiteX80" fmla="*/ 574714 w 1251857"/>
                    <a:gd name="connsiteY80" fmla="*/ 574714 w 1251857"/>
                    <a:gd name="connsiteX81" fmla="*/ 574714 w 1251857"/>
                    <a:gd name="connsiteY81" fmla="*/ 574714 w 1251857"/>
                    <a:gd name="connsiteX82" fmla="*/ 574714 w 1251857"/>
                    <a:gd name="connsiteY82" fmla="*/ 574714 w 1251857"/>
                    <a:gd name="connsiteX83" fmla="*/ 574714 w 1251857"/>
                    <a:gd name="connsiteY83" fmla="*/ 574714 w 1251857"/>
                    <a:gd name="connsiteX84" fmla="*/ 574714 w 1251857"/>
                    <a:gd name="connsiteY84" fmla="*/ 574714 w 1251857"/>
                    <a:gd name="connsiteX85" fmla="*/ 574714 w 1251857"/>
                    <a:gd name="connsiteY85" fmla="*/ 574714 w 1251857"/>
                    <a:gd name="connsiteX86" fmla="*/ 574714 w 1251857"/>
                    <a:gd name="connsiteY86" fmla="*/ 574714 w 1251857"/>
                    <a:gd name="connsiteX87" fmla="*/ 574714 w 1251857"/>
                    <a:gd name="connsiteY87" fmla="*/ 574714 w 1251857"/>
                    <a:gd name="connsiteX88" fmla="*/ 574714 w 1251857"/>
                    <a:gd name="connsiteY88" fmla="*/ 574714 w 1251857"/>
                    <a:gd name="connsiteX89" fmla="*/ 574714 w 1251857"/>
                    <a:gd name="connsiteY89" fmla="*/ 574714 w 1251857"/>
                    <a:gd name="connsiteX90" fmla="*/ 574714 w 1251857"/>
                    <a:gd name="connsiteY90" fmla="*/ 574714 w 1251857"/>
                    <a:gd name="connsiteX91" fmla="*/ 574714 w 1251857"/>
                    <a:gd name="connsiteY91" fmla="*/ 574714 w 1251857"/>
                    <a:gd name="connsiteX92" fmla="*/ 574714 w 1251857"/>
                    <a:gd name="connsiteY92" fmla="*/ 574714 w 1251857"/>
                    <a:gd name="connsiteX93" fmla="*/ 574714 w 1251857"/>
                    <a:gd name="connsiteY93" fmla="*/ 574714 w 1251857"/>
                    <a:gd name="connsiteX94" fmla="*/ 574714 w 1251857"/>
                    <a:gd name="connsiteY94" fmla="*/ 574714 w 1251857"/>
                    <a:gd name="connsiteX95" fmla="*/ 574714 w 1251857"/>
                    <a:gd name="connsiteY95" fmla="*/ 574714 w 1251857"/>
                    <a:gd name="connsiteX96" fmla="*/ 574714 w 1251857"/>
                    <a:gd name="connsiteY96" fmla="*/ 574714 w 1251857"/>
                    <a:gd name="connsiteX97" fmla="*/ 574714 w 1251857"/>
                    <a:gd name="connsiteY97" fmla="*/ 574714 w 1251857"/>
                    <a:gd name="connsiteX98" fmla="*/ 574714 w 1251857"/>
                    <a:gd name="connsiteY98" fmla="*/ 574714 w 1251857"/>
                    <a:gd name="connsiteX99" fmla="*/ 574714 w 1251857"/>
                    <a:gd name="connsiteY99" fmla="*/ 574714 w 1251857"/>
                    <a:gd name="connsiteX100" fmla="*/ 574714 w 1251857"/>
                    <a:gd name="connsiteY100" fmla="*/ 574714 w 1251857"/>
                    <a:gd name="connsiteX101" fmla="*/ 574714 w 1251857"/>
                    <a:gd name="connsiteY101" fmla="*/ 574714 w 1251857"/>
                    <a:gd name="connsiteX102" fmla="*/ 574714 w 1251857"/>
                    <a:gd name="connsiteY102" fmla="*/ 574714 w 1251857"/>
                    <a:gd name="connsiteX103" fmla="*/ 574714 w 1251857"/>
                    <a:gd name="connsiteY103" fmla="*/ 574714 w 1251857"/>
                    <a:gd name="connsiteX104" fmla="*/ 574714 w 1251857"/>
                    <a:gd name="connsiteY104" fmla="*/ 574714 w 1251857"/>
                    <a:gd name="connsiteX105" fmla="*/ 574714 w 1251857"/>
                    <a:gd name="connsiteY105" fmla="*/ 574714 w 1251857"/>
                    <a:gd name="connsiteX106" fmla="*/ 574714 w 1251857"/>
                    <a:gd name="connsiteY106" fmla="*/ 574714 w 1251857"/>
                    <a:gd name="connsiteX107" fmla="*/ 574714 w 1251857"/>
                    <a:gd name="connsiteY107" fmla="*/ 574714 w 1251857"/>
                    <a:gd name="connsiteX108" fmla="*/ 574714 w 1251857"/>
                    <a:gd name="connsiteY108" fmla="*/ 574714 w 1251857"/>
                    <a:gd name="connsiteX109" fmla="*/ 574714 w 1251857"/>
                    <a:gd name="connsiteY109" fmla="*/ 574714 w 1251857"/>
                    <a:gd name="connsiteX110" fmla="*/ 574714 w 1251857"/>
                    <a:gd name="connsiteY110" fmla="*/ 574714 w 1251857"/>
                    <a:gd name="connsiteX111" fmla="*/ 574714 w 1251857"/>
                    <a:gd name="connsiteY111" fmla="*/ 574714 w 1251857"/>
                    <a:gd name="connsiteX112" fmla="*/ 574714 w 1251857"/>
                    <a:gd name="connsiteY112" fmla="*/ 574714 w 1251857"/>
                    <a:gd name="connsiteX113" fmla="*/ 574714 w 1251857"/>
                    <a:gd name="connsiteY113" fmla="*/ 574714 w 1251857"/>
                    <a:gd name="connsiteX114" fmla="*/ 574714 w 1251857"/>
                    <a:gd name="connsiteY114" fmla="*/ 574714 w 1251857"/>
                    <a:gd name="connsiteX115" fmla="*/ 574714 w 1251857"/>
                    <a:gd name="connsiteY115" fmla="*/ 574714 w 1251857"/>
                    <a:gd name="connsiteX116" fmla="*/ 574714 w 1251857"/>
                    <a:gd name="connsiteY116" fmla="*/ 574714 w 1251857"/>
                    <a:gd name="connsiteX117" fmla="*/ 574714 w 1251857"/>
                    <a:gd name="connsiteY117" fmla="*/ 574714 w 1251857"/>
                    <a:gd name="connsiteX118" fmla="*/ 574714 w 1251857"/>
                    <a:gd name="connsiteY118" fmla="*/ 574714 w 1251857"/>
                    <a:gd name="connsiteX119" fmla="*/ 574714 w 1251857"/>
                    <a:gd name="connsiteY119" fmla="*/ 574714 w 1251857"/>
                    <a:gd name="connsiteX120" fmla="*/ 574714 w 1251857"/>
                    <a:gd name="connsiteY120" fmla="*/ 574714 w 1251857"/>
                    <a:gd name="connsiteX121" fmla="*/ 574714 w 1251857"/>
                    <a:gd name="connsiteY121" fmla="*/ 574714 w 1251857"/>
                    <a:gd name="connsiteX122" fmla="*/ 574714 w 1251857"/>
                    <a:gd name="connsiteY122" fmla="*/ 574714 w 1251857"/>
                    <a:gd name="connsiteX123" fmla="*/ 574714 w 1251857"/>
                    <a:gd name="connsiteY123" fmla="*/ 574714 w 1251857"/>
                    <a:gd name="connsiteX124" fmla="*/ 574714 w 1251857"/>
                    <a:gd name="connsiteY124" fmla="*/ 574714 w 1251857"/>
                    <a:gd name="connsiteX125" fmla="*/ 574714 w 1251857"/>
                    <a:gd name="connsiteY125" fmla="*/ 574714 w 1251857"/>
                    <a:gd name="connsiteX126" fmla="*/ 574714 w 1251857"/>
                    <a:gd name="connsiteY126" fmla="*/ 574714 w 1251857"/>
                    <a:gd name="connsiteX127" fmla="*/ 574714 w 1251857"/>
                    <a:gd name="connsiteY127" fmla="*/ 574714 w 1251857"/>
                    <a:gd name="connsiteX128" fmla="*/ 574714 w 1251857"/>
                    <a:gd name="connsiteY128" fmla="*/ 574714 w 1251857"/>
                    <a:gd name="connsiteX129" fmla="*/ 574714 w 1251857"/>
                    <a:gd name="connsiteY129" fmla="*/ 574714 w 1251857"/>
                    <a:gd name="connsiteX130" fmla="*/ 574714 w 1251857"/>
                    <a:gd name="connsiteY130" fmla="*/ 574714 w 1251857"/>
                    <a:gd name="connsiteX131" fmla="*/ 574714 w 1251857"/>
                    <a:gd name="connsiteY131" fmla="*/ 574714 w 1251857"/>
                    <a:gd name="connsiteX132" fmla="*/ 574714 w 1251857"/>
                    <a:gd name="connsiteY132" fmla="*/ 574714 w 1251857"/>
                    <a:gd name="connsiteX133" fmla="*/ 574714 w 1251857"/>
                    <a:gd name="connsiteY133" fmla="*/ 574714 w 1251857"/>
                    <a:gd name="connsiteX134" fmla="*/ 574714 w 1251857"/>
                    <a:gd name="connsiteY134" fmla="*/ 574714 w 1251857"/>
                    <a:gd name="connsiteX135" fmla="*/ 574714 w 1251857"/>
                    <a:gd name="connsiteY135" fmla="*/ 574714 w 1251857"/>
                    <a:gd name="connsiteX136" fmla="*/ 574714 w 1251857"/>
                    <a:gd name="connsiteY136" fmla="*/ 574714 w 1251857"/>
                    <a:gd name="connsiteX137" fmla="*/ 574714 w 1251857"/>
                    <a:gd name="connsiteY137" fmla="*/ 574714 w 1251857"/>
                    <a:gd name="connsiteX138" fmla="*/ 574714 w 1251857"/>
                    <a:gd name="connsiteY138" fmla="*/ 574714 w 1251857"/>
                    <a:gd name="connsiteX139" fmla="*/ 574714 w 1251857"/>
                    <a:gd name="connsiteY139" fmla="*/ 574714 w 1251857"/>
                    <a:gd name="connsiteX140" fmla="*/ 574714 w 1251857"/>
                    <a:gd name="connsiteY140" fmla="*/ 574714 w 1251857"/>
                    <a:gd name="connsiteX141" fmla="*/ 574714 w 1251857"/>
                    <a:gd name="connsiteY141" fmla="*/ 574714 w 1251857"/>
                    <a:gd name="connsiteX142" fmla="*/ 574714 w 1251857"/>
                    <a:gd name="connsiteY142" fmla="*/ 574714 w 1251857"/>
                    <a:gd name="connsiteX143" fmla="*/ 574714 w 1251857"/>
                    <a:gd name="connsiteY143" fmla="*/ 574714 w 1251857"/>
                    <a:gd name="connsiteX144" fmla="*/ 574714 w 1251857"/>
                    <a:gd name="connsiteY144" fmla="*/ 574714 w 1251857"/>
                    <a:gd name="connsiteX145" fmla="*/ 574714 w 1251857"/>
                    <a:gd name="connsiteY145" fmla="*/ 574714 w 1251857"/>
                    <a:gd name="connsiteX146" fmla="*/ 574714 w 1251857"/>
                    <a:gd name="connsiteY146" fmla="*/ 574714 w 1251857"/>
                    <a:gd name="connsiteX147" fmla="*/ 574714 w 1251857"/>
                    <a:gd name="connsiteY147" fmla="*/ 574714 w 1251857"/>
                    <a:gd name="connsiteX148" fmla="*/ 574714 w 1251857"/>
                    <a:gd name="connsiteY148" fmla="*/ 574714 w 1251857"/>
                    <a:gd name="connsiteX149" fmla="*/ 574714 w 1251857"/>
                    <a:gd name="connsiteY149" fmla="*/ 574714 w 1251857"/>
                    <a:gd name="connsiteX150" fmla="*/ 574714 w 1251857"/>
                    <a:gd name="connsiteY150" fmla="*/ 574714 w 1251857"/>
                    <a:gd name="connsiteX151" fmla="*/ 574714 w 1251857"/>
                    <a:gd name="connsiteY151" fmla="*/ 574714 w 1251857"/>
                    <a:gd name="connsiteX152" fmla="*/ 574714 w 1251857"/>
                    <a:gd name="connsiteY152" fmla="*/ 574714 w 1251857"/>
                    <a:gd name="connsiteX153" fmla="*/ 574714 w 1251857"/>
                    <a:gd name="connsiteY153" fmla="*/ 574714 w 1251857"/>
                    <a:gd name="connsiteX154" fmla="*/ 574714 w 1251857"/>
                    <a:gd name="connsiteY154" fmla="*/ 574714 w 1251857"/>
                    <a:gd name="connsiteX155" fmla="*/ 574714 w 1251857"/>
                    <a:gd name="connsiteY155" fmla="*/ 574714 w 1251857"/>
                    <a:gd name="connsiteX156" fmla="*/ 574714 w 1251857"/>
                    <a:gd name="connsiteY156" fmla="*/ 574714 w 1251857"/>
                    <a:gd name="connsiteX157" fmla="*/ 574714 w 1251857"/>
                    <a:gd name="connsiteY157" fmla="*/ 574714 w 1251857"/>
                    <a:gd name="connsiteX158" fmla="*/ 574714 w 1251857"/>
                    <a:gd name="connsiteY158" fmla="*/ 574714 w 1251857"/>
                    <a:gd name="connsiteX159" fmla="*/ 574714 w 1251857"/>
                    <a:gd name="connsiteY159" fmla="*/ 574714 w 1251857"/>
                    <a:gd name="connsiteX160" fmla="*/ 574714 w 1251857"/>
                    <a:gd name="connsiteY160" fmla="*/ 574714 w 1251857"/>
                    <a:gd name="connsiteX161" fmla="*/ 574714 w 1251857"/>
                    <a:gd name="connsiteY161" fmla="*/ 574714 w 1251857"/>
                    <a:gd name="connsiteX162" fmla="*/ 574714 w 1251857"/>
                    <a:gd name="connsiteY162" fmla="*/ 574714 w 1251857"/>
                    <a:gd name="connsiteX163" fmla="*/ 574714 w 1251857"/>
                    <a:gd name="connsiteY163" fmla="*/ 574714 w 1251857"/>
                    <a:gd name="connsiteX164" fmla="*/ 574714 w 1251857"/>
                    <a:gd name="connsiteY164" fmla="*/ 574714 w 1251857"/>
                    <a:gd name="connsiteX165" fmla="*/ 574714 w 1251857"/>
                    <a:gd name="connsiteY165" fmla="*/ 574714 w 1251857"/>
                    <a:gd name="connsiteX166" fmla="*/ 574714 w 1251857"/>
                    <a:gd name="connsiteY166" fmla="*/ 574714 w 1251857"/>
                    <a:gd name="connsiteX167" fmla="*/ 574714 w 1251857"/>
                    <a:gd name="connsiteY167" fmla="*/ 574714 w 1251857"/>
                    <a:gd name="connsiteX168" fmla="*/ 574714 w 1251857"/>
                    <a:gd name="connsiteY168" fmla="*/ 574714 w 1251857"/>
                    <a:gd name="connsiteX169" fmla="*/ 574714 w 1251857"/>
                    <a:gd name="connsiteY169" fmla="*/ 574714 w 1251857"/>
                    <a:gd name="connsiteX170" fmla="*/ 574714 w 1251857"/>
                    <a:gd name="connsiteY170" fmla="*/ 574714 w 1251857"/>
                    <a:gd name="connsiteX171" fmla="*/ 574714 w 1251857"/>
                    <a:gd name="connsiteY171" fmla="*/ 574714 w 1251857"/>
                    <a:gd name="connsiteX172" fmla="*/ 574714 w 1251857"/>
                    <a:gd name="connsiteY172" fmla="*/ 574714 w 1251857"/>
                    <a:gd name="connsiteX173" fmla="*/ 574714 w 1251857"/>
                    <a:gd name="connsiteY173" fmla="*/ 574714 w 1251857"/>
                    <a:gd name="connsiteX174" fmla="*/ 574714 w 1251857"/>
                    <a:gd name="connsiteY174" fmla="*/ 574714 w 1251857"/>
                    <a:gd name="connsiteX175" fmla="*/ 574714 w 1251857"/>
                    <a:gd name="connsiteY175" fmla="*/ 574714 w 1251857"/>
                    <a:gd name="connsiteX176" fmla="*/ 574714 w 1251857"/>
                    <a:gd name="connsiteY176" fmla="*/ 574714 w 1251857"/>
                    <a:gd name="connsiteX177" fmla="*/ 574714 w 1251857"/>
                    <a:gd name="connsiteY177" fmla="*/ 574714 w 1251857"/>
                    <a:gd name="connsiteX178" fmla="*/ 574714 w 1251857"/>
                    <a:gd name="connsiteY178" fmla="*/ 574714 w 1251857"/>
                    <a:gd name="connsiteX179" fmla="*/ 574714 w 1251857"/>
                    <a:gd name="connsiteY179" fmla="*/ 574714 w 1251857"/>
                    <a:gd name="connsiteX180" fmla="*/ 574714 w 1251857"/>
                    <a:gd name="connsiteY180" fmla="*/ 574714 w 1251857"/>
                    <a:gd name="connsiteX181" fmla="*/ 574714 w 1251857"/>
                    <a:gd name="connsiteY181" fmla="*/ 574714 w 1251857"/>
                    <a:gd name="connsiteX182" fmla="*/ 574714 w 1251857"/>
                    <a:gd name="connsiteY182" fmla="*/ 574714 w 1251857"/>
                    <a:gd name="connsiteX183" fmla="*/ 574714 w 1251857"/>
                    <a:gd name="connsiteY183" fmla="*/ 574714 w 1251857"/>
                    <a:gd name="connsiteX184" fmla="*/ 574714 w 1251857"/>
                    <a:gd name="connsiteY184" fmla="*/ 574714 w 1251857"/>
                    <a:gd name="connsiteX185" fmla="*/ 574714 w 1251857"/>
                    <a:gd name="connsiteY185" fmla="*/ 574714 w 1251857"/>
                    <a:gd name="connsiteX186" fmla="*/ 574714 w 1251857"/>
                    <a:gd name="connsiteY186" fmla="*/ 574714 w 1251857"/>
                    <a:gd name="connsiteX187" fmla="*/ 574714 w 1251857"/>
                    <a:gd name="connsiteY187" fmla="*/ 574714 w 1251857"/>
                    <a:gd name="connsiteX188" fmla="*/ 574714 w 1251857"/>
                    <a:gd name="connsiteY188" fmla="*/ 574714 w 1251857"/>
                    <a:gd name="connsiteX189" fmla="*/ 574714 w 1251857"/>
                    <a:gd name="connsiteY189" fmla="*/ 574714 w 1251857"/>
                    <a:gd name="connsiteX190" fmla="*/ 574714 w 1251857"/>
                    <a:gd name="connsiteY190" fmla="*/ 574714 w 1251857"/>
                    <a:gd name="connsiteX191" fmla="*/ 574714 w 1251857"/>
                    <a:gd name="connsiteY191" fmla="*/ 574714 w 1251857"/>
                    <a:gd name="connsiteX192" fmla="*/ 574714 w 1251857"/>
                    <a:gd name="connsiteY192" fmla="*/ 574714 w 1251857"/>
                    <a:gd name="connsiteX193" fmla="*/ 574714 w 1251857"/>
                    <a:gd name="connsiteY193" fmla="*/ 574714 w 1251857"/>
                    <a:gd name="connsiteX194" fmla="*/ 574714 w 1251857"/>
                    <a:gd name="connsiteY194" fmla="*/ 574714 w 1251857"/>
                    <a:gd name="connsiteX195" fmla="*/ 574714 w 1251857"/>
                    <a:gd name="connsiteY195" fmla="*/ 574714 w 1251857"/>
                    <a:gd name="connsiteX196" fmla="*/ 574714 w 1251857"/>
                    <a:gd name="connsiteY196" fmla="*/ 574714 w 1251857"/>
                    <a:gd name="connsiteX197" fmla="*/ 574714 w 1251857"/>
                    <a:gd name="connsiteY197" fmla="*/ 574714 w 1251857"/>
                    <a:gd name="connsiteX198" fmla="*/ 574714 w 1251857"/>
                    <a:gd name="connsiteY198" fmla="*/ 574714 w 1251857"/>
                    <a:gd name="connsiteX199" fmla="*/ 574714 w 1251857"/>
                    <a:gd name="connsiteY199" fmla="*/ 574714 w 1251857"/>
                    <a:gd name="connsiteX200" fmla="*/ 574714 w 1251857"/>
                    <a:gd name="connsiteY200" fmla="*/ 574714 w 1251857"/>
                    <a:gd name="connsiteX201" fmla="*/ 574714 w 1251857"/>
                    <a:gd name="connsiteY201" fmla="*/ 574714 w 1251857"/>
                    <a:gd name="connsiteX202" fmla="*/ 574714 w 1251857"/>
                    <a:gd name="connsiteY202" fmla="*/ 574714 w 1251857"/>
                    <a:gd name="connsiteX203" fmla="*/ 574714 w 1251857"/>
                    <a:gd name="connsiteY203" fmla="*/ 574714 w 1251857"/>
                    <a:gd name="connsiteX204" fmla="*/ 574714 w 1251857"/>
                    <a:gd name="connsiteY204" fmla="*/ 574714 w 1251857"/>
                    <a:gd name="connsiteX205" fmla="*/ 574714 w 1251857"/>
                    <a:gd name="connsiteY205" fmla="*/ 574714 w 1251857"/>
                    <a:gd name="connsiteX206" fmla="*/ 574714 w 1251857"/>
                    <a:gd name="connsiteY206" fmla="*/ 574714 w 1251857"/>
                    <a:gd name="connsiteX207" fmla="*/ 574714 w 1251857"/>
                    <a:gd name="connsiteY207" fmla="*/ 574714 w 1251857"/>
                    <a:gd name="connsiteX208" fmla="*/ 574714 w 1251857"/>
                    <a:gd name="connsiteY208" fmla="*/ 574714 w 1251857"/>
                    <a:gd name="connsiteX209" fmla="*/ 574714 w 1251857"/>
                    <a:gd name="connsiteY20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1208484" h="1524000">
                      <a:moveTo>
                        <a:pt x="1130586" y="1072531"/>
                      </a:moveTo>
                      <a:cubicBezTo>
                        <a:pt x="1106800" y="1048745"/>
                        <a:pt x="1079261" y="1030112"/>
                        <a:pt x="1049341" y="1017033"/>
                      </a:cubicBezTo>
                      <a:lnTo>
                        <a:pt x="1049341" y="616340"/>
                      </a:lnTo>
                      <a:lnTo>
                        <a:pt x="1049341" y="458076"/>
                      </a:lnTo>
                      <a:cubicBezTo>
                        <a:pt x="1049341" y="394887"/>
                        <a:pt x="997944" y="343479"/>
                        <a:pt x="934773" y="343479"/>
                      </a:cubicBezTo>
                      <a:lnTo>
                        <a:pt x="886802" y="343479"/>
                      </a:lnTo>
                      <a:lnTo>
                        <a:pt x="886802" y="295991"/>
                      </a:lnTo>
                      <a:lnTo>
                        <a:pt x="973920" y="295991"/>
                      </a:lnTo>
                      <a:cubicBezTo>
                        <a:pt x="990360" y="295991"/>
                        <a:pt x="1003686" y="282661"/>
                        <a:pt x="1003686" y="266225"/>
                      </a:cubicBezTo>
                      <a:lnTo>
                        <a:pt x="1003686" y="30463"/>
                      </a:lnTo>
                      <a:cubicBezTo>
                        <a:pt x="1003686" y="14024"/>
                        <a:pt x="990360" y="698"/>
                        <a:pt x="973920" y="698"/>
                      </a:cubicBezTo>
                      <a:lnTo>
                        <a:pt x="76121" y="698"/>
                      </a:lnTo>
                      <a:cubicBezTo>
                        <a:pt x="59684" y="698"/>
                        <a:pt x="46355" y="14024"/>
                        <a:pt x="46355" y="30463"/>
                      </a:cubicBezTo>
                      <a:lnTo>
                        <a:pt x="46355" y="266225"/>
                      </a:lnTo>
                      <a:cubicBezTo>
                        <a:pt x="46355" y="282661"/>
                        <a:pt x="59684" y="295991"/>
                        <a:pt x="76121" y="295991"/>
                      </a:cubicBezTo>
                      <a:lnTo>
                        <a:pt x="163239" y="295991"/>
                      </a:lnTo>
                      <a:lnTo>
                        <a:pt x="163239" y="343479"/>
                      </a:lnTo>
                      <a:lnTo>
                        <a:pt x="115266" y="343479"/>
                      </a:lnTo>
                      <a:cubicBezTo>
                        <a:pt x="52091" y="343479"/>
                        <a:pt x="698" y="394887"/>
                        <a:pt x="698" y="458076"/>
                      </a:cubicBezTo>
                      <a:lnTo>
                        <a:pt x="698" y="616340"/>
                      </a:lnTo>
                      <a:lnTo>
                        <a:pt x="698" y="1222294"/>
                      </a:lnTo>
                      <a:lnTo>
                        <a:pt x="698" y="1410127"/>
                      </a:lnTo>
                      <a:cubicBezTo>
                        <a:pt x="698" y="1473301"/>
                        <a:pt x="52094" y="1524695"/>
                        <a:pt x="115266" y="1524695"/>
                      </a:cubicBezTo>
                      <a:lnTo>
                        <a:pt x="934770" y="1524695"/>
                      </a:lnTo>
                      <a:lnTo>
                        <a:pt x="935562" y="1524698"/>
                      </a:lnTo>
                      <a:cubicBezTo>
                        <a:pt x="935844" y="1524698"/>
                        <a:pt x="936124" y="1524698"/>
                        <a:pt x="936407" y="1524698"/>
                      </a:cubicBezTo>
                      <a:cubicBezTo>
                        <a:pt x="937699" y="1524698"/>
                        <a:pt x="938982" y="1524683"/>
                        <a:pt x="940264" y="1524620"/>
                      </a:cubicBezTo>
                      <a:cubicBezTo>
                        <a:pt x="941276" y="1524632"/>
                        <a:pt x="942280" y="1524695"/>
                        <a:pt x="943292" y="1524695"/>
                      </a:cubicBezTo>
                      <a:cubicBezTo>
                        <a:pt x="1014045" y="1524695"/>
                        <a:pt x="1080559" y="1497144"/>
                        <a:pt x="1130586" y="1447114"/>
                      </a:cubicBezTo>
                      <a:cubicBezTo>
                        <a:pt x="1180616" y="1397084"/>
                        <a:pt x="1208167" y="1330572"/>
                        <a:pt x="1208167" y="1259819"/>
                      </a:cubicBezTo>
                      <a:cubicBezTo>
                        <a:pt x="1208164" y="1189072"/>
                        <a:pt x="1180613" y="1122558"/>
                        <a:pt x="1130586" y="1072531"/>
                      </a:cubicBezTo>
                      <a:close/>
                      <a:moveTo>
                        <a:pt x="596489" y="1126481"/>
                      </a:moveTo>
                      <a:cubicBezTo>
                        <a:pt x="580050" y="1126481"/>
                        <a:pt x="566724" y="1139810"/>
                        <a:pt x="566724" y="1156247"/>
                      </a:cubicBezTo>
                      <a:lnTo>
                        <a:pt x="566724" y="1192531"/>
                      </a:lnTo>
                      <a:lnTo>
                        <a:pt x="483315" y="1192531"/>
                      </a:lnTo>
                      <a:lnTo>
                        <a:pt x="483315" y="1156247"/>
                      </a:lnTo>
                      <a:cubicBezTo>
                        <a:pt x="483315" y="1139810"/>
                        <a:pt x="469988" y="1126481"/>
                        <a:pt x="453549" y="1126481"/>
                      </a:cubicBezTo>
                      <a:cubicBezTo>
                        <a:pt x="437109" y="1126481"/>
                        <a:pt x="423783" y="1139810"/>
                        <a:pt x="423783" y="1156247"/>
                      </a:cubicBezTo>
                      <a:lnTo>
                        <a:pt x="423783" y="1192531"/>
                      </a:lnTo>
                      <a:lnTo>
                        <a:pt x="415217" y="1192531"/>
                      </a:lnTo>
                      <a:cubicBezTo>
                        <a:pt x="398557" y="1192531"/>
                        <a:pt x="385005" y="1178976"/>
                        <a:pt x="385005" y="1162319"/>
                      </a:cubicBezTo>
                      <a:lnTo>
                        <a:pt x="385005" y="1088113"/>
                      </a:lnTo>
                      <a:cubicBezTo>
                        <a:pt x="385005" y="1079246"/>
                        <a:pt x="381052" y="1070837"/>
                        <a:pt x="374218" y="1065182"/>
                      </a:cubicBezTo>
                      <a:cubicBezTo>
                        <a:pt x="319425" y="1019837"/>
                        <a:pt x="288115" y="953085"/>
                        <a:pt x="288314" y="882049"/>
                      </a:cubicBezTo>
                      <a:cubicBezTo>
                        <a:pt x="288674" y="755003"/>
                        <a:pt x="392550" y="649204"/>
                        <a:pt x="519905" y="646109"/>
                      </a:cubicBezTo>
                      <a:lnTo>
                        <a:pt x="528999" y="646109"/>
                      </a:lnTo>
                      <a:cubicBezTo>
                        <a:pt x="589783" y="646903"/>
                        <a:pt x="646820" y="670436"/>
                        <a:pt x="690415" y="713019"/>
                      </a:cubicBezTo>
                      <a:cubicBezTo>
                        <a:pt x="736400" y="757932"/>
                        <a:pt x="761721" y="818208"/>
                        <a:pt x="761721" y="882736"/>
                      </a:cubicBezTo>
                      <a:cubicBezTo>
                        <a:pt x="761721" y="953501"/>
                        <a:pt x="730411" y="1020004"/>
                        <a:pt x="675821" y="1065185"/>
                      </a:cubicBezTo>
                      <a:cubicBezTo>
                        <a:pt x="668987" y="1070840"/>
                        <a:pt x="665034" y="1079249"/>
                        <a:pt x="665034" y="1088116"/>
                      </a:cubicBezTo>
                      <a:lnTo>
                        <a:pt x="665034" y="1162322"/>
                      </a:lnTo>
                      <a:cubicBezTo>
                        <a:pt x="665034" y="1178982"/>
                        <a:pt x="651478" y="1192534"/>
                        <a:pt x="634819" y="1192534"/>
                      </a:cubicBezTo>
                      <a:lnTo>
                        <a:pt x="626255" y="1192534"/>
                      </a:lnTo>
                      <a:lnTo>
                        <a:pt x="626255" y="1156250"/>
                      </a:lnTo>
                      <a:cubicBezTo>
                        <a:pt x="626255" y="1139807"/>
                        <a:pt x="612929" y="1126481"/>
                        <a:pt x="596489" y="1126481"/>
                      </a:cubicBezTo>
                      <a:close/>
                      <a:moveTo>
                        <a:pt x="60229" y="646106"/>
                      </a:moveTo>
                      <a:lnTo>
                        <a:pt x="348241" y="646106"/>
                      </a:lnTo>
                      <a:cubicBezTo>
                        <a:pt x="276134" y="700324"/>
                        <a:pt x="229054" y="786287"/>
                        <a:pt x="228783" y="881876"/>
                      </a:cubicBezTo>
                      <a:cubicBezTo>
                        <a:pt x="228545" y="966003"/>
                        <a:pt x="263614" y="1045319"/>
                        <a:pt x="325470" y="1101675"/>
                      </a:cubicBezTo>
                      <a:lnTo>
                        <a:pt x="325470" y="1162316"/>
                      </a:lnTo>
                      <a:cubicBezTo>
                        <a:pt x="325470" y="1172913"/>
                        <a:pt x="327331" y="1183084"/>
                        <a:pt x="330718" y="1192528"/>
                      </a:cubicBezTo>
                      <a:lnTo>
                        <a:pt x="60229" y="1192528"/>
                      </a:lnTo>
                      <a:lnTo>
                        <a:pt x="60229" y="646106"/>
                      </a:lnTo>
                      <a:close/>
                      <a:moveTo>
                        <a:pt x="887320" y="1000605"/>
                      </a:moveTo>
                      <a:cubicBezTo>
                        <a:pt x="884758" y="1001159"/>
                        <a:pt x="882204" y="1001751"/>
                        <a:pt x="879659" y="1002379"/>
                      </a:cubicBezTo>
                      <a:cubicBezTo>
                        <a:pt x="850259" y="1009657"/>
                        <a:pt x="822119" y="1022072"/>
                        <a:pt x="796449" y="1039283"/>
                      </a:cubicBezTo>
                      <a:cubicBezTo>
                        <a:pt x="796428" y="1039298"/>
                        <a:pt x="796407" y="1039310"/>
                        <a:pt x="796389" y="1039324"/>
                      </a:cubicBezTo>
                      <a:cubicBezTo>
                        <a:pt x="792823" y="1041718"/>
                        <a:pt x="789299" y="1044191"/>
                        <a:pt x="785831" y="1046769"/>
                      </a:cubicBezTo>
                      <a:cubicBezTo>
                        <a:pt x="785790" y="1046799"/>
                        <a:pt x="785751" y="1046831"/>
                        <a:pt x="785706" y="1046861"/>
                      </a:cubicBezTo>
                      <a:cubicBezTo>
                        <a:pt x="782483" y="1049263"/>
                        <a:pt x="779307" y="1051752"/>
                        <a:pt x="776173" y="1054312"/>
                      </a:cubicBezTo>
                      <a:cubicBezTo>
                        <a:pt x="775842" y="1054579"/>
                        <a:pt x="775509" y="1054841"/>
                        <a:pt x="775181" y="1055112"/>
                      </a:cubicBezTo>
                      <a:cubicBezTo>
                        <a:pt x="772184" y="1057586"/>
                        <a:pt x="769234" y="1060140"/>
                        <a:pt x="766323" y="1062759"/>
                      </a:cubicBezTo>
                      <a:cubicBezTo>
                        <a:pt x="765746" y="1063280"/>
                        <a:pt x="765174" y="1063807"/>
                        <a:pt x="764600" y="1064334"/>
                      </a:cubicBezTo>
                      <a:cubicBezTo>
                        <a:pt x="761689" y="1067001"/>
                        <a:pt x="758810" y="1069715"/>
                        <a:pt x="755994" y="1072528"/>
                      </a:cubicBezTo>
                      <a:cubicBezTo>
                        <a:pt x="755962" y="1072558"/>
                        <a:pt x="755935" y="1072591"/>
                        <a:pt x="755905" y="1072623"/>
                      </a:cubicBezTo>
                      <a:cubicBezTo>
                        <a:pt x="753176" y="1075356"/>
                        <a:pt x="750535" y="1078154"/>
                        <a:pt x="747940" y="1080984"/>
                      </a:cubicBezTo>
                      <a:cubicBezTo>
                        <a:pt x="747529" y="1081431"/>
                        <a:pt x="747100" y="1081866"/>
                        <a:pt x="746693" y="1082312"/>
                      </a:cubicBezTo>
                      <a:cubicBezTo>
                        <a:pt x="746383" y="1082654"/>
                        <a:pt x="746097" y="1083012"/>
                        <a:pt x="745788" y="1083357"/>
                      </a:cubicBezTo>
                      <a:cubicBezTo>
                        <a:pt x="743439" y="1085979"/>
                        <a:pt x="741132" y="1088634"/>
                        <a:pt x="738897" y="1091337"/>
                      </a:cubicBezTo>
                      <a:cubicBezTo>
                        <a:pt x="738614" y="1091679"/>
                        <a:pt x="738326" y="1092016"/>
                        <a:pt x="738043" y="1092358"/>
                      </a:cubicBezTo>
                      <a:cubicBezTo>
                        <a:pt x="735763" y="1095144"/>
                        <a:pt x="733563" y="1097984"/>
                        <a:pt x="731405" y="1100853"/>
                      </a:cubicBezTo>
                      <a:cubicBezTo>
                        <a:pt x="730601" y="1101922"/>
                        <a:pt x="729807" y="1102996"/>
                        <a:pt x="729021" y="1104077"/>
                      </a:cubicBezTo>
                      <a:cubicBezTo>
                        <a:pt x="727500" y="1106163"/>
                        <a:pt x="726017" y="1108271"/>
                        <a:pt x="724559" y="1110399"/>
                      </a:cubicBezTo>
                      <a:lnTo>
                        <a:pt x="724559" y="1101675"/>
                      </a:lnTo>
                      <a:cubicBezTo>
                        <a:pt x="786183" y="1045528"/>
                        <a:pt x="821247" y="966524"/>
                        <a:pt x="821247" y="882730"/>
                      </a:cubicBezTo>
                      <a:cubicBezTo>
                        <a:pt x="821247" y="802036"/>
                        <a:pt x="789555" y="726637"/>
                        <a:pt x="732006" y="670427"/>
                      </a:cubicBezTo>
                      <a:cubicBezTo>
                        <a:pt x="723044" y="661673"/>
                        <a:pt x="713629" y="653559"/>
                        <a:pt x="703815" y="646106"/>
                      </a:cubicBezTo>
                      <a:lnTo>
                        <a:pt x="989800" y="646106"/>
                      </a:lnTo>
                      <a:lnTo>
                        <a:pt x="989800" y="998953"/>
                      </a:lnTo>
                      <a:cubicBezTo>
                        <a:pt x="960678" y="993685"/>
                        <a:pt x="931314" y="993366"/>
                        <a:pt x="902787" y="997751"/>
                      </a:cubicBezTo>
                      <a:cubicBezTo>
                        <a:pt x="897607" y="998546"/>
                        <a:pt x="892443" y="999498"/>
                        <a:pt x="887320" y="1000605"/>
                      </a:cubicBezTo>
                      <a:close/>
                      <a:moveTo>
                        <a:pt x="105886" y="60229"/>
                      </a:moveTo>
                      <a:lnTo>
                        <a:pt x="944152" y="60229"/>
                      </a:lnTo>
                      <a:lnTo>
                        <a:pt x="944152" y="236459"/>
                      </a:lnTo>
                      <a:lnTo>
                        <a:pt x="857034" y="236459"/>
                      </a:lnTo>
                      <a:lnTo>
                        <a:pt x="193004" y="236459"/>
                      </a:lnTo>
                      <a:lnTo>
                        <a:pt x="105886" y="236459"/>
                      </a:lnTo>
                      <a:lnTo>
                        <a:pt x="105886" y="60229"/>
                      </a:lnTo>
                      <a:close/>
                      <a:moveTo>
                        <a:pt x="222770" y="295991"/>
                      </a:moveTo>
                      <a:lnTo>
                        <a:pt x="827271" y="295991"/>
                      </a:lnTo>
                      <a:lnTo>
                        <a:pt x="827271" y="343479"/>
                      </a:lnTo>
                      <a:lnTo>
                        <a:pt x="222770" y="343479"/>
                      </a:lnTo>
                      <a:lnTo>
                        <a:pt x="222770" y="295991"/>
                      </a:lnTo>
                      <a:close/>
                      <a:moveTo>
                        <a:pt x="115266" y="403010"/>
                      </a:moveTo>
                      <a:lnTo>
                        <a:pt x="193001" y="403010"/>
                      </a:lnTo>
                      <a:lnTo>
                        <a:pt x="857034" y="403010"/>
                      </a:lnTo>
                      <a:lnTo>
                        <a:pt x="934770" y="403010"/>
                      </a:lnTo>
                      <a:cubicBezTo>
                        <a:pt x="965116" y="403010"/>
                        <a:pt x="989806" y="427712"/>
                        <a:pt x="989806" y="458076"/>
                      </a:cubicBezTo>
                      <a:lnTo>
                        <a:pt x="989806" y="586574"/>
                      </a:lnTo>
                      <a:lnTo>
                        <a:pt x="532714" y="586574"/>
                      </a:lnTo>
                      <a:cubicBezTo>
                        <a:pt x="528296" y="586479"/>
                        <a:pt x="523858" y="586476"/>
                        <a:pt x="519408" y="586574"/>
                      </a:cubicBezTo>
                      <a:lnTo>
                        <a:pt x="60229" y="586574"/>
                      </a:lnTo>
                      <a:lnTo>
                        <a:pt x="60229" y="518102"/>
                      </a:lnTo>
                      <a:lnTo>
                        <a:pt x="757426" y="518102"/>
                      </a:lnTo>
                      <a:cubicBezTo>
                        <a:pt x="773866" y="518102"/>
                        <a:pt x="787192" y="504773"/>
                        <a:pt x="787192" y="488336"/>
                      </a:cubicBezTo>
                      <a:cubicBezTo>
                        <a:pt x="787192" y="471896"/>
                        <a:pt x="773866" y="458570"/>
                        <a:pt x="757426" y="458570"/>
                      </a:cubicBezTo>
                      <a:lnTo>
                        <a:pt x="60229" y="458570"/>
                      </a:lnTo>
                      <a:lnTo>
                        <a:pt x="60229" y="458076"/>
                      </a:lnTo>
                      <a:cubicBezTo>
                        <a:pt x="60229" y="427712"/>
                        <a:pt x="84919" y="403010"/>
                        <a:pt x="115266" y="403010"/>
                      </a:cubicBezTo>
                      <a:close/>
                      <a:moveTo>
                        <a:pt x="775946" y="1465166"/>
                      </a:moveTo>
                      <a:lnTo>
                        <a:pt x="115266" y="1465166"/>
                      </a:lnTo>
                      <a:cubicBezTo>
                        <a:pt x="84919" y="1465166"/>
                        <a:pt x="60229" y="1440476"/>
                        <a:pt x="60229" y="1410130"/>
                      </a:cubicBezTo>
                      <a:lnTo>
                        <a:pt x="60229" y="1252062"/>
                      </a:lnTo>
                      <a:lnTo>
                        <a:pt x="415217" y="1252062"/>
                      </a:lnTo>
                      <a:lnTo>
                        <a:pt x="634819" y="1252062"/>
                      </a:lnTo>
                      <a:lnTo>
                        <a:pt x="678607" y="1252062"/>
                      </a:lnTo>
                      <a:cubicBezTo>
                        <a:pt x="678535" y="1254649"/>
                        <a:pt x="678419" y="1257227"/>
                        <a:pt x="678419" y="1259825"/>
                      </a:cubicBezTo>
                      <a:cubicBezTo>
                        <a:pt x="678419" y="1285718"/>
                        <a:pt x="682149" y="1311034"/>
                        <a:pt x="689278" y="1335192"/>
                      </a:cubicBezTo>
                      <a:lnTo>
                        <a:pt x="292612" y="1335192"/>
                      </a:lnTo>
                      <a:cubicBezTo>
                        <a:pt x="276173" y="1335192"/>
                        <a:pt x="262846" y="1348518"/>
                        <a:pt x="262846" y="1364958"/>
                      </a:cubicBezTo>
                      <a:cubicBezTo>
                        <a:pt x="262846" y="1381394"/>
                        <a:pt x="276173" y="1394723"/>
                        <a:pt x="292612" y="1394723"/>
                      </a:cubicBezTo>
                      <a:lnTo>
                        <a:pt x="715248" y="1394723"/>
                      </a:lnTo>
                      <a:cubicBezTo>
                        <a:pt x="721874" y="1405879"/>
                        <a:pt x="729348" y="1416589"/>
                        <a:pt x="737647" y="1426775"/>
                      </a:cubicBezTo>
                      <a:cubicBezTo>
                        <a:pt x="737721" y="1426867"/>
                        <a:pt x="737790" y="1426962"/>
                        <a:pt x="737864" y="1427052"/>
                      </a:cubicBezTo>
                      <a:cubicBezTo>
                        <a:pt x="740308" y="1430043"/>
                        <a:pt x="742847" y="1432969"/>
                        <a:pt x="745431" y="1435868"/>
                      </a:cubicBezTo>
                      <a:cubicBezTo>
                        <a:pt x="745862" y="1436350"/>
                        <a:pt x="746261" y="1436853"/>
                        <a:pt x="746696" y="1437333"/>
                      </a:cubicBezTo>
                      <a:cubicBezTo>
                        <a:pt x="749705" y="1440657"/>
                        <a:pt x="752804" y="1443923"/>
                        <a:pt x="755997" y="1447120"/>
                      </a:cubicBezTo>
                      <a:cubicBezTo>
                        <a:pt x="759170" y="1450293"/>
                        <a:pt x="762412" y="1453370"/>
                        <a:pt x="765716" y="1456362"/>
                      </a:cubicBezTo>
                      <a:cubicBezTo>
                        <a:pt x="766249" y="1456847"/>
                        <a:pt x="766808" y="1457293"/>
                        <a:pt x="767347" y="1457770"/>
                      </a:cubicBezTo>
                      <a:cubicBezTo>
                        <a:pt x="770148" y="1460267"/>
                        <a:pt x="772976" y="1462729"/>
                        <a:pt x="775863" y="1465095"/>
                      </a:cubicBezTo>
                      <a:cubicBezTo>
                        <a:pt x="775893" y="1465116"/>
                        <a:pt x="775920" y="1465143"/>
                        <a:pt x="775946" y="1465166"/>
                      </a:cubicBezTo>
                      <a:close/>
                      <a:moveTo>
                        <a:pt x="1088491" y="1405022"/>
                      </a:moveTo>
                      <a:lnTo>
                        <a:pt x="1088491" y="1405022"/>
                      </a:lnTo>
                      <a:cubicBezTo>
                        <a:pt x="1049707" y="1443807"/>
                        <a:pt x="998141" y="1465166"/>
                        <a:pt x="943289" y="1465166"/>
                      </a:cubicBezTo>
                      <a:cubicBezTo>
                        <a:pt x="940925" y="1465166"/>
                        <a:pt x="938577" y="1465074"/>
                        <a:pt x="936225" y="1464994"/>
                      </a:cubicBezTo>
                      <a:cubicBezTo>
                        <a:pt x="934544" y="1464937"/>
                        <a:pt x="932862" y="1464878"/>
                        <a:pt x="931186" y="1464779"/>
                      </a:cubicBezTo>
                      <a:cubicBezTo>
                        <a:pt x="929594" y="1464687"/>
                        <a:pt x="928013" y="1464559"/>
                        <a:pt x="926426" y="1464431"/>
                      </a:cubicBezTo>
                      <a:cubicBezTo>
                        <a:pt x="924620" y="1464285"/>
                        <a:pt x="922810" y="1464137"/>
                        <a:pt x="921012" y="1463940"/>
                      </a:cubicBezTo>
                      <a:cubicBezTo>
                        <a:pt x="919607" y="1463788"/>
                        <a:pt x="918211" y="1463604"/>
                        <a:pt x="916815" y="1463425"/>
                      </a:cubicBezTo>
                      <a:cubicBezTo>
                        <a:pt x="914848" y="1463172"/>
                        <a:pt x="912883" y="1462916"/>
                        <a:pt x="910930" y="1462607"/>
                      </a:cubicBezTo>
                      <a:cubicBezTo>
                        <a:pt x="909740" y="1462419"/>
                        <a:pt x="908561" y="1462202"/>
                        <a:pt x="907379" y="1461993"/>
                      </a:cubicBezTo>
                      <a:cubicBezTo>
                        <a:pt x="905242" y="1461618"/>
                        <a:pt x="903108" y="1461231"/>
                        <a:pt x="900989" y="1460791"/>
                      </a:cubicBezTo>
                      <a:cubicBezTo>
                        <a:pt x="900021" y="1460589"/>
                        <a:pt x="899063" y="1460359"/>
                        <a:pt x="898096" y="1460142"/>
                      </a:cubicBezTo>
                      <a:cubicBezTo>
                        <a:pt x="895792" y="1459624"/>
                        <a:pt x="893494" y="1459094"/>
                        <a:pt x="891211" y="1458499"/>
                      </a:cubicBezTo>
                      <a:cubicBezTo>
                        <a:pt x="890452" y="1458302"/>
                        <a:pt x="889702" y="1458079"/>
                        <a:pt x="888946" y="1457874"/>
                      </a:cubicBezTo>
                      <a:cubicBezTo>
                        <a:pt x="886493" y="1457204"/>
                        <a:pt x="884046" y="1456514"/>
                        <a:pt x="881626" y="1455752"/>
                      </a:cubicBezTo>
                      <a:cubicBezTo>
                        <a:pt x="881055" y="1455573"/>
                        <a:pt x="880489" y="1455374"/>
                        <a:pt x="879918" y="1455189"/>
                      </a:cubicBezTo>
                      <a:cubicBezTo>
                        <a:pt x="877343" y="1454356"/>
                        <a:pt x="874780" y="1453492"/>
                        <a:pt x="872244" y="1452561"/>
                      </a:cubicBezTo>
                      <a:cubicBezTo>
                        <a:pt x="871824" y="1452406"/>
                        <a:pt x="871414" y="1452236"/>
                        <a:pt x="870997" y="1452078"/>
                      </a:cubicBezTo>
                      <a:cubicBezTo>
                        <a:pt x="868339" y="1451081"/>
                        <a:pt x="865696" y="1450046"/>
                        <a:pt x="863085" y="1448935"/>
                      </a:cubicBezTo>
                      <a:cubicBezTo>
                        <a:pt x="862773" y="1448804"/>
                        <a:pt x="862469" y="1448658"/>
                        <a:pt x="862156" y="1448524"/>
                      </a:cubicBezTo>
                      <a:cubicBezTo>
                        <a:pt x="859463" y="1447367"/>
                        <a:pt x="856790" y="1446164"/>
                        <a:pt x="854150" y="1444890"/>
                      </a:cubicBezTo>
                      <a:cubicBezTo>
                        <a:pt x="853891" y="1444765"/>
                        <a:pt x="853644" y="1444631"/>
                        <a:pt x="853388" y="1444506"/>
                      </a:cubicBezTo>
                      <a:cubicBezTo>
                        <a:pt x="850715" y="1443202"/>
                        <a:pt x="848063" y="1441851"/>
                        <a:pt x="845443" y="1440428"/>
                      </a:cubicBezTo>
                      <a:cubicBezTo>
                        <a:pt x="845184" y="1440285"/>
                        <a:pt x="844928" y="1440131"/>
                        <a:pt x="844669" y="1439991"/>
                      </a:cubicBezTo>
                      <a:cubicBezTo>
                        <a:pt x="842074" y="1438568"/>
                        <a:pt x="839499" y="1437097"/>
                        <a:pt x="836963" y="1435559"/>
                      </a:cubicBezTo>
                      <a:cubicBezTo>
                        <a:pt x="836638" y="1435359"/>
                        <a:pt x="836320" y="1435145"/>
                        <a:pt x="835993" y="1434945"/>
                      </a:cubicBezTo>
                      <a:cubicBezTo>
                        <a:pt x="833543" y="1433439"/>
                        <a:pt x="831111" y="1431894"/>
                        <a:pt x="828718" y="1430281"/>
                      </a:cubicBezTo>
                      <a:cubicBezTo>
                        <a:pt x="828236" y="1429957"/>
                        <a:pt x="827774" y="1429605"/>
                        <a:pt x="827295" y="1429278"/>
                      </a:cubicBezTo>
                      <a:cubicBezTo>
                        <a:pt x="825077" y="1427754"/>
                        <a:pt x="822872" y="1426212"/>
                        <a:pt x="820708" y="1424596"/>
                      </a:cubicBezTo>
                      <a:cubicBezTo>
                        <a:pt x="819958" y="1424036"/>
                        <a:pt x="819235" y="1423435"/>
                        <a:pt x="818490" y="1422864"/>
                      </a:cubicBezTo>
                      <a:cubicBezTo>
                        <a:pt x="816624" y="1421429"/>
                        <a:pt x="814755" y="1419997"/>
                        <a:pt x="812930" y="1418494"/>
                      </a:cubicBezTo>
                      <a:cubicBezTo>
                        <a:pt x="811748" y="1417518"/>
                        <a:pt x="810602" y="1416482"/>
                        <a:pt x="809436" y="1415479"/>
                      </a:cubicBezTo>
                      <a:cubicBezTo>
                        <a:pt x="808084" y="1414312"/>
                        <a:pt x="806712" y="1413175"/>
                        <a:pt x="805388" y="1411972"/>
                      </a:cubicBezTo>
                      <a:cubicBezTo>
                        <a:pt x="802908" y="1409719"/>
                        <a:pt x="800473" y="1407403"/>
                        <a:pt x="798089" y="1405019"/>
                      </a:cubicBezTo>
                      <a:cubicBezTo>
                        <a:pt x="759304" y="1366237"/>
                        <a:pt x="737945" y="1314668"/>
                        <a:pt x="737945" y="1259822"/>
                      </a:cubicBezTo>
                      <a:cubicBezTo>
                        <a:pt x="737945" y="1249190"/>
                        <a:pt x="738769" y="1238689"/>
                        <a:pt x="740347" y="1228372"/>
                      </a:cubicBezTo>
                      <a:cubicBezTo>
                        <a:pt x="740442" y="1227920"/>
                        <a:pt x="740555" y="1227476"/>
                        <a:pt x="740629" y="1227018"/>
                      </a:cubicBezTo>
                      <a:cubicBezTo>
                        <a:pt x="744029" y="1205887"/>
                        <a:pt x="750601" y="1185727"/>
                        <a:pt x="760060" y="1167031"/>
                      </a:cubicBezTo>
                      <a:cubicBezTo>
                        <a:pt x="760254" y="1166647"/>
                        <a:pt x="760441" y="1166260"/>
                        <a:pt x="760641" y="1165879"/>
                      </a:cubicBezTo>
                      <a:cubicBezTo>
                        <a:pt x="761614" y="1163986"/>
                        <a:pt x="762626" y="1162114"/>
                        <a:pt x="763659" y="1160250"/>
                      </a:cubicBezTo>
                      <a:cubicBezTo>
                        <a:pt x="764115" y="1159429"/>
                        <a:pt x="764582" y="1158613"/>
                        <a:pt x="765049" y="1157798"/>
                      </a:cubicBezTo>
                      <a:cubicBezTo>
                        <a:pt x="765990" y="1156158"/>
                        <a:pt x="766939" y="1154520"/>
                        <a:pt x="767928" y="1152907"/>
                      </a:cubicBezTo>
                      <a:cubicBezTo>
                        <a:pt x="768642" y="1151737"/>
                        <a:pt x="769389" y="1150588"/>
                        <a:pt x="770130" y="1149434"/>
                      </a:cubicBezTo>
                      <a:cubicBezTo>
                        <a:pt x="771285" y="1147627"/>
                        <a:pt x="772461" y="1145835"/>
                        <a:pt x="773672" y="1144064"/>
                      </a:cubicBezTo>
                      <a:cubicBezTo>
                        <a:pt x="774940" y="1142212"/>
                        <a:pt x="776223" y="1140367"/>
                        <a:pt x="777560" y="1138551"/>
                      </a:cubicBezTo>
                      <a:cubicBezTo>
                        <a:pt x="778253" y="1137605"/>
                        <a:pt x="778979" y="1136679"/>
                        <a:pt x="779688" y="1135744"/>
                      </a:cubicBezTo>
                      <a:cubicBezTo>
                        <a:pt x="780878" y="1134179"/>
                        <a:pt x="782087" y="1132622"/>
                        <a:pt x="783325" y="1131089"/>
                      </a:cubicBezTo>
                      <a:cubicBezTo>
                        <a:pt x="784052" y="1130190"/>
                        <a:pt x="784790" y="1129297"/>
                        <a:pt x="785531" y="1128407"/>
                      </a:cubicBezTo>
                      <a:cubicBezTo>
                        <a:pt x="786891" y="1126779"/>
                        <a:pt x="788281" y="1125172"/>
                        <a:pt x="789698" y="1123582"/>
                      </a:cubicBezTo>
                      <a:cubicBezTo>
                        <a:pt x="790347" y="1122853"/>
                        <a:pt x="790984" y="1122118"/>
                        <a:pt x="791645" y="1121394"/>
                      </a:cubicBezTo>
                      <a:cubicBezTo>
                        <a:pt x="793743" y="1119102"/>
                        <a:pt x="795880" y="1116837"/>
                        <a:pt x="798092" y="1114626"/>
                      </a:cubicBezTo>
                      <a:cubicBezTo>
                        <a:pt x="800265" y="1112450"/>
                        <a:pt x="802494" y="1110351"/>
                        <a:pt x="804748" y="1108286"/>
                      </a:cubicBezTo>
                      <a:cubicBezTo>
                        <a:pt x="805355" y="1107729"/>
                        <a:pt x="805971" y="1107181"/>
                        <a:pt x="806584" y="1106634"/>
                      </a:cubicBezTo>
                      <a:cubicBezTo>
                        <a:pt x="808468" y="1104949"/>
                        <a:pt x="810376" y="1103297"/>
                        <a:pt x="812311" y="1101689"/>
                      </a:cubicBezTo>
                      <a:cubicBezTo>
                        <a:pt x="812743" y="1101332"/>
                        <a:pt x="813165" y="1100966"/>
                        <a:pt x="813597" y="1100612"/>
                      </a:cubicBezTo>
                      <a:cubicBezTo>
                        <a:pt x="816044" y="1098612"/>
                        <a:pt x="818526" y="1096665"/>
                        <a:pt x="821050" y="1094787"/>
                      </a:cubicBezTo>
                      <a:cubicBezTo>
                        <a:pt x="821220" y="1094659"/>
                        <a:pt x="821393" y="1094540"/>
                        <a:pt x="821562" y="1094415"/>
                      </a:cubicBezTo>
                      <a:cubicBezTo>
                        <a:pt x="824036" y="1092584"/>
                        <a:pt x="826545" y="1090816"/>
                        <a:pt x="829090" y="1089105"/>
                      </a:cubicBezTo>
                      <a:cubicBezTo>
                        <a:pt x="829286" y="1088971"/>
                        <a:pt x="829483" y="1088837"/>
                        <a:pt x="829682" y="1088706"/>
                      </a:cubicBezTo>
                      <a:cubicBezTo>
                        <a:pt x="863061" y="1066444"/>
                        <a:pt x="902254" y="1054484"/>
                        <a:pt x="943289" y="1054484"/>
                      </a:cubicBezTo>
                      <a:cubicBezTo>
                        <a:pt x="956972" y="1054484"/>
                        <a:pt x="970447" y="1055815"/>
                        <a:pt x="983571" y="1058413"/>
                      </a:cubicBezTo>
                      <a:cubicBezTo>
                        <a:pt x="983687" y="1058437"/>
                        <a:pt x="983803" y="1058464"/>
                        <a:pt x="983919" y="1058485"/>
                      </a:cubicBezTo>
                      <a:cubicBezTo>
                        <a:pt x="986461" y="1058994"/>
                        <a:pt x="988982" y="1059580"/>
                        <a:pt x="991497" y="1060181"/>
                      </a:cubicBezTo>
                      <a:cubicBezTo>
                        <a:pt x="992682" y="1060470"/>
                        <a:pt x="993866" y="1060750"/>
                        <a:pt x="995048" y="1061059"/>
                      </a:cubicBezTo>
                      <a:cubicBezTo>
                        <a:pt x="996209" y="1061360"/>
                        <a:pt x="997358" y="1061696"/>
                        <a:pt x="998516" y="1062018"/>
                      </a:cubicBezTo>
                      <a:cubicBezTo>
                        <a:pt x="1002245" y="1063063"/>
                        <a:pt x="1005966" y="1064191"/>
                        <a:pt x="1009669" y="1065453"/>
                      </a:cubicBezTo>
                      <a:cubicBezTo>
                        <a:pt x="1039015" y="1075448"/>
                        <a:pt x="1065923" y="1092063"/>
                        <a:pt x="1088485" y="1114629"/>
                      </a:cubicBezTo>
                      <a:cubicBezTo>
                        <a:pt x="1127270" y="1153410"/>
                        <a:pt x="1148630" y="1204979"/>
                        <a:pt x="1148630" y="1259825"/>
                      </a:cubicBezTo>
                      <a:cubicBezTo>
                        <a:pt x="1148633" y="1314671"/>
                        <a:pt x="1127276" y="1366240"/>
                        <a:pt x="1088491" y="1405022"/>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PA-任意多边形: 形状 2719">
                  <a:extLst>
                    <a:ext uri="{FF2B5EF4-FFF2-40B4-BE49-F238E27FC236}">
                      <a16:creationId xmlns:a16="http://schemas.microsoft.com/office/drawing/2014/main" id="{68F45011-4B99-404D-9FF5-BDD549D92888}"/>
                    </a:ext>
                  </a:extLst>
                </p:cNvPr>
                <p:cNvSpPr/>
                <p:nvPr>
                  <p:custDataLst>
                    <p:tags r:id="rId34"/>
                  </p:custDataLst>
                </p:nvPr>
              </p:nvSpPr>
              <p:spPr>
                <a:xfrm>
                  <a:off x="-817731" y="24869229"/>
                  <a:ext cx="169664" cy="169664"/>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664" h="169664">
                      <a:moveTo>
                        <a:pt x="85690" y="170683"/>
                      </a:moveTo>
                      <a:cubicBezTo>
                        <a:pt x="38824" y="170683"/>
                        <a:pt x="698" y="132553"/>
                        <a:pt x="698" y="85690"/>
                      </a:cubicBezTo>
                      <a:cubicBezTo>
                        <a:pt x="698" y="38827"/>
                        <a:pt x="38827" y="698"/>
                        <a:pt x="85690" y="698"/>
                      </a:cubicBezTo>
                      <a:cubicBezTo>
                        <a:pt x="132553" y="698"/>
                        <a:pt x="170683" y="38824"/>
                        <a:pt x="170683" y="85690"/>
                      </a:cubicBezTo>
                      <a:cubicBezTo>
                        <a:pt x="170686" y="132556"/>
                        <a:pt x="132556" y="170683"/>
                        <a:pt x="85690" y="170683"/>
                      </a:cubicBezTo>
                      <a:close/>
                      <a:moveTo>
                        <a:pt x="85690" y="60232"/>
                      </a:moveTo>
                      <a:cubicBezTo>
                        <a:pt x="71650" y="60232"/>
                        <a:pt x="60229" y="71653"/>
                        <a:pt x="60229" y="85693"/>
                      </a:cubicBezTo>
                      <a:cubicBezTo>
                        <a:pt x="60229" y="99734"/>
                        <a:pt x="71650" y="111155"/>
                        <a:pt x="85690" y="111155"/>
                      </a:cubicBezTo>
                      <a:cubicBezTo>
                        <a:pt x="99731" y="111155"/>
                        <a:pt x="111152" y="99734"/>
                        <a:pt x="111152" y="85693"/>
                      </a:cubicBezTo>
                      <a:cubicBezTo>
                        <a:pt x="111152" y="71653"/>
                        <a:pt x="99731" y="60232"/>
                        <a:pt x="85690" y="60232"/>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25" name="PA-任意多边形: 形状 2720">
                  <a:extLst>
                    <a:ext uri="{FF2B5EF4-FFF2-40B4-BE49-F238E27FC236}">
                      <a16:creationId xmlns:a16="http://schemas.microsoft.com/office/drawing/2014/main" id="{48D5EE13-376D-4BB0-BE3E-3578E1EEFBB0}"/>
                    </a:ext>
                  </a:extLst>
                </p:cNvPr>
                <p:cNvSpPr/>
                <p:nvPr>
                  <p:custDataLst>
                    <p:tags r:id="rId35"/>
                  </p:custDataLst>
                </p:nvPr>
              </p:nvSpPr>
              <p:spPr>
                <a:xfrm>
                  <a:off x="-1040807" y="24869229"/>
                  <a:ext cx="169664" cy="169664"/>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664" h="169664">
                      <a:moveTo>
                        <a:pt x="85690" y="170683"/>
                      </a:moveTo>
                      <a:cubicBezTo>
                        <a:pt x="38824" y="170683"/>
                        <a:pt x="698" y="132553"/>
                        <a:pt x="698" y="85690"/>
                      </a:cubicBezTo>
                      <a:cubicBezTo>
                        <a:pt x="698" y="38827"/>
                        <a:pt x="38824" y="698"/>
                        <a:pt x="85690" y="698"/>
                      </a:cubicBezTo>
                      <a:cubicBezTo>
                        <a:pt x="132556" y="698"/>
                        <a:pt x="170683" y="38824"/>
                        <a:pt x="170683" y="85690"/>
                      </a:cubicBezTo>
                      <a:cubicBezTo>
                        <a:pt x="170683" y="132556"/>
                        <a:pt x="132556" y="170683"/>
                        <a:pt x="85690" y="170683"/>
                      </a:cubicBezTo>
                      <a:close/>
                      <a:moveTo>
                        <a:pt x="85690" y="60232"/>
                      </a:moveTo>
                      <a:cubicBezTo>
                        <a:pt x="71653" y="60232"/>
                        <a:pt x="60229" y="71653"/>
                        <a:pt x="60229" y="85693"/>
                      </a:cubicBezTo>
                      <a:cubicBezTo>
                        <a:pt x="60229" y="99734"/>
                        <a:pt x="71650" y="111155"/>
                        <a:pt x="85690" y="111155"/>
                      </a:cubicBezTo>
                      <a:cubicBezTo>
                        <a:pt x="99731" y="111155"/>
                        <a:pt x="111152" y="99734"/>
                        <a:pt x="111152" y="85693"/>
                      </a:cubicBezTo>
                      <a:cubicBezTo>
                        <a:pt x="111152" y="71653"/>
                        <a:pt x="99731" y="60232"/>
                        <a:pt x="85690" y="60232"/>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PA-任意多边形: 形状 2721">
                  <a:extLst>
                    <a:ext uri="{FF2B5EF4-FFF2-40B4-BE49-F238E27FC236}">
                      <a16:creationId xmlns:a16="http://schemas.microsoft.com/office/drawing/2014/main" id="{062455E8-A9C3-49EC-9729-94BEAF083AFF}"/>
                    </a:ext>
                  </a:extLst>
                </p:cNvPr>
                <p:cNvSpPr/>
                <p:nvPr>
                  <p:custDataLst>
                    <p:tags r:id="rId36"/>
                  </p:custDataLst>
                </p:nvPr>
              </p:nvSpPr>
              <p:spPr>
                <a:xfrm>
                  <a:off x="-907583" y="25071147"/>
                  <a:ext cx="130969" cy="101203"/>
                </a:xfrm>
                <a:custGeom>
                  <a:avLst/>
                  <a:gdLst>
                    <a:gd name="connsiteX0" fmla="*/ 574714 w 1251857"/>
                    <a:gd name="connsiteY0" fmla="*/ 574714 w 1251857"/>
                    <a:gd name="connsiteX1" fmla="*/ 574714 w 1251857"/>
                    <a:gd name="connsiteY1" fmla="*/ 574714 w 1251857"/>
                    <a:gd name="connsiteX2" fmla="*/ 574714 w 1251857"/>
                    <a:gd name="connsiteY2" fmla="*/ 574714 w 1251857"/>
                    <a:gd name="connsiteX3" fmla="*/ 574714 w 1251857"/>
                    <a:gd name="connsiteY3" fmla="*/ 574714 w 1251857"/>
                    <a:gd name="connsiteX4" fmla="*/ 574714 w 1251857"/>
                    <a:gd name="connsiteY4" fmla="*/ 574714 w 1251857"/>
                    <a:gd name="connsiteX5" fmla="*/ 574714 w 1251857"/>
                    <a:gd name="connsiteY5" fmla="*/ 574714 w 1251857"/>
                    <a:gd name="connsiteX6" fmla="*/ 574714 w 1251857"/>
                    <a:gd name="connsiteY6" fmla="*/ 574714 w 1251857"/>
                    <a:gd name="connsiteX7" fmla="*/ 574714 w 1251857"/>
                    <a:gd name="connsiteY7" fmla="*/ 574714 w 1251857"/>
                    <a:gd name="connsiteX8" fmla="*/ 574714 w 1251857"/>
                    <a:gd name="connsiteY8" fmla="*/ 574714 w 1251857"/>
                    <a:gd name="connsiteX9" fmla="*/ 574714 w 1251857"/>
                    <a:gd name="connsiteY9" fmla="*/ 574714 w 1251857"/>
                    <a:gd name="connsiteX10" fmla="*/ 574714 w 1251857"/>
                    <a:gd name="connsiteY10" fmla="*/ 574714 w 1251857"/>
                    <a:gd name="connsiteX11" fmla="*/ 574714 w 1251857"/>
                    <a:gd name="connsiteY11" fmla="*/ 574714 w 125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968" h="101203">
                      <a:moveTo>
                        <a:pt x="30450" y="101430"/>
                      </a:moveTo>
                      <a:cubicBezTo>
                        <a:pt x="23541" y="101430"/>
                        <a:pt x="16600" y="99037"/>
                        <a:pt x="10968" y="94159"/>
                      </a:cubicBezTo>
                      <a:cubicBezTo>
                        <a:pt x="-1453" y="83395"/>
                        <a:pt x="-2795" y="64593"/>
                        <a:pt x="7968" y="52174"/>
                      </a:cubicBezTo>
                      <a:lnTo>
                        <a:pt x="43678" y="10970"/>
                      </a:lnTo>
                      <a:cubicBezTo>
                        <a:pt x="49330" y="4445"/>
                        <a:pt x="57539" y="698"/>
                        <a:pt x="66171" y="698"/>
                      </a:cubicBezTo>
                      <a:cubicBezTo>
                        <a:pt x="74803" y="698"/>
                        <a:pt x="83013" y="4445"/>
                        <a:pt x="88665" y="10970"/>
                      </a:cubicBezTo>
                      <a:lnTo>
                        <a:pt x="124375" y="52174"/>
                      </a:lnTo>
                      <a:cubicBezTo>
                        <a:pt x="135141" y="64595"/>
                        <a:pt x="133796" y="83392"/>
                        <a:pt x="121375" y="94159"/>
                      </a:cubicBezTo>
                      <a:cubicBezTo>
                        <a:pt x="108954" y="104928"/>
                        <a:pt x="90154" y="103583"/>
                        <a:pt x="79387" y="91158"/>
                      </a:cubicBezTo>
                      <a:lnTo>
                        <a:pt x="66171" y="75909"/>
                      </a:lnTo>
                      <a:lnTo>
                        <a:pt x="52959" y="91158"/>
                      </a:lnTo>
                      <a:cubicBezTo>
                        <a:pt x="47071" y="97951"/>
                        <a:pt x="38784" y="101430"/>
                        <a:pt x="30450" y="101430"/>
                      </a:cubicBezTo>
                      <a:close/>
                    </a:path>
                  </a:pathLst>
                </a:custGeom>
                <a:solidFill>
                  <a:srgbClr val="000000"/>
                </a:solidFill>
                <a:ln w="297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通-车-PA-Group 1115-车-305322">
                <a:extLst>
                  <a:ext uri="{FF2B5EF4-FFF2-40B4-BE49-F238E27FC236}">
                    <a16:creationId xmlns:a16="http://schemas.microsoft.com/office/drawing/2014/main" id="{FEEAB529-6608-42E1-8778-BE2CA705365E}"/>
                  </a:ext>
                </a:extLst>
              </p:cNvPr>
              <p:cNvGrpSpPr/>
              <p:nvPr>
                <p:custDataLst>
                  <p:tags r:id="rId2"/>
                </p:custDataLst>
              </p:nvPr>
            </p:nvGrpSpPr>
            <p:grpSpPr>
              <a:xfrm>
                <a:off x="4670852" y="4263906"/>
                <a:ext cx="2651472" cy="1378765"/>
                <a:chOff x="7759143" y="772482"/>
                <a:chExt cx="3093098" cy="1361104"/>
              </a:xfrm>
            </p:grpSpPr>
            <p:sp>
              <p:nvSpPr>
                <p:cNvPr id="28" name="PA-任意多边形 586">
                  <a:extLst>
                    <a:ext uri="{FF2B5EF4-FFF2-40B4-BE49-F238E27FC236}">
                      <a16:creationId xmlns:a16="http://schemas.microsoft.com/office/drawing/2014/main" id="{4F79AA36-169D-48DD-87C3-9E502098854E}"/>
                    </a:ext>
                  </a:extLst>
                </p:cNvPr>
                <p:cNvSpPr/>
                <p:nvPr>
                  <p:custDataLst>
                    <p:tags r:id="rId3"/>
                  </p:custDataLst>
                </p:nvPr>
              </p:nvSpPr>
              <p:spPr>
                <a:xfrm>
                  <a:off x="7759143" y="772482"/>
                  <a:ext cx="3093098" cy="1133669"/>
                </a:xfrm>
                <a:custGeom>
                  <a:avLst/>
                  <a:gdLst>
                    <a:gd name="connsiteX0" fmla="*/ 3091349 w 3093098"/>
                    <a:gd name="connsiteY0" fmla="*/ 443322 h 1133669"/>
                    <a:gd name="connsiteX1" fmla="*/ 3091349 w 3093098"/>
                    <a:gd name="connsiteY1" fmla="*/ 987063 h 1133669"/>
                    <a:gd name="connsiteX2" fmla="*/ 3036765 w 3093098"/>
                    <a:gd name="connsiteY2" fmla="*/ 1099030 h 1133669"/>
                    <a:gd name="connsiteX3" fmla="*/ 2949290 w 3093098"/>
                    <a:gd name="connsiteY3" fmla="*/ 1129122 h 1133669"/>
                    <a:gd name="connsiteX4" fmla="*/ 109518 w 3093098"/>
                    <a:gd name="connsiteY4" fmla="*/ 1129122 h 1133669"/>
                    <a:gd name="connsiteX5" fmla="*/ 5248 w 3093098"/>
                    <a:gd name="connsiteY5" fmla="*/ 1024852 h 1133669"/>
                    <a:gd name="connsiteX6" fmla="*/ 5248 w 3093098"/>
                    <a:gd name="connsiteY6" fmla="*/ 664457 h 1133669"/>
                    <a:gd name="connsiteX7" fmla="*/ 55634 w 3093098"/>
                    <a:gd name="connsiteY7" fmla="*/ 532895 h 1133669"/>
                    <a:gd name="connsiteX8" fmla="*/ 149407 w 3093098"/>
                    <a:gd name="connsiteY8" fmla="*/ 490908 h 1133669"/>
                    <a:gd name="connsiteX9" fmla="*/ 316658 w 3093098"/>
                    <a:gd name="connsiteY9" fmla="*/ 490908 h 1133669"/>
                    <a:gd name="connsiteX10" fmla="*/ 506303 w 3093098"/>
                    <a:gd name="connsiteY10" fmla="*/ 398535 h 1133669"/>
                    <a:gd name="connsiteX11" fmla="*/ 736535 w 3093098"/>
                    <a:gd name="connsiteY11" fmla="*/ 107420 h 1133669"/>
                    <a:gd name="connsiteX12" fmla="*/ 947874 w 3093098"/>
                    <a:gd name="connsiteY12" fmla="*/ 5249 h 1133669"/>
                    <a:gd name="connsiteX13" fmla="*/ 2876511 w 3093098"/>
                    <a:gd name="connsiteY13" fmla="*/ 5249 h 1133669"/>
                    <a:gd name="connsiteX14" fmla="*/ 3091349 w 3093098"/>
                    <a:gd name="connsiteY14" fmla="*/ 443322 h 113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93098" h="1133669">
                      <a:moveTo>
                        <a:pt x="3091349" y="443322"/>
                      </a:moveTo>
                      <a:lnTo>
                        <a:pt x="3091349" y="987063"/>
                      </a:lnTo>
                      <a:cubicBezTo>
                        <a:pt x="3091349" y="1032550"/>
                        <a:pt x="3069655" y="1073138"/>
                        <a:pt x="3036765" y="1099030"/>
                      </a:cubicBezTo>
                      <a:cubicBezTo>
                        <a:pt x="3012971" y="1117925"/>
                        <a:pt x="2982180" y="1129122"/>
                        <a:pt x="2949290" y="1129122"/>
                      </a:cubicBezTo>
                      <a:lnTo>
                        <a:pt x="109518" y="1129122"/>
                      </a:lnTo>
                      <a:cubicBezTo>
                        <a:pt x="52135" y="1129122"/>
                        <a:pt x="5248" y="1082235"/>
                        <a:pt x="5248" y="1024852"/>
                      </a:cubicBezTo>
                      <a:lnTo>
                        <a:pt x="5248" y="664457"/>
                      </a:lnTo>
                      <a:cubicBezTo>
                        <a:pt x="5248" y="616171"/>
                        <a:pt x="22743" y="568585"/>
                        <a:pt x="55634" y="532895"/>
                      </a:cubicBezTo>
                      <a:cubicBezTo>
                        <a:pt x="78727" y="508403"/>
                        <a:pt x="109518" y="488808"/>
                        <a:pt x="149407" y="490908"/>
                      </a:cubicBezTo>
                      <a:lnTo>
                        <a:pt x="316658" y="490908"/>
                      </a:lnTo>
                      <a:cubicBezTo>
                        <a:pt x="390836" y="490908"/>
                        <a:pt x="460816" y="456618"/>
                        <a:pt x="506303" y="398535"/>
                      </a:cubicBezTo>
                      <a:lnTo>
                        <a:pt x="736535" y="107420"/>
                      </a:lnTo>
                      <a:cubicBezTo>
                        <a:pt x="787620" y="42338"/>
                        <a:pt x="865298" y="5249"/>
                        <a:pt x="947874" y="5249"/>
                      </a:cubicBezTo>
                      <a:lnTo>
                        <a:pt x="2876511" y="5249"/>
                      </a:lnTo>
                      <a:cubicBezTo>
                        <a:pt x="3108844" y="4550"/>
                        <a:pt x="3090649" y="437723"/>
                        <a:pt x="3091349" y="443322"/>
                      </a:cubicBezTo>
                      <a:close/>
                    </a:path>
                  </a:pathLst>
                </a:custGeom>
                <a:solidFill>
                  <a:srgbClr val="EA2F2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29" name="PA-任意多边形 587">
                  <a:extLst>
                    <a:ext uri="{FF2B5EF4-FFF2-40B4-BE49-F238E27FC236}">
                      <a16:creationId xmlns:a16="http://schemas.microsoft.com/office/drawing/2014/main" id="{B4A57EC1-DFDC-4779-92DC-DF4B7A596B8A}"/>
                    </a:ext>
                  </a:extLst>
                </p:cNvPr>
                <p:cNvSpPr/>
                <p:nvPr>
                  <p:custDataLst>
                    <p:tags r:id="rId4"/>
                  </p:custDataLst>
                </p:nvPr>
              </p:nvSpPr>
              <p:spPr>
                <a:xfrm>
                  <a:off x="7759143" y="1757095"/>
                  <a:ext cx="3093098" cy="146957"/>
                </a:xfrm>
                <a:custGeom>
                  <a:avLst/>
                  <a:gdLst>
                    <a:gd name="connsiteX0" fmla="*/ 5248 w 3093098"/>
                    <a:gd name="connsiteY0" fmla="*/ 5248 h 146957"/>
                    <a:gd name="connsiteX1" fmla="*/ 5248 w 3093098"/>
                    <a:gd name="connsiteY1" fmla="*/ 40938 h 146957"/>
                    <a:gd name="connsiteX2" fmla="*/ 109518 w 3093098"/>
                    <a:gd name="connsiteY2" fmla="*/ 145208 h 146957"/>
                    <a:gd name="connsiteX3" fmla="*/ 2949290 w 3093098"/>
                    <a:gd name="connsiteY3" fmla="*/ 145208 h 146957"/>
                    <a:gd name="connsiteX4" fmla="*/ 3036765 w 3093098"/>
                    <a:gd name="connsiteY4" fmla="*/ 115116 h 146957"/>
                    <a:gd name="connsiteX5" fmla="*/ 3091349 w 3093098"/>
                    <a:gd name="connsiteY5" fmla="*/ 5248 h 146957"/>
                    <a:gd name="connsiteX6" fmla="*/ 5248 w 3093098"/>
                    <a:gd name="connsiteY6" fmla="*/ 5248 h 146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098" h="146957">
                      <a:moveTo>
                        <a:pt x="5248" y="5248"/>
                      </a:moveTo>
                      <a:lnTo>
                        <a:pt x="5248" y="40938"/>
                      </a:lnTo>
                      <a:cubicBezTo>
                        <a:pt x="5248" y="98321"/>
                        <a:pt x="52135" y="145208"/>
                        <a:pt x="109518" y="145208"/>
                      </a:cubicBezTo>
                      <a:lnTo>
                        <a:pt x="2949290" y="145208"/>
                      </a:lnTo>
                      <a:cubicBezTo>
                        <a:pt x="2982180" y="145208"/>
                        <a:pt x="3012971" y="134011"/>
                        <a:pt x="3036765" y="115116"/>
                      </a:cubicBezTo>
                      <a:cubicBezTo>
                        <a:pt x="3069655" y="89224"/>
                        <a:pt x="3090649" y="50035"/>
                        <a:pt x="3091349" y="5248"/>
                      </a:cubicBezTo>
                      <a:lnTo>
                        <a:pt x="5248" y="5248"/>
                      </a:lnTo>
                      <a:close/>
                    </a:path>
                  </a:pathLst>
                </a:custGeom>
                <a:solidFill>
                  <a:srgbClr val="B71515">
                    <a:alpha val="61000"/>
                  </a:srgbClr>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PA-任意多边形 588">
                  <a:extLst>
                    <a:ext uri="{FF2B5EF4-FFF2-40B4-BE49-F238E27FC236}">
                      <a16:creationId xmlns:a16="http://schemas.microsoft.com/office/drawing/2014/main" id="{6C723985-E130-494D-9AAA-F8B3872E6927}"/>
                    </a:ext>
                  </a:extLst>
                </p:cNvPr>
                <p:cNvSpPr/>
                <p:nvPr>
                  <p:custDataLst>
                    <p:tags r:id="rId5"/>
                  </p:custDataLst>
                </p:nvPr>
              </p:nvSpPr>
              <p:spPr>
                <a:xfrm>
                  <a:off x="7908199" y="1503069"/>
                  <a:ext cx="727788" cy="398884"/>
                </a:xfrm>
                <a:custGeom>
                  <a:avLst/>
                  <a:gdLst>
                    <a:gd name="connsiteX0" fmla="*/ 728838 w 727787"/>
                    <a:gd name="connsiteY0" fmla="*/ 367043 h 398883"/>
                    <a:gd name="connsiteX1" fmla="*/ 727438 w 727787"/>
                    <a:gd name="connsiteY1" fmla="*/ 399234 h 398883"/>
                    <a:gd name="connsiteX2" fmla="*/ 6648 w 727787"/>
                    <a:gd name="connsiteY2" fmla="*/ 399234 h 398883"/>
                    <a:gd name="connsiteX3" fmla="*/ 5248 w 727787"/>
                    <a:gd name="connsiteY3" fmla="*/ 367043 h 398883"/>
                    <a:gd name="connsiteX4" fmla="*/ 367043 w 727787"/>
                    <a:gd name="connsiteY4" fmla="*/ 5248 h 398883"/>
                    <a:gd name="connsiteX5" fmla="*/ 728838 w 727787"/>
                    <a:gd name="connsiteY5"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787" h="398883">
                      <a:moveTo>
                        <a:pt x="728838" y="367043"/>
                      </a:moveTo>
                      <a:cubicBezTo>
                        <a:pt x="728838" y="377540"/>
                        <a:pt x="728138" y="388737"/>
                        <a:pt x="727438" y="399234"/>
                      </a:cubicBezTo>
                      <a:lnTo>
                        <a:pt x="6648" y="399234"/>
                      </a:lnTo>
                      <a:cubicBezTo>
                        <a:pt x="5949" y="388737"/>
                        <a:pt x="5248" y="378240"/>
                        <a:pt x="5248" y="367043"/>
                      </a:cubicBezTo>
                      <a:cubicBezTo>
                        <a:pt x="5248" y="167601"/>
                        <a:pt x="167601" y="5248"/>
                        <a:pt x="367043" y="5248"/>
                      </a:cubicBezTo>
                      <a:cubicBezTo>
                        <a:pt x="566485" y="5248"/>
                        <a:pt x="728838" y="167601"/>
                        <a:pt x="7288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PA-任意多边形 589">
                  <a:extLst>
                    <a:ext uri="{FF2B5EF4-FFF2-40B4-BE49-F238E27FC236}">
                      <a16:creationId xmlns:a16="http://schemas.microsoft.com/office/drawing/2014/main" id="{BEECA6E5-D6FE-4741-B0D2-19BE171BDE9E}"/>
                    </a:ext>
                  </a:extLst>
                </p:cNvPr>
                <p:cNvSpPr/>
                <p:nvPr>
                  <p:custDataLst>
                    <p:tags r:id="rId6"/>
                  </p:custDataLst>
                </p:nvPr>
              </p:nvSpPr>
              <p:spPr>
                <a:xfrm>
                  <a:off x="10067769" y="1503069"/>
                  <a:ext cx="727788" cy="398884"/>
                </a:xfrm>
                <a:custGeom>
                  <a:avLst/>
                  <a:gdLst>
                    <a:gd name="connsiteX0" fmla="*/ 728138 w 727787"/>
                    <a:gd name="connsiteY0" fmla="*/ 367043 h 398883"/>
                    <a:gd name="connsiteX1" fmla="*/ 728138 w 727787"/>
                    <a:gd name="connsiteY1" fmla="*/ 369142 h 398883"/>
                    <a:gd name="connsiteX2" fmla="*/ 640664 w 727787"/>
                    <a:gd name="connsiteY2" fmla="*/ 399234 h 398883"/>
                    <a:gd name="connsiteX3" fmla="*/ 6649 w 727787"/>
                    <a:gd name="connsiteY3" fmla="*/ 399234 h 398883"/>
                    <a:gd name="connsiteX4" fmla="*/ 5248 w 727787"/>
                    <a:gd name="connsiteY4" fmla="*/ 367043 h 398883"/>
                    <a:gd name="connsiteX5" fmla="*/ 367043 w 727787"/>
                    <a:gd name="connsiteY5" fmla="*/ 5248 h 398883"/>
                    <a:gd name="connsiteX6" fmla="*/ 728138 w 727787"/>
                    <a:gd name="connsiteY6"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787" h="398883">
                      <a:moveTo>
                        <a:pt x="728138" y="367043"/>
                      </a:moveTo>
                      <a:lnTo>
                        <a:pt x="728138" y="369142"/>
                      </a:lnTo>
                      <a:cubicBezTo>
                        <a:pt x="704345" y="388037"/>
                        <a:pt x="673554" y="399234"/>
                        <a:pt x="640664" y="399234"/>
                      </a:cubicBezTo>
                      <a:lnTo>
                        <a:pt x="6649" y="399234"/>
                      </a:lnTo>
                      <a:cubicBezTo>
                        <a:pt x="5949" y="388737"/>
                        <a:pt x="5248" y="378240"/>
                        <a:pt x="5248" y="367043"/>
                      </a:cubicBezTo>
                      <a:cubicBezTo>
                        <a:pt x="5248" y="167601"/>
                        <a:pt x="167602" y="5248"/>
                        <a:pt x="367043" y="5248"/>
                      </a:cubicBezTo>
                      <a:cubicBezTo>
                        <a:pt x="565786" y="5248"/>
                        <a:pt x="728138" y="167601"/>
                        <a:pt x="7281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PA-任意多边形 590">
                  <a:extLst>
                    <a:ext uri="{FF2B5EF4-FFF2-40B4-BE49-F238E27FC236}">
                      <a16:creationId xmlns:a16="http://schemas.microsoft.com/office/drawing/2014/main" id="{3C100AEE-1EC4-4D23-B1D2-F8E74863D963}"/>
                    </a:ext>
                  </a:extLst>
                </p:cNvPr>
                <p:cNvSpPr/>
                <p:nvPr>
                  <p:custDataLst>
                    <p:tags r:id="rId7"/>
                  </p:custDataLst>
                </p:nvPr>
              </p:nvSpPr>
              <p:spPr>
                <a:xfrm>
                  <a:off x="8330176" y="874653"/>
                  <a:ext cx="734786" cy="377890"/>
                </a:xfrm>
                <a:custGeom>
                  <a:avLst/>
                  <a:gdLst>
                    <a:gd name="connsiteX0" fmla="*/ 731637 w 734785"/>
                    <a:gd name="connsiteY0" fmla="*/ 5248 h 377889"/>
                    <a:gd name="connsiteX1" fmla="*/ 376840 w 734785"/>
                    <a:gd name="connsiteY1" fmla="*/ 5248 h 377889"/>
                    <a:gd name="connsiteX2" fmla="*/ 245978 w 734785"/>
                    <a:gd name="connsiteY2" fmla="*/ 68230 h 377889"/>
                    <a:gd name="connsiteX3" fmla="*/ 15745 w 734785"/>
                    <a:gd name="connsiteY3" fmla="*/ 360745 h 377889"/>
                    <a:gd name="connsiteX4" fmla="*/ 5248 w 734785"/>
                    <a:gd name="connsiteY4" fmla="*/ 374041 h 377889"/>
                    <a:gd name="connsiteX5" fmla="*/ 731637 w 734785"/>
                    <a:gd name="connsiteY5" fmla="*/ 374041 h 377889"/>
                    <a:gd name="connsiteX6" fmla="*/ 731637 w 734785"/>
                    <a:gd name="connsiteY6" fmla="*/ 5248 h 37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85" h="377889">
                      <a:moveTo>
                        <a:pt x="731637" y="5248"/>
                      </a:moveTo>
                      <a:lnTo>
                        <a:pt x="376840" y="5248"/>
                      </a:lnTo>
                      <a:cubicBezTo>
                        <a:pt x="325755" y="5248"/>
                        <a:pt x="278169" y="28342"/>
                        <a:pt x="245978" y="68230"/>
                      </a:cubicBezTo>
                      <a:lnTo>
                        <a:pt x="15745" y="360745"/>
                      </a:lnTo>
                      <a:cubicBezTo>
                        <a:pt x="12246" y="364944"/>
                        <a:pt x="8747" y="369142"/>
                        <a:pt x="5248" y="374041"/>
                      </a:cubicBezTo>
                      <a:lnTo>
                        <a:pt x="731637" y="374041"/>
                      </a:lnTo>
                      <a:lnTo>
                        <a:pt x="731637" y="5248"/>
                      </a:ln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PA-任意多边形 591">
                  <a:extLst>
                    <a:ext uri="{FF2B5EF4-FFF2-40B4-BE49-F238E27FC236}">
                      <a16:creationId xmlns:a16="http://schemas.microsoft.com/office/drawing/2014/main" id="{97315F6B-677E-4FDC-9F6B-8A8FFB7E2D7C}"/>
                    </a:ext>
                  </a:extLst>
                </p:cNvPr>
                <p:cNvSpPr/>
                <p:nvPr>
                  <p:custDataLst>
                    <p:tags r:id="rId8"/>
                  </p:custDataLst>
                </p:nvPr>
              </p:nvSpPr>
              <p:spPr>
                <a:xfrm>
                  <a:off x="9747263" y="874653"/>
                  <a:ext cx="510851" cy="377890"/>
                </a:xfrm>
                <a:custGeom>
                  <a:avLst/>
                  <a:gdLst>
                    <a:gd name="connsiteX0" fmla="*/ 5249 w 510851"/>
                    <a:gd name="connsiteY0" fmla="*/ 5248 h 377889"/>
                    <a:gd name="connsiteX1" fmla="*/ 509102 w 510851"/>
                    <a:gd name="connsiteY1" fmla="*/ 5248 h 377889"/>
                    <a:gd name="connsiteX2" fmla="*/ 509102 w 510851"/>
                    <a:gd name="connsiteY2" fmla="*/ 374041 h 377889"/>
                    <a:gd name="connsiteX3" fmla="*/ 5249 w 510851"/>
                    <a:gd name="connsiteY3" fmla="*/ 374041 h 377889"/>
                  </a:gdLst>
                  <a:ahLst/>
                  <a:cxnLst>
                    <a:cxn ang="0">
                      <a:pos x="connsiteX0" y="connsiteY0"/>
                    </a:cxn>
                    <a:cxn ang="0">
                      <a:pos x="connsiteX1" y="connsiteY1"/>
                    </a:cxn>
                    <a:cxn ang="0">
                      <a:pos x="connsiteX2" y="connsiteY2"/>
                    </a:cxn>
                    <a:cxn ang="0">
                      <a:pos x="connsiteX3" y="connsiteY3"/>
                    </a:cxn>
                  </a:cxnLst>
                  <a:rect l="l" t="t" r="r" b="b"/>
                  <a:pathLst>
                    <a:path w="510851" h="377889">
                      <a:moveTo>
                        <a:pt x="5249" y="5248"/>
                      </a:moveTo>
                      <a:lnTo>
                        <a:pt x="509102" y="5248"/>
                      </a:lnTo>
                      <a:lnTo>
                        <a:pt x="509102" y="374041"/>
                      </a:lnTo>
                      <a:lnTo>
                        <a:pt x="5249" y="374041"/>
                      </a:ln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34" name="PA-任意多边形 592">
                  <a:extLst>
                    <a:ext uri="{FF2B5EF4-FFF2-40B4-BE49-F238E27FC236}">
                      <a16:creationId xmlns:a16="http://schemas.microsoft.com/office/drawing/2014/main" id="{74793718-857D-4FFA-B122-1C1FA1CC842B}"/>
                    </a:ext>
                  </a:extLst>
                </p:cNvPr>
                <p:cNvSpPr/>
                <p:nvPr>
                  <p:custDataLst>
                    <p:tags r:id="rId9"/>
                  </p:custDataLst>
                </p:nvPr>
              </p:nvSpPr>
              <p:spPr>
                <a:xfrm>
                  <a:off x="9144039" y="874653"/>
                  <a:ext cx="510851" cy="377890"/>
                </a:xfrm>
                <a:custGeom>
                  <a:avLst/>
                  <a:gdLst>
                    <a:gd name="connsiteX0" fmla="*/ 5249 w 510851"/>
                    <a:gd name="connsiteY0" fmla="*/ 5248 h 377889"/>
                    <a:gd name="connsiteX1" fmla="*/ 509101 w 510851"/>
                    <a:gd name="connsiteY1" fmla="*/ 5248 h 377889"/>
                    <a:gd name="connsiteX2" fmla="*/ 509101 w 510851"/>
                    <a:gd name="connsiteY2" fmla="*/ 374041 h 377889"/>
                    <a:gd name="connsiteX3" fmla="*/ 5248 w 510851"/>
                    <a:gd name="connsiteY3" fmla="*/ 374041 h 377889"/>
                  </a:gdLst>
                  <a:ahLst/>
                  <a:cxnLst>
                    <a:cxn ang="0">
                      <a:pos x="connsiteX0" y="connsiteY0"/>
                    </a:cxn>
                    <a:cxn ang="0">
                      <a:pos x="connsiteX1" y="connsiteY1"/>
                    </a:cxn>
                    <a:cxn ang="0">
                      <a:pos x="connsiteX2" y="connsiteY2"/>
                    </a:cxn>
                    <a:cxn ang="0">
                      <a:pos x="connsiteX3" y="connsiteY3"/>
                    </a:cxn>
                  </a:cxnLst>
                  <a:rect l="l" t="t" r="r" b="b"/>
                  <a:pathLst>
                    <a:path w="510851" h="377889">
                      <a:moveTo>
                        <a:pt x="5249" y="5248"/>
                      </a:moveTo>
                      <a:lnTo>
                        <a:pt x="509101" y="5248"/>
                      </a:lnTo>
                      <a:lnTo>
                        <a:pt x="509101" y="374041"/>
                      </a:lnTo>
                      <a:lnTo>
                        <a:pt x="5248" y="374041"/>
                      </a:ln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PA-任意多边形 593">
                  <a:extLst>
                    <a:ext uri="{FF2B5EF4-FFF2-40B4-BE49-F238E27FC236}">
                      <a16:creationId xmlns:a16="http://schemas.microsoft.com/office/drawing/2014/main" id="{C51F9086-4789-4365-B3C9-F241E271F017}"/>
                    </a:ext>
                  </a:extLst>
                </p:cNvPr>
                <p:cNvSpPr/>
                <p:nvPr>
                  <p:custDataLst>
                    <p:tags r:id="rId10"/>
                  </p:custDataLst>
                </p:nvPr>
              </p:nvSpPr>
              <p:spPr>
                <a:xfrm>
                  <a:off x="10364483" y="874653"/>
                  <a:ext cx="384888" cy="377890"/>
                </a:xfrm>
                <a:custGeom>
                  <a:avLst/>
                  <a:gdLst>
                    <a:gd name="connsiteX0" fmla="*/ 271871 w 384887"/>
                    <a:gd name="connsiteY0" fmla="*/ 5248 h 377889"/>
                    <a:gd name="connsiteX1" fmla="*/ 5248 w 384887"/>
                    <a:gd name="connsiteY1" fmla="*/ 5248 h 377889"/>
                    <a:gd name="connsiteX2" fmla="*/ 5248 w 384887"/>
                    <a:gd name="connsiteY2" fmla="*/ 374041 h 377889"/>
                    <a:gd name="connsiteX3" fmla="*/ 383838 w 384887"/>
                    <a:gd name="connsiteY3" fmla="*/ 374041 h 377889"/>
                    <a:gd name="connsiteX4" fmla="*/ 271871 w 384887"/>
                    <a:gd name="connsiteY4" fmla="*/ 5248 h 377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887" h="377889">
                      <a:moveTo>
                        <a:pt x="271871" y="5248"/>
                      </a:moveTo>
                      <a:lnTo>
                        <a:pt x="5248" y="5248"/>
                      </a:lnTo>
                      <a:lnTo>
                        <a:pt x="5248" y="374041"/>
                      </a:lnTo>
                      <a:lnTo>
                        <a:pt x="383838" y="374041"/>
                      </a:lnTo>
                      <a:cubicBezTo>
                        <a:pt x="383838" y="374041"/>
                        <a:pt x="374741" y="5248"/>
                        <a:pt x="271871" y="5248"/>
                      </a:cubicBezTo>
                      <a:close/>
                    </a:path>
                  </a:pathLst>
                </a:custGeom>
                <a:solidFill>
                  <a:srgbClr val="54C7D3"/>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PA-任意多边形 594">
                  <a:extLst>
                    <a:ext uri="{FF2B5EF4-FFF2-40B4-BE49-F238E27FC236}">
                      <a16:creationId xmlns:a16="http://schemas.microsoft.com/office/drawing/2014/main" id="{4B4827B6-7B01-4E85-A6E7-A71D0941769B}"/>
                    </a:ext>
                  </a:extLst>
                </p:cNvPr>
                <p:cNvSpPr/>
                <p:nvPr>
                  <p:custDataLst>
                    <p:tags r:id="rId11"/>
                  </p:custDataLst>
                </p:nvPr>
              </p:nvSpPr>
              <p:spPr>
                <a:xfrm>
                  <a:off x="7908199" y="1503069"/>
                  <a:ext cx="727788" cy="398884"/>
                </a:xfrm>
                <a:custGeom>
                  <a:avLst/>
                  <a:gdLst>
                    <a:gd name="connsiteX0" fmla="*/ 728838 w 727787"/>
                    <a:gd name="connsiteY0" fmla="*/ 367043 h 398883"/>
                    <a:gd name="connsiteX1" fmla="*/ 727438 w 727787"/>
                    <a:gd name="connsiteY1" fmla="*/ 399234 h 398883"/>
                    <a:gd name="connsiteX2" fmla="*/ 6648 w 727787"/>
                    <a:gd name="connsiteY2" fmla="*/ 399234 h 398883"/>
                    <a:gd name="connsiteX3" fmla="*/ 5248 w 727787"/>
                    <a:gd name="connsiteY3" fmla="*/ 367043 h 398883"/>
                    <a:gd name="connsiteX4" fmla="*/ 367043 w 727787"/>
                    <a:gd name="connsiteY4" fmla="*/ 5248 h 398883"/>
                    <a:gd name="connsiteX5" fmla="*/ 728838 w 727787"/>
                    <a:gd name="connsiteY5"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787" h="398883">
                      <a:moveTo>
                        <a:pt x="728838" y="367043"/>
                      </a:moveTo>
                      <a:cubicBezTo>
                        <a:pt x="728838" y="377540"/>
                        <a:pt x="728138" y="388737"/>
                        <a:pt x="727438" y="399234"/>
                      </a:cubicBezTo>
                      <a:lnTo>
                        <a:pt x="6648" y="399234"/>
                      </a:lnTo>
                      <a:cubicBezTo>
                        <a:pt x="5949" y="388737"/>
                        <a:pt x="5248" y="378240"/>
                        <a:pt x="5248" y="367043"/>
                      </a:cubicBezTo>
                      <a:cubicBezTo>
                        <a:pt x="5248" y="167601"/>
                        <a:pt x="167601" y="5248"/>
                        <a:pt x="367043" y="5248"/>
                      </a:cubicBezTo>
                      <a:cubicBezTo>
                        <a:pt x="566485" y="5248"/>
                        <a:pt x="728838" y="167601"/>
                        <a:pt x="7288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PA-任意多边形 595">
                  <a:extLst>
                    <a:ext uri="{FF2B5EF4-FFF2-40B4-BE49-F238E27FC236}">
                      <a16:creationId xmlns:a16="http://schemas.microsoft.com/office/drawing/2014/main" id="{E8BC01F6-A790-4C1D-8F51-0DD59C54B01B}"/>
                    </a:ext>
                  </a:extLst>
                </p:cNvPr>
                <p:cNvSpPr/>
                <p:nvPr>
                  <p:custDataLst>
                    <p:tags r:id="rId12"/>
                  </p:custDataLst>
                </p:nvPr>
              </p:nvSpPr>
              <p:spPr>
                <a:xfrm>
                  <a:off x="10067769" y="1503069"/>
                  <a:ext cx="727788" cy="398884"/>
                </a:xfrm>
                <a:custGeom>
                  <a:avLst/>
                  <a:gdLst>
                    <a:gd name="connsiteX0" fmla="*/ 728138 w 727787"/>
                    <a:gd name="connsiteY0" fmla="*/ 367043 h 398883"/>
                    <a:gd name="connsiteX1" fmla="*/ 728138 w 727787"/>
                    <a:gd name="connsiteY1" fmla="*/ 369142 h 398883"/>
                    <a:gd name="connsiteX2" fmla="*/ 640664 w 727787"/>
                    <a:gd name="connsiteY2" fmla="*/ 399234 h 398883"/>
                    <a:gd name="connsiteX3" fmla="*/ 6649 w 727787"/>
                    <a:gd name="connsiteY3" fmla="*/ 399234 h 398883"/>
                    <a:gd name="connsiteX4" fmla="*/ 5248 w 727787"/>
                    <a:gd name="connsiteY4" fmla="*/ 367043 h 398883"/>
                    <a:gd name="connsiteX5" fmla="*/ 367043 w 727787"/>
                    <a:gd name="connsiteY5" fmla="*/ 5248 h 398883"/>
                    <a:gd name="connsiteX6" fmla="*/ 728138 w 727787"/>
                    <a:gd name="connsiteY6" fmla="*/ 367043 h 39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787" h="398883">
                      <a:moveTo>
                        <a:pt x="728138" y="367043"/>
                      </a:moveTo>
                      <a:lnTo>
                        <a:pt x="728138" y="369142"/>
                      </a:lnTo>
                      <a:cubicBezTo>
                        <a:pt x="704345" y="388037"/>
                        <a:pt x="673554" y="399234"/>
                        <a:pt x="640664" y="399234"/>
                      </a:cubicBezTo>
                      <a:lnTo>
                        <a:pt x="6649" y="399234"/>
                      </a:lnTo>
                      <a:cubicBezTo>
                        <a:pt x="5949" y="388737"/>
                        <a:pt x="5248" y="378240"/>
                        <a:pt x="5248" y="367043"/>
                      </a:cubicBezTo>
                      <a:cubicBezTo>
                        <a:pt x="5248" y="167601"/>
                        <a:pt x="167602" y="5248"/>
                        <a:pt x="367043" y="5248"/>
                      </a:cubicBezTo>
                      <a:cubicBezTo>
                        <a:pt x="565786" y="5248"/>
                        <a:pt x="728138" y="167601"/>
                        <a:pt x="728138" y="367043"/>
                      </a:cubicBez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PA-任意多边形 596">
                  <a:extLst>
                    <a:ext uri="{FF2B5EF4-FFF2-40B4-BE49-F238E27FC236}">
                      <a16:creationId xmlns:a16="http://schemas.microsoft.com/office/drawing/2014/main" id="{288CE508-F45B-461B-BBAD-BC02BD0F24DE}"/>
                    </a:ext>
                  </a:extLst>
                </p:cNvPr>
                <p:cNvSpPr/>
                <p:nvPr>
                  <p:custDataLst>
                    <p:tags r:id="rId13"/>
                  </p:custDataLst>
                </p:nvPr>
              </p:nvSpPr>
              <p:spPr>
                <a:xfrm>
                  <a:off x="8668877" y="1342816"/>
                  <a:ext cx="167951" cy="48986"/>
                </a:xfrm>
                <a:custGeom>
                  <a:avLst/>
                  <a:gdLst>
                    <a:gd name="connsiteX0" fmla="*/ 5248 w 167951"/>
                    <a:gd name="connsiteY0" fmla="*/ 5248 h 48985"/>
                    <a:gd name="connsiteX1" fmla="*/ 164802 w 167951"/>
                    <a:gd name="connsiteY1" fmla="*/ 5248 h 48985"/>
                    <a:gd name="connsiteX2" fmla="*/ 164802 w 167951"/>
                    <a:gd name="connsiteY2" fmla="*/ 50035 h 48985"/>
                    <a:gd name="connsiteX3" fmla="*/ 5248 w 167951"/>
                    <a:gd name="connsiteY3" fmla="*/ 50035 h 48985"/>
                  </a:gdLst>
                  <a:ahLst/>
                  <a:cxnLst>
                    <a:cxn ang="0">
                      <a:pos x="connsiteX0" y="connsiteY0"/>
                    </a:cxn>
                    <a:cxn ang="0">
                      <a:pos x="connsiteX1" y="connsiteY1"/>
                    </a:cxn>
                    <a:cxn ang="0">
                      <a:pos x="connsiteX2" y="connsiteY2"/>
                    </a:cxn>
                    <a:cxn ang="0">
                      <a:pos x="connsiteX3" y="connsiteY3"/>
                    </a:cxn>
                  </a:cxnLst>
                  <a:rect l="l" t="t" r="r" b="b"/>
                  <a:pathLst>
                    <a:path w="167951" h="48985">
                      <a:moveTo>
                        <a:pt x="5248" y="5248"/>
                      </a:moveTo>
                      <a:lnTo>
                        <a:pt x="164802" y="5248"/>
                      </a:lnTo>
                      <a:lnTo>
                        <a:pt x="164802" y="50035"/>
                      </a:lnTo>
                      <a:lnTo>
                        <a:pt x="5248" y="50035"/>
                      </a:ln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PA-任意多边形 597">
                  <a:extLst>
                    <a:ext uri="{FF2B5EF4-FFF2-40B4-BE49-F238E27FC236}">
                      <a16:creationId xmlns:a16="http://schemas.microsoft.com/office/drawing/2014/main" id="{6E6C66FA-C99D-419B-83CA-E50943743457}"/>
                    </a:ext>
                  </a:extLst>
                </p:cNvPr>
                <p:cNvSpPr/>
                <p:nvPr>
                  <p:custDataLst>
                    <p:tags r:id="rId14"/>
                  </p:custDataLst>
                </p:nvPr>
              </p:nvSpPr>
              <p:spPr>
                <a:xfrm>
                  <a:off x="9930609" y="1342816"/>
                  <a:ext cx="167951" cy="48986"/>
                </a:xfrm>
                <a:custGeom>
                  <a:avLst/>
                  <a:gdLst>
                    <a:gd name="connsiteX0" fmla="*/ 5248 w 167951"/>
                    <a:gd name="connsiteY0" fmla="*/ 5248 h 48985"/>
                    <a:gd name="connsiteX1" fmla="*/ 164802 w 167951"/>
                    <a:gd name="connsiteY1" fmla="*/ 5248 h 48985"/>
                    <a:gd name="connsiteX2" fmla="*/ 164802 w 167951"/>
                    <a:gd name="connsiteY2" fmla="*/ 50035 h 48985"/>
                    <a:gd name="connsiteX3" fmla="*/ 5248 w 167951"/>
                    <a:gd name="connsiteY3" fmla="*/ 50035 h 48985"/>
                  </a:gdLst>
                  <a:ahLst/>
                  <a:cxnLst>
                    <a:cxn ang="0">
                      <a:pos x="connsiteX0" y="connsiteY0"/>
                    </a:cxn>
                    <a:cxn ang="0">
                      <a:pos x="connsiteX1" y="connsiteY1"/>
                    </a:cxn>
                    <a:cxn ang="0">
                      <a:pos x="connsiteX2" y="connsiteY2"/>
                    </a:cxn>
                    <a:cxn ang="0">
                      <a:pos x="connsiteX3" y="connsiteY3"/>
                    </a:cxn>
                  </a:cxnLst>
                  <a:rect l="l" t="t" r="r" b="b"/>
                  <a:pathLst>
                    <a:path w="167951" h="48985">
                      <a:moveTo>
                        <a:pt x="5248" y="5248"/>
                      </a:moveTo>
                      <a:lnTo>
                        <a:pt x="164802" y="5248"/>
                      </a:lnTo>
                      <a:lnTo>
                        <a:pt x="164802" y="50035"/>
                      </a:lnTo>
                      <a:lnTo>
                        <a:pt x="5248" y="50035"/>
                      </a:ln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PA-任意多边形 598">
                  <a:extLst>
                    <a:ext uri="{FF2B5EF4-FFF2-40B4-BE49-F238E27FC236}">
                      <a16:creationId xmlns:a16="http://schemas.microsoft.com/office/drawing/2014/main" id="{57502267-DBD1-4668-939D-F2323502969E}"/>
                    </a:ext>
                  </a:extLst>
                </p:cNvPr>
                <p:cNvSpPr/>
                <p:nvPr>
                  <p:custDataLst>
                    <p:tags r:id="rId15"/>
                  </p:custDataLst>
                </p:nvPr>
              </p:nvSpPr>
              <p:spPr>
                <a:xfrm>
                  <a:off x="9338582" y="1342816"/>
                  <a:ext cx="167951" cy="48986"/>
                </a:xfrm>
                <a:custGeom>
                  <a:avLst/>
                  <a:gdLst>
                    <a:gd name="connsiteX0" fmla="*/ 5248 w 167951"/>
                    <a:gd name="connsiteY0" fmla="*/ 5248 h 48985"/>
                    <a:gd name="connsiteX1" fmla="*/ 164802 w 167951"/>
                    <a:gd name="connsiteY1" fmla="*/ 5248 h 48985"/>
                    <a:gd name="connsiteX2" fmla="*/ 164802 w 167951"/>
                    <a:gd name="connsiteY2" fmla="*/ 50035 h 48985"/>
                    <a:gd name="connsiteX3" fmla="*/ 5248 w 167951"/>
                    <a:gd name="connsiteY3" fmla="*/ 50035 h 48985"/>
                  </a:gdLst>
                  <a:ahLst/>
                  <a:cxnLst>
                    <a:cxn ang="0">
                      <a:pos x="connsiteX0" y="connsiteY0"/>
                    </a:cxn>
                    <a:cxn ang="0">
                      <a:pos x="connsiteX1" y="connsiteY1"/>
                    </a:cxn>
                    <a:cxn ang="0">
                      <a:pos x="connsiteX2" y="connsiteY2"/>
                    </a:cxn>
                    <a:cxn ang="0">
                      <a:pos x="connsiteX3" y="connsiteY3"/>
                    </a:cxn>
                  </a:cxnLst>
                  <a:rect l="l" t="t" r="r" b="b"/>
                  <a:pathLst>
                    <a:path w="167951" h="48985">
                      <a:moveTo>
                        <a:pt x="5248" y="5248"/>
                      </a:moveTo>
                      <a:lnTo>
                        <a:pt x="164802" y="5248"/>
                      </a:lnTo>
                      <a:lnTo>
                        <a:pt x="164802" y="50035"/>
                      </a:lnTo>
                      <a:lnTo>
                        <a:pt x="5248" y="50035"/>
                      </a:lnTo>
                      <a:close/>
                    </a:path>
                  </a:pathLst>
                </a:custGeom>
                <a:solidFill>
                  <a:srgbClr val="B71515"/>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PA-任意多边形 599">
                  <a:extLst>
                    <a:ext uri="{FF2B5EF4-FFF2-40B4-BE49-F238E27FC236}">
                      <a16:creationId xmlns:a16="http://schemas.microsoft.com/office/drawing/2014/main" id="{D1B71B18-D82B-44A0-92B4-5D8A55A441B6}"/>
                    </a:ext>
                  </a:extLst>
                </p:cNvPr>
                <p:cNvSpPr/>
                <p:nvPr>
                  <p:custDataLst>
                    <p:tags r:id="rId16"/>
                  </p:custDataLst>
                </p:nvPr>
              </p:nvSpPr>
              <p:spPr>
                <a:xfrm>
                  <a:off x="8006870" y="1601741"/>
                  <a:ext cx="531845" cy="531845"/>
                </a:xfrm>
                <a:custGeom>
                  <a:avLst/>
                  <a:gdLst>
                    <a:gd name="connsiteX0" fmla="*/ 531495 w 531844"/>
                    <a:gd name="connsiteY0" fmla="*/ 268372 h 531844"/>
                    <a:gd name="connsiteX1" fmla="*/ 268372 w 531844"/>
                    <a:gd name="connsiteY1" fmla="*/ 531495 h 531844"/>
                    <a:gd name="connsiteX2" fmla="*/ 5249 w 531844"/>
                    <a:gd name="connsiteY2" fmla="*/ 268372 h 531844"/>
                    <a:gd name="connsiteX3" fmla="*/ 268372 w 531844"/>
                    <a:gd name="connsiteY3" fmla="*/ 5248 h 531844"/>
                    <a:gd name="connsiteX4" fmla="*/ 531495 w 531844"/>
                    <a:gd name="connsiteY4" fmla="*/ 268372 h 531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844" h="531844">
                      <a:moveTo>
                        <a:pt x="531495" y="268372"/>
                      </a:moveTo>
                      <a:cubicBezTo>
                        <a:pt x="531495" y="413691"/>
                        <a:pt x="413691" y="531495"/>
                        <a:pt x="268372" y="531495"/>
                      </a:cubicBezTo>
                      <a:cubicBezTo>
                        <a:pt x="123053" y="531495"/>
                        <a:pt x="5249" y="413691"/>
                        <a:pt x="5249" y="268372"/>
                      </a:cubicBezTo>
                      <a:cubicBezTo>
                        <a:pt x="5249" y="123053"/>
                        <a:pt x="123053" y="5248"/>
                        <a:pt x="268372" y="5248"/>
                      </a:cubicBezTo>
                      <a:cubicBezTo>
                        <a:pt x="413691" y="5248"/>
                        <a:pt x="531495" y="123053"/>
                        <a:pt x="531495" y="268372"/>
                      </a:cubicBezTo>
                      <a:close/>
                    </a:path>
                  </a:pathLst>
                </a:custGeom>
                <a:solidFill>
                  <a:srgbClr val="56575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PA-任意多边形 600">
                  <a:extLst>
                    <a:ext uri="{FF2B5EF4-FFF2-40B4-BE49-F238E27FC236}">
                      <a16:creationId xmlns:a16="http://schemas.microsoft.com/office/drawing/2014/main" id="{A37A1931-DCB8-4218-9DCB-41BBF24FCDA2}"/>
                    </a:ext>
                  </a:extLst>
                </p:cNvPr>
                <p:cNvSpPr/>
                <p:nvPr>
                  <p:custDataLst>
                    <p:tags r:id="rId17"/>
                  </p:custDataLst>
                </p:nvPr>
              </p:nvSpPr>
              <p:spPr>
                <a:xfrm>
                  <a:off x="8088047" y="1682917"/>
                  <a:ext cx="370892" cy="370892"/>
                </a:xfrm>
                <a:custGeom>
                  <a:avLst/>
                  <a:gdLst>
                    <a:gd name="connsiteX0" fmla="*/ 369142 w 370891"/>
                    <a:gd name="connsiteY0" fmla="*/ 187195 h 370891"/>
                    <a:gd name="connsiteX1" fmla="*/ 187195 w 370891"/>
                    <a:gd name="connsiteY1" fmla="*/ 369142 h 370891"/>
                    <a:gd name="connsiteX2" fmla="*/ 5248 w 370891"/>
                    <a:gd name="connsiteY2" fmla="*/ 187195 h 370891"/>
                    <a:gd name="connsiteX3" fmla="*/ 187195 w 370891"/>
                    <a:gd name="connsiteY3" fmla="*/ 5248 h 370891"/>
                    <a:gd name="connsiteX4" fmla="*/ 369142 w 370891"/>
                    <a:gd name="connsiteY4" fmla="*/ 187195 h 370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91" h="370891">
                      <a:moveTo>
                        <a:pt x="369142" y="187195"/>
                      </a:moveTo>
                      <a:cubicBezTo>
                        <a:pt x="369142" y="287682"/>
                        <a:pt x="287682" y="369142"/>
                        <a:pt x="187195" y="369142"/>
                      </a:cubicBezTo>
                      <a:cubicBezTo>
                        <a:pt x="86709" y="369142"/>
                        <a:pt x="5248" y="287682"/>
                        <a:pt x="5248" y="187195"/>
                      </a:cubicBezTo>
                      <a:cubicBezTo>
                        <a:pt x="5248" y="86709"/>
                        <a:pt x="86709" y="5248"/>
                        <a:pt x="187195" y="5248"/>
                      </a:cubicBezTo>
                      <a:cubicBezTo>
                        <a:pt x="287682" y="5248"/>
                        <a:pt x="369142" y="86709"/>
                        <a:pt x="369142" y="187195"/>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PA-任意多边形 601">
                  <a:extLst>
                    <a:ext uri="{FF2B5EF4-FFF2-40B4-BE49-F238E27FC236}">
                      <a16:creationId xmlns:a16="http://schemas.microsoft.com/office/drawing/2014/main" id="{7ACB7ED3-DE1F-4A3A-BA84-5F596E1BB9C2}"/>
                    </a:ext>
                  </a:extLst>
                </p:cNvPr>
                <p:cNvSpPr/>
                <p:nvPr>
                  <p:custDataLst>
                    <p:tags r:id="rId18"/>
                  </p:custDataLst>
                </p:nvPr>
              </p:nvSpPr>
              <p:spPr>
                <a:xfrm>
                  <a:off x="8110440" y="1705310"/>
                  <a:ext cx="328904" cy="328904"/>
                </a:xfrm>
                <a:custGeom>
                  <a:avLst/>
                  <a:gdLst>
                    <a:gd name="connsiteX0" fmla="*/ 324355 w 328904"/>
                    <a:gd name="connsiteY0" fmla="*/ 164802 h 328904"/>
                    <a:gd name="connsiteX1" fmla="*/ 164802 w 328904"/>
                    <a:gd name="connsiteY1" fmla="*/ 324355 h 328904"/>
                    <a:gd name="connsiteX2" fmla="*/ 5248 w 328904"/>
                    <a:gd name="connsiteY2" fmla="*/ 164802 h 328904"/>
                    <a:gd name="connsiteX3" fmla="*/ 164802 w 328904"/>
                    <a:gd name="connsiteY3" fmla="*/ 5248 h 328904"/>
                    <a:gd name="connsiteX4" fmla="*/ 324355 w 328904"/>
                    <a:gd name="connsiteY4" fmla="*/ 164802 h 328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904" h="328904">
                      <a:moveTo>
                        <a:pt x="324355" y="164802"/>
                      </a:moveTo>
                      <a:cubicBezTo>
                        <a:pt x="324355" y="252921"/>
                        <a:pt x="252921" y="324355"/>
                        <a:pt x="164802" y="324355"/>
                      </a:cubicBezTo>
                      <a:cubicBezTo>
                        <a:pt x="76683" y="324355"/>
                        <a:pt x="5248" y="252921"/>
                        <a:pt x="5248" y="164802"/>
                      </a:cubicBezTo>
                      <a:cubicBezTo>
                        <a:pt x="5248" y="76683"/>
                        <a:pt x="76683" y="5248"/>
                        <a:pt x="164802" y="5248"/>
                      </a:cubicBezTo>
                      <a:cubicBezTo>
                        <a:pt x="252921" y="5248"/>
                        <a:pt x="324355" y="76683"/>
                        <a:pt x="324355" y="164802"/>
                      </a:cubicBezTo>
                      <a:close/>
                    </a:path>
                  </a:pathLst>
                </a:custGeom>
                <a:solidFill>
                  <a:srgbClr val="94959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PA-任意多边形 602">
                  <a:extLst>
                    <a:ext uri="{FF2B5EF4-FFF2-40B4-BE49-F238E27FC236}">
                      <a16:creationId xmlns:a16="http://schemas.microsoft.com/office/drawing/2014/main" id="{A91B0AEF-04D9-45DE-8627-CCEB94897E20}"/>
                    </a:ext>
                  </a:extLst>
                </p:cNvPr>
                <p:cNvSpPr/>
                <p:nvPr>
                  <p:custDataLst>
                    <p:tags r:id="rId19"/>
                  </p:custDataLst>
                </p:nvPr>
              </p:nvSpPr>
              <p:spPr>
                <a:xfrm>
                  <a:off x="8195815" y="1790685"/>
                  <a:ext cx="153955" cy="153955"/>
                </a:xfrm>
                <a:custGeom>
                  <a:avLst/>
                  <a:gdLst>
                    <a:gd name="connsiteX0" fmla="*/ 153605 w 153955"/>
                    <a:gd name="connsiteY0" fmla="*/ 79427 h 153955"/>
                    <a:gd name="connsiteX1" fmla="*/ 79427 w 153955"/>
                    <a:gd name="connsiteY1" fmla="*/ 153605 h 153955"/>
                    <a:gd name="connsiteX2" fmla="*/ 5249 w 153955"/>
                    <a:gd name="connsiteY2" fmla="*/ 79427 h 153955"/>
                    <a:gd name="connsiteX3" fmla="*/ 79427 w 153955"/>
                    <a:gd name="connsiteY3" fmla="*/ 5248 h 153955"/>
                    <a:gd name="connsiteX4" fmla="*/ 153605 w 153955"/>
                    <a:gd name="connsiteY4" fmla="*/ 79427 h 15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55" h="153955">
                      <a:moveTo>
                        <a:pt x="153605" y="79427"/>
                      </a:moveTo>
                      <a:cubicBezTo>
                        <a:pt x="153605" y="120394"/>
                        <a:pt x="120395" y="153605"/>
                        <a:pt x="79427" y="153605"/>
                      </a:cubicBezTo>
                      <a:cubicBezTo>
                        <a:pt x="38459" y="153605"/>
                        <a:pt x="5249" y="120394"/>
                        <a:pt x="5249" y="79427"/>
                      </a:cubicBezTo>
                      <a:cubicBezTo>
                        <a:pt x="5249" y="38459"/>
                        <a:pt x="38460" y="5248"/>
                        <a:pt x="79427" y="5248"/>
                      </a:cubicBezTo>
                      <a:cubicBezTo>
                        <a:pt x="120395" y="5248"/>
                        <a:pt x="153605" y="38459"/>
                        <a:pt x="153605" y="79427"/>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PA-任意多边形 603">
                  <a:extLst>
                    <a:ext uri="{FF2B5EF4-FFF2-40B4-BE49-F238E27FC236}">
                      <a16:creationId xmlns:a16="http://schemas.microsoft.com/office/drawing/2014/main" id="{5529CFD6-8FBB-4622-BEB7-006BE5FD7020}"/>
                    </a:ext>
                  </a:extLst>
                </p:cNvPr>
                <p:cNvSpPr/>
                <p:nvPr>
                  <p:custDataLst>
                    <p:tags r:id="rId20"/>
                  </p:custDataLst>
                </p:nvPr>
              </p:nvSpPr>
              <p:spPr>
                <a:xfrm>
                  <a:off x="10165741" y="1601741"/>
                  <a:ext cx="531845" cy="531845"/>
                </a:xfrm>
                <a:custGeom>
                  <a:avLst/>
                  <a:gdLst>
                    <a:gd name="connsiteX0" fmla="*/ 531495 w 531844"/>
                    <a:gd name="connsiteY0" fmla="*/ 268372 h 531844"/>
                    <a:gd name="connsiteX1" fmla="*/ 268372 w 531844"/>
                    <a:gd name="connsiteY1" fmla="*/ 531495 h 531844"/>
                    <a:gd name="connsiteX2" fmla="*/ 5249 w 531844"/>
                    <a:gd name="connsiteY2" fmla="*/ 268372 h 531844"/>
                    <a:gd name="connsiteX3" fmla="*/ 268372 w 531844"/>
                    <a:gd name="connsiteY3" fmla="*/ 5248 h 531844"/>
                    <a:gd name="connsiteX4" fmla="*/ 531495 w 531844"/>
                    <a:gd name="connsiteY4" fmla="*/ 268372 h 531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844" h="531844">
                      <a:moveTo>
                        <a:pt x="531495" y="268372"/>
                      </a:moveTo>
                      <a:cubicBezTo>
                        <a:pt x="531495" y="413691"/>
                        <a:pt x="413691" y="531495"/>
                        <a:pt x="268372" y="531495"/>
                      </a:cubicBezTo>
                      <a:cubicBezTo>
                        <a:pt x="123053" y="531495"/>
                        <a:pt x="5249" y="413691"/>
                        <a:pt x="5249" y="268372"/>
                      </a:cubicBezTo>
                      <a:cubicBezTo>
                        <a:pt x="5249" y="123053"/>
                        <a:pt x="123053" y="5248"/>
                        <a:pt x="268372" y="5248"/>
                      </a:cubicBezTo>
                      <a:cubicBezTo>
                        <a:pt x="413691" y="5248"/>
                        <a:pt x="531495" y="123053"/>
                        <a:pt x="531495" y="268372"/>
                      </a:cubicBezTo>
                      <a:close/>
                    </a:path>
                  </a:pathLst>
                </a:custGeom>
                <a:solidFill>
                  <a:srgbClr val="56575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PA-任意多边形 604">
                  <a:extLst>
                    <a:ext uri="{FF2B5EF4-FFF2-40B4-BE49-F238E27FC236}">
                      <a16:creationId xmlns:a16="http://schemas.microsoft.com/office/drawing/2014/main" id="{D88A3A2C-74D6-4FBC-A810-EB945E91AEB8}"/>
                    </a:ext>
                  </a:extLst>
                </p:cNvPr>
                <p:cNvSpPr/>
                <p:nvPr>
                  <p:custDataLst>
                    <p:tags r:id="rId21"/>
                  </p:custDataLst>
                </p:nvPr>
              </p:nvSpPr>
              <p:spPr>
                <a:xfrm>
                  <a:off x="10246917" y="1682917"/>
                  <a:ext cx="370892" cy="370892"/>
                </a:xfrm>
                <a:custGeom>
                  <a:avLst/>
                  <a:gdLst>
                    <a:gd name="connsiteX0" fmla="*/ 369143 w 370891"/>
                    <a:gd name="connsiteY0" fmla="*/ 187195 h 370891"/>
                    <a:gd name="connsiteX1" fmla="*/ 187196 w 370891"/>
                    <a:gd name="connsiteY1" fmla="*/ 369142 h 370891"/>
                    <a:gd name="connsiteX2" fmla="*/ 5249 w 370891"/>
                    <a:gd name="connsiteY2" fmla="*/ 187195 h 370891"/>
                    <a:gd name="connsiteX3" fmla="*/ 187196 w 370891"/>
                    <a:gd name="connsiteY3" fmla="*/ 5248 h 370891"/>
                    <a:gd name="connsiteX4" fmla="*/ 369143 w 370891"/>
                    <a:gd name="connsiteY4" fmla="*/ 187195 h 370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91" h="370891">
                      <a:moveTo>
                        <a:pt x="369143" y="187195"/>
                      </a:moveTo>
                      <a:cubicBezTo>
                        <a:pt x="369143" y="287682"/>
                        <a:pt x="287682" y="369142"/>
                        <a:pt x="187196" y="369142"/>
                      </a:cubicBezTo>
                      <a:cubicBezTo>
                        <a:pt x="86709" y="369142"/>
                        <a:pt x="5249" y="287682"/>
                        <a:pt x="5249" y="187195"/>
                      </a:cubicBezTo>
                      <a:cubicBezTo>
                        <a:pt x="5249" y="86709"/>
                        <a:pt x="86709" y="5248"/>
                        <a:pt x="187196" y="5248"/>
                      </a:cubicBezTo>
                      <a:cubicBezTo>
                        <a:pt x="287682" y="5248"/>
                        <a:pt x="369143" y="86709"/>
                        <a:pt x="369143" y="187195"/>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PA-任意多边形 605">
                  <a:extLst>
                    <a:ext uri="{FF2B5EF4-FFF2-40B4-BE49-F238E27FC236}">
                      <a16:creationId xmlns:a16="http://schemas.microsoft.com/office/drawing/2014/main" id="{F42E5C92-CEFE-4CC5-9240-6DA9DFFDA613}"/>
                    </a:ext>
                  </a:extLst>
                </p:cNvPr>
                <p:cNvSpPr/>
                <p:nvPr>
                  <p:custDataLst>
                    <p:tags r:id="rId22"/>
                  </p:custDataLst>
                </p:nvPr>
              </p:nvSpPr>
              <p:spPr>
                <a:xfrm>
                  <a:off x="10269311" y="1705310"/>
                  <a:ext cx="328904" cy="328904"/>
                </a:xfrm>
                <a:custGeom>
                  <a:avLst/>
                  <a:gdLst>
                    <a:gd name="connsiteX0" fmla="*/ 324355 w 328904"/>
                    <a:gd name="connsiteY0" fmla="*/ 164802 h 328904"/>
                    <a:gd name="connsiteX1" fmla="*/ 164801 w 328904"/>
                    <a:gd name="connsiteY1" fmla="*/ 324355 h 328904"/>
                    <a:gd name="connsiteX2" fmla="*/ 5248 w 328904"/>
                    <a:gd name="connsiteY2" fmla="*/ 164802 h 328904"/>
                    <a:gd name="connsiteX3" fmla="*/ 164801 w 328904"/>
                    <a:gd name="connsiteY3" fmla="*/ 5248 h 328904"/>
                    <a:gd name="connsiteX4" fmla="*/ 324355 w 328904"/>
                    <a:gd name="connsiteY4" fmla="*/ 164802 h 328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904" h="328904">
                      <a:moveTo>
                        <a:pt x="324355" y="164802"/>
                      </a:moveTo>
                      <a:cubicBezTo>
                        <a:pt x="324355" y="252921"/>
                        <a:pt x="252921" y="324355"/>
                        <a:pt x="164801" y="324355"/>
                      </a:cubicBezTo>
                      <a:cubicBezTo>
                        <a:pt x="76683" y="324355"/>
                        <a:pt x="5248" y="252921"/>
                        <a:pt x="5248" y="164802"/>
                      </a:cubicBezTo>
                      <a:cubicBezTo>
                        <a:pt x="5248" y="76683"/>
                        <a:pt x="76682" y="5248"/>
                        <a:pt x="164801" y="5248"/>
                      </a:cubicBezTo>
                      <a:cubicBezTo>
                        <a:pt x="252920" y="5248"/>
                        <a:pt x="324355" y="76683"/>
                        <a:pt x="324355" y="164802"/>
                      </a:cubicBezTo>
                      <a:close/>
                    </a:path>
                  </a:pathLst>
                </a:custGeom>
                <a:solidFill>
                  <a:srgbClr val="949599"/>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PA-任意多边形 606">
                  <a:extLst>
                    <a:ext uri="{FF2B5EF4-FFF2-40B4-BE49-F238E27FC236}">
                      <a16:creationId xmlns:a16="http://schemas.microsoft.com/office/drawing/2014/main" id="{8E047F71-37C1-45C1-BE6C-3CAC6436CB7F}"/>
                    </a:ext>
                  </a:extLst>
                </p:cNvPr>
                <p:cNvSpPr/>
                <p:nvPr>
                  <p:custDataLst>
                    <p:tags r:id="rId23"/>
                  </p:custDataLst>
                </p:nvPr>
              </p:nvSpPr>
              <p:spPr>
                <a:xfrm>
                  <a:off x="10354686" y="1790685"/>
                  <a:ext cx="153955" cy="153955"/>
                </a:xfrm>
                <a:custGeom>
                  <a:avLst/>
                  <a:gdLst>
                    <a:gd name="connsiteX0" fmla="*/ 153605 w 153955"/>
                    <a:gd name="connsiteY0" fmla="*/ 79427 h 153955"/>
                    <a:gd name="connsiteX1" fmla="*/ 79427 w 153955"/>
                    <a:gd name="connsiteY1" fmla="*/ 153605 h 153955"/>
                    <a:gd name="connsiteX2" fmla="*/ 5249 w 153955"/>
                    <a:gd name="connsiteY2" fmla="*/ 79427 h 153955"/>
                    <a:gd name="connsiteX3" fmla="*/ 79427 w 153955"/>
                    <a:gd name="connsiteY3" fmla="*/ 5248 h 153955"/>
                    <a:gd name="connsiteX4" fmla="*/ 153605 w 153955"/>
                    <a:gd name="connsiteY4" fmla="*/ 79427 h 15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55" h="153955">
                      <a:moveTo>
                        <a:pt x="153605" y="79427"/>
                      </a:moveTo>
                      <a:cubicBezTo>
                        <a:pt x="153605" y="120394"/>
                        <a:pt x="120395" y="153605"/>
                        <a:pt x="79427" y="153605"/>
                      </a:cubicBezTo>
                      <a:cubicBezTo>
                        <a:pt x="38459" y="153605"/>
                        <a:pt x="5249" y="120394"/>
                        <a:pt x="5249" y="79427"/>
                      </a:cubicBezTo>
                      <a:cubicBezTo>
                        <a:pt x="5249" y="38459"/>
                        <a:pt x="38459" y="5248"/>
                        <a:pt x="79427" y="5248"/>
                      </a:cubicBezTo>
                      <a:cubicBezTo>
                        <a:pt x="120395" y="5248"/>
                        <a:pt x="153605" y="38459"/>
                        <a:pt x="153605" y="79427"/>
                      </a:cubicBezTo>
                      <a:close/>
                    </a:path>
                  </a:pathLst>
                </a:custGeom>
                <a:solidFill>
                  <a:srgbClr val="FFFFF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 name="乘号 2">
                <a:extLst>
                  <a:ext uri="{FF2B5EF4-FFF2-40B4-BE49-F238E27FC236}">
                    <a16:creationId xmlns:a16="http://schemas.microsoft.com/office/drawing/2014/main" id="{82FB363F-BD24-409E-AFAA-92FB57E651F1}"/>
                  </a:ext>
                </a:extLst>
              </p:cNvPr>
              <p:cNvSpPr/>
              <p:nvPr/>
            </p:nvSpPr>
            <p:spPr>
              <a:xfrm>
                <a:off x="7466114" y="4448642"/>
                <a:ext cx="914400" cy="914400"/>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dirty="0"/>
              </a:p>
            </p:txBody>
          </p:sp>
        </p:grpSp>
      </p:grpSp>
      <p:sp>
        <p:nvSpPr>
          <p:cNvPr id="50" name="矩形: 对角圆角 49">
            <a:extLst>
              <a:ext uri="{FF2B5EF4-FFF2-40B4-BE49-F238E27FC236}">
                <a16:creationId xmlns:a16="http://schemas.microsoft.com/office/drawing/2014/main" id="{9D0125A9-F5FB-4C0A-A629-72053C30CCF5}"/>
              </a:ext>
            </a:extLst>
          </p:cNvPr>
          <p:cNvSpPr/>
          <p:nvPr/>
        </p:nvSpPr>
        <p:spPr>
          <a:xfrm>
            <a:off x="7196422" y="1271578"/>
            <a:ext cx="3329992" cy="1092819"/>
          </a:xfrm>
          <a:prstGeom prst="round2DiagRect">
            <a:avLst>
              <a:gd name="adj1" fmla="val 0"/>
              <a:gd name="adj2" fmla="val 50000"/>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2800" dirty="0"/>
              <a:t>毒品对司乘人员的危害</a:t>
            </a:r>
            <a:endParaRPr lang="en-US" altLang="zh-CN" sz="2800" dirty="0"/>
          </a:p>
        </p:txBody>
      </p:sp>
      <p:pic>
        <p:nvPicPr>
          <p:cNvPr id="53" name="图片 52">
            <a:extLst>
              <a:ext uri="{FF2B5EF4-FFF2-40B4-BE49-F238E27FC236}">
                <a16:creationId xmlns:a16="http://schemas.microsoft.com/office/drawing/2014/main" id="{6F9F742C-7E70-48EB-9A8B-A035EFE19BF9}"/>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3408257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7083"/>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3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案例与警示</a:t>
            </a:r>
          </a:p>
        </p:txBody>
      </p:sp>
      <p:sp>
        <p:nvSpPr>
          <p:cNvPr id="52" name="矩形 51">
            <a:extLst>
              <a:ext uri="{FF2B5EF4-FFF2-40B4-BE49-F238E27FC236}">
                <a16:creationId xmlns:a16="http://schemas.microsoft.com/office/drawing/2014/main" id="{A136E347-E834-4C32-94A0-E9B44054D50A}"/>
              </a:ext>
            </a:extLst>
          </p:cNvPr>
          <p:cNvSpPr/>
          <p:nvPr/>
        </p:nvSpPr>
        <p:spPr>
          <a:xfrm>
            <a:off x="1349357" y="1524550"/>
            <a:ext cx="923731" cy="92373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案例</a:t>
            </a:r>
            <a:r>
              <a:rPr lang="en-US" altLang="zh-CN" sz="2800" b="1" dirty="0">
                <a:solidFill>
                  <a:schemeClr val="tx1"/>
                </a:solidFill>
              </a:rPr>
              <a:t>1</a:t>
            </a:r>
            <a:endParaRPr lang="zh-CN" altLang="en-US" sz="2800" b="1" dirty="0">
              <a:solidFill>
                <a:schemeClr val="tx1"/>
              </a:solidFill>
            </a:endParaRPr>
          </a:p>
        </p:txBody>
      </p:sp>
      <p:sp>
        <p:nvSpPr>
          <p:cNvPr id="4" name="矩形 3">
            <a:extLst>
              <a:ext uri="{FF2B5EF4-FFF2-40B4-BE49-F238E27FC236}">
                <a16:creationId xmlns:a16="http://schemas.microsoft.com/office/drawing/2014/main" id="{89E3F015-46EF-488A-9C1B-0ED0646CAF0D}"/>
              </a:ext>
            </a:extLst>
          </p:cNvPr>
          <p:cNvSpPr/>
          <p:nvPr/>
        </p:nvSpPr>
        <p:spPr>
          <a:xfrm>
            <a:off x="2397513" y="1524550"/>
            <a:ext cx="3323063" cy="527274"/>
          </a:xfrm>
          <a:prstGeom prst="rect">
            <a:avLst/>
          </a:prstGeom>
          <a:solidFill>
            <a:srgbClr val="64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lumMod val="65000"/>
                    <a:lumOff val="35000"/>
                  </a:schemeClr>
                </a:solidFill>
              </a:rPr>
              <a:t>司机毒驾致人死亡</a:t>
            </a:r>
          </a:p>
        </p:txBody>
      </p:sp>
      <p:sp>
        <p:nvSpPr>
          <p:cNvPr id="53" name="矩形 52">
            <a:extLst>
              <a:ext uri="{FF2B5EF4-FFF2-40B4-BE49-F238E27FC236}">
                <a16:creationId xmlns:a16="http://schemas.microsoft.com/office/drawing/2014/main" id="{A7E90F87-D1C4-44F5-9C98-3E72B8E18F80}"/>
              </a:ext>
            </a:extLst>
          </p:cNvPr>
          <p:cNvSpPr/>
          <p:nvPr/>
        </p:nvSpPr>
        <p:spPr>
          <a:xfrm>
            <a:off x="2397513" y="2074126"/>
            <a:ext cx="8629970" cy="3456879"/>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solidFill>
              </a:rPr>
              <a:t>据</a:t>
            </a:r>
            <a:r>
              <a:rPr lang="en-US" altLang="zh-CN" sz="2400" dirty="0">
                <a:solidFill>
                  <a:schemeClr val="tx1"/>
                </a:solidFill>
              </a:rPr>
              <a:t>《</a:t>
            </a:r>
            <a:r>
              <a:rPr lang="zh-CN" altLang="en-US" sz="2400" dirty="0">
                <a:solidFill>
                  <a:schemeClr val="tx1"/>
                </a:solidFill>
              </a:rPr>
              <a:t>底特律自由报</a:t>
            </a:r>
            <a:r>
              <a:rPr lang="en-US" altLang="zh-CN" sz="2400" dirty="0">
                <a:solidFill>
                  <a:schemeClr val="tx1"/>
                </a:solidFill>
              </a:rPr>
              <a:t>》</a:t>
            </a:r>
            <a:r>
              <a:rPr lang="zh-CN" altLang="en-US" sz="2400" dirty="0">
                <a:solidFill>
                  <a:schemeClr val="tx1"/>
                </a:solidFill>
              </a:rPr>
              <a:t>报道，</a:t>
            </a:r>
            <a:r>
              <a:rPr lang="en-US" altLang="zh-CN" sz="2400" dirty="0">
                <a:solidFill>
                  <a:schemeClr val="tx1"/>
                </a:solidFill>
              </a:rPr>
              <a:t>2017</a:t>
            </a:r>
            <a:r>
              <a:rPr lang="zh-CN" altLang="en-US" sz="2400" dirty="0">
                <a:solidFill>
                  <a:schemeClr val="tx1"/>
                </a:solidFill>
              </a:rPr>
              <a:t>年</a:t>
            </a:r>
            <a:r>
              <a:rPr lang="en-US" altLang="zh-CN" sz="2400" dirty="0">
                <a:solidFill>
                  <a:schemeClr val="tx1"/>
                </a:solidFill>
              </a:rPr>
              <a:t>9</a:t>
            </a:r>
            <a:r>
              <a:rPr lang="zh-CN" altLang="en-US" sz="2400" dirty="0">
                <a:solidFill>
                  <a:schemeClr val="tx1"/>
                </a:solidFill>
              </a:rPr>
              <a:t>月</a:t>
            </a:r>
            <a:r>
              <a:rPr lang="en-US" altLang="zh-CN" sz="2400" dirty="0">
                <a:solidFill>
                  <a:schemeClr val="tx1"/>
                </a:solidFill>
              </a:rPr>
              <a:t>22</a:t>
            </a:r>
            <a:r>
              <a:rPr lang="zh-CN" altLang="en-US" sz="2400" dirty="0">
                <a:solidFill>
                  <a:schemeClr val="tx1"/>
                </a:solidFill>
              </a:rPr>
              <a:t>日，美国密歇根州</a:t>
            </a:r>
            <a:r>
              <a:rPr lang="en-US" altLang="zh-CN" sz="2400" dirty="0">
                <a:solidFill>
                  <a:schemeClr val="tx1"/>
                </a:solidFill>
              </a:rPr>
              <a:t>20</a:t>
            </a:r>
            <a:r>
              <a:rPr lang="zh-CN" altLang="en-US" sz="2400" dirty="0">
                <a:solidFill>
                  <a:schemeClr val="tx1"/>
                </a:solidFill>
              </a:rPr>
              <a:t>岁女子洛根特纳</a:t>
            </a:r>
            <a:r>
              <a:rPr lang="en-US" altLang="zh-CN" sz="2400" dirty="0">
                <a:solidFill>
                  <a:schemeClr val="tx1"/>
                </a:solidFill>
              </a:rPr>
              <a:t>(Logan Turner)</a:t>
            </a:r>
            <a:r>
              <a:rPr lang="zh-CN" altLang="en-US" sz="2400" dirty="0">
                <a:solidFill>
                  <a:schemeClr val="tx1"/>
                </a:solidFill>
              </a:rPr>
              <a:t>在车辆转弯时，与开着摩托车的</a:t>
            </a:r>
            <a:r>
              <a:rPr lang="en-US" altLang="zh-CN" sz="2400" dirty="0">
                <a:solidFill>
                  <a:schemeClr val="tx1"/>
                </a:solidFill>
              </a:rPr>
              <a:t>21</a:t>
            </a:r>
            <a:r>
              <a:rPr lang="zh-CN" altLang="en-US" sz="2400" dirty="0">
                <a:solidFill>
                  <a:schemeClr val="tx1"/>
                </a:solidFill>
              </a:rPr>
              <a:t>岁男子布莱尔</a:t>
            </a:r>
            <a:r>
              <a:rPr lang="en-US" altLang="zh-CN" sz="2400" dirty="0">
                <a:solidFill>
                  <a:schemeClr val="tx1"/>
                </a:solidFill>
              </a:rPr>
              <a:t>·</a:t>
            </a:r>
            <a:r>
              <a:rPr lang="zh-CN" altLang="en-US" sz="2400" dirty="0">
                <a:solidFill>
                  <a:schemeClr val="tx1"/>
                </a:solidFill>
              </a:rPr>
              <a:t>贝克（</a:t>
            </a:r>
            <a:r>
              <a:rPr lang="en-US" altLang="zh-CN" sz="2400" dirty="0">
                <a:solidFill>
                  <a:schemeClr val="tx1"/>
                </a:solidFill>
              </a:rPr>
              <a:t>Blair Beck</a:t>
            </a:r>
            <a:r>
              <a:rPr lang="zh-CN" altLang="en-US" sz="2400" dirty="0">
                <a:solidFill>
                  <a:schemeClr val="tx1"/>
                </a:solidFill>
              </a:rPr>
              <a:t>）相撞，致使布莱尔在这场车祸中丧生。血液检测显示，洛根于当天早些时候吸食了大麻。</a:t>
            </a:r>
            <a:r>
              <a:rPr lang="en-US" altLang="zh-CN" sz="2400" dirty="0">
                <a:solidFill>
                  <a:schemeClr val="tx1"/>
                </a:solidFill>
              </a:rPr>
              <a:t>2018</a:t>
            </a:r>
            <a:r>
              <a:rPr lang="zh-CN" altLang="en-US" sz="2400" dirty="0">
                <a:solidFill>
                  <a:schemeClr val="tx1"/>
                </a:solidFill>
              </a:rPr>
              <a:t>年</a:t>
            </a:r>
            <a:r>
              <a:rPr lang="en-US" altLang="zh-CN" sz="2400" dirty="0">
                <a:solidFill>
                  <a:schemeClr val="tx1"/>
                </a:solidFill>
              </a:rPr>
              <a:t>11</a:t>
            </a:r>
            <a:r>
              <a:rPr lang="zh-CN" altLang="en-US" sz="2400" dirty="0">
                <a:solidFill>
                  <a:schemeClr val="tx1"/>
                </a:solidFill>
              </a:rPr>
              <a:t>月，来自密歇根州</a:t>
            </a:r>
            <a:r>
              <a:rPr lang="en-US" altLang="zh-CN" sz="2400" dirty="0">
                <a:solidFill>
                  <a:schemeClr val="tx1"/>
                </a:solidFill>
              </a:rPr>
              <a:t>Dimondale</a:t>
            </a:r>
            <a:r>
              <a:rPr lang="zh-CN" altLang="en-US" sz="2400" dirty="0">
                <a:solidFill>
                  <a:schemeClr val="tx1"/>
                </a:solidFill>
              </a:rPr>
              <a:t>的洛根被判有罪，今年</a:t>
            </a:r>
            <a:r>
              <a:rPr lang="en-US" altLang="zh-CN" sz="2400" dirty="0">
                <a:solidFill>
                  <a:schemeClr val="tx1"/>
                </a:solidFill>
              </a:rPr>
              <a:t>1</a:t>
            </a:r>
            <a:r>
              <a:rPr lang="zh-CN" altLang="en-US" sz="2400" dirty="0">
                <a:solidFill>
                  <a:schemeClr val="tx1"/>
                </a:solidFill>
              </a:rPr>
              <a:t>月</a:t>
            </a:r>
            <a:r>
              <a:rPr lang="en-US" altLang="zh-CN" sz="2400" dirty="0">
                <a:solidFill>
                  <a:schemeClr val="tx1"/>
                </a:solidFill>
              </a:rPr>
              <a:t>23</a:t>
            </a:r>
            <a:r>
              <a:rPr lang="zh-CN" altLang="en-US" sz="2400" dirty="0">
                <a:solidFill>
                  <a:schemeClr val="tx1"/>
                </a:solidFill>
              </a:rPr>
              <a:t>日，法庭判处洛根</a:t>
            </a:r>
            <a:r>
              <a:rPr lang="en-US" altLang="zh-CN" sz="2400" dirty="0">
                <a:solidFill>
                  <a:schemeClr val="tx1"/>
                </a:solidFill>
              </a:rPr>
              <a:t>70-180</a:t>
            </a:r>
            <a:r>
              <a:rPr lang="zh-CN" altLang="en-US" sz="2400" dirty="0">
                <a:solidFill>
                  <a:schemeClr val="tx1"/>
                </a:solidFill>
              </a:rPr>
              <a:t>个月的监禁。</a:t>
            </a:r>
            <a:endParaRPr lang="en-US" altLang="zh-CN" sz="3200" dirty="0">
              <a:solidFill>
                <a:schemeClr val="tx1"/>
              </a:solidFill>
            </a:endParaRPr>
          </a:p>
        </p:txBody>
      </p:sp>
      <p:pic>
        <p:nvPicPr>
          <p:cNvPr id="9" name="图片 8">
            <a:extLst>
              <a:ext uri="{FF2B5EF4-FFF2-40B4-BE49-F238E27FC236}">
                <a16:creationId xmlns:a16="http://schemas.microsoft.com/office/drawing/2014/main" id="{7FE4115D-27E6-4D04-8B85-B7C00C5CBA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25243945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3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案例与警示</a:t>
            </a:r>
          </a:p>
        </p:txBody>
      </p:sp>
      <p:sp>
        <p:nvSpPr>
          <p:cNvPr id="52" name="矩形 51">
            <a:extLst>
              <a:ext uri="{FF2B5EF4-FFF2-40B4-BE49-F238E27FC236}">
                <a16:creationId xmlns:a16="http://schemas.microsoft.com/office/drawing/2014/main" id="{A136E347-E834-4C32-94A0-E9B44054D50A}"/>
              </a:ext>
            </a:extLst>
          </p:cNvPr>
          <p:cNvSpPr/>
          <p:nvPr/>
        </p:nvSpPr>
        <p:spPr>
          <a:xfrm>
            <a:off x="1349357" y="1524550"/>
            <a:ext cx="923731" cy="92373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案例</a:t>
            </a:r>
            <a:r>
              <a:rPr lang="en-US" altLang="zh-CN" sz="2800" b="1" dirty="0">
                <a:solidFill>
                  <a:schemeClr val="tx1"/>
                </a:solidFill>
              </a:rPr>
              <a:t>2</a:t>
            </a:r>
            <a:endParaRPr lang="zh-CN" altLang="en-US" sz="2800" b="1" dirty="0">
              <a:solidFill>
                <a:schemeClr val="tx1"/>
              </a:solidFill>
            </a:endParaRPr>
          </a:p>
        </p:txBody>
      </p:sp>
      <p:sp>
        <p:nvSpPr>
          <p:cNvPr id="4" name="矩形 3">
            <a:extLst>
              <a:ext uri="{FF2B5EF4-FFF2-40B4-BE49-F238E27FC236}">
                <a16:creationId xmlns:a16="http://schemas.microsoft.com/office/drawing/2014/main" id="{89E3F015-46EF-488A-9C1B-0ED0646CAF0D}"/>
              </a:ext>
            </a:extLst>
          </p:cNvPr>
          <p:cNvSpPr/>
          <p:nvPr/>
        </p:nvSpPr>
        <p:spPr>
          <a:xfrm>
            <a:off x="2397513" y="1524550"/>
            <a:ext cx="3233853" cy="527274"/>
          </a:xfrm>
          <a:prstGeom prst="rect">
            <a:avLst/>
          </a:prstGeom>
          <a:solidFill>
            <a:srgbClr val="64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lumMod val="65000"/>
                    <a:lumOff val="35000"/>
                  </a:schemeClr>
                </a:solidFill>
              </a:rPr>
              <a:t>毒驾导致货车相撞</a:t>
            </a:r>
          </a:p>
        </p:txBody>
      </p:sp>
      <p:sp>
        <p:nvSpPr>
          <p:cNvPr id="53" name="矩形 52">
            <a:extLst>
              <a:ext uri="{FF2B5EF4-FFF2-40B4-BE49-F238E27FC236}">
                <a16:creationId xmlns:a16="http://schemas.microsoft.com/office/drawing/2014/main" id="{A7E90F87-D1C4-44F5-9C98-3E72B8E18F80}"/>
              </a:ext>
            </a:extLst>
          </p:cNvPr>
          <p:cNvSpPr/>
          <p:nvPr/>
        </p:nvSpPr>
        <p:spPr>
          <a:xfrm>
            <a:off x="2397513" y="2094608"/>
            <a:ext cx="8629970" cy="3456879"/>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tx1"/>
                </a:solidFill>
              </a:rPr>
              <a:t>2012</a:t>
            </a:r>
            <a:r>
              <a:rPr lang="zh-CN" altLang="en-US" sz="2400" dirty="0">
                <a:solidFill>
                  <a:schemeClr val="tx1"/>
                </a:solidFill>
              </a:rPr>
              <a:t>年</a:t>
            </a:r>
            <a:r>
              <a:rPr lang="en-US" altLang="zh-CN" sz="2400" dirty="0">
                <a:solidFill>
                  <a:schemeClr val="tx1"/>
                </a:solidFill>
              </a:rPr>
              <a:t>4</a:t>
            </a:r>
            <a:r>
              <a:rPr lang="zh-CN" altLang="en-US" sz="2400" dirty="0">
                <a:solidFill>
                  <a:schemeClr val="tx1"/>
                </a:solidFill>
              </a:rPr>
              <a:t>月</a:t>
            </a:r>
            <a:r>
              <a:rPr lang="en-US" altLang="zh-CN" sz="2400" dirty="0">
                <a:solidFill>
                  <a:schemeClr val="tx1"/>
                </a:solidFill>
              </a:rPr>
              <a:t>22</a:t>
            </a:r>
            <a:r>
              <a:rPr lang="zh-CN" altLang="en-US" sz="2400" dirty="0">
                <a:solidFill>
                  <a:schemeClr val="tx1"/>
                </a:solidFill>
              </a:rPr>
              <a:t>日，王某某吸食冰毒后驾驶营运大客车从上海前往江苏常熟，在常合高速行驶途中，神智混乱，驾车冲过中央护栏与对面正常行驶的一辆货车相撞，造成</a:t>
            </a:r>
            <a:r>
              <a:rPr lang="en-US" altLang="zh-CN" sz="2400" dirty="0">
                <a:solidFill>
                  <a:schemeClr val="tx1"/>
                </a:solidFill>
              </a:rPr>
              <a:t>14</a:t>
            </a:r>
            <a:r>
              <a:rPr lang="zh-CN" altLang="en-US" sz="2400" dirty="0">
                <a:solidFill>
                  <a:schemeClr val="tx1"/>
                </a:solidFill>
              </a:rPr>
              <a:t>人死亡、</a:t>
            </a:r>
            <a:r>
              <a:rPr lang="en-US" altLang="zh-CN" sz="2400" dirty="0">
                <a:solidFill>
                  <a:schemeClr val="tx1"/>
                </a:solidFill>
              </a:rPr>
              <a:t>20</a:t>
            </a:r>
            <a:r>
              <a:rPr lang="zh-CN" altLang="en-US" sz="2400" dirty="0">
                <a:solidFill>
                  <a:schemeClr val="tx1"/>
                </a:solidFill>
              </a:rPr>
              <a:t>人受伤。</a:t>
            </a:r>
            <a:endParaRPr lang="en-US" altLang="zh-CN" sz="3200" dirty="0">
              <a:solidFill>
                <a:schemeClr val="tx1"/>
              </a:solidFill>
            </a:endParaRPr>
          </a:p>
        </p:txBody>
      </p:sp>
      <p:pic>
        <p:nvPicPr>
          <p:cNvPr id="9" name="图片 8">
            <a:extLst>
              <a:ext uri="{FF2B5EF4-FFF2-40B4-BE49-F238E27FC236}">
                <a16:creationId xmlns:a16="http://schemas.microsoft.com/office/drawing/2014/main" id="{DB5272BF-F458-448D-97D1-3F74E9AD52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4097940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3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案例与警示</a:t>
            </a:r>
          </a:p>
        </p:txBody>
      </p:sp>
      <p:sp>
        <p:nvSpPr>
          <p:cNvPr id="52" name="矩形 51">
            <a:extLst>
              <a:ext uri="{FF2B5EF4-FFF2-40B4-BE49-F238E27FC236}">
                <a16:creationId xmlns:a16="http://schemas.microsoft.com/office/drawing/2014/main" id="{A136E347-E834-4C32-94A0-E9B44054D50A}"/>
              </a:ext>
            </a:extLst>
          </p:cNvPr>
          <p:cNvSpPr/>
          <p:nvPr/>
        </p:nvSpPr>
        <p:spPr>
          <a:xfrm>
            <a:off x="1349357" y="1524550"/>
            <a:ext cx="923731" cy="92373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案例</a:t>
            </a:r>
            <a:r>
              <a:rPr lang="en-US" altLang="zh-CN" sz="2800" b="1" dirty="0">
                <a:solidFill>
                  <a:schemeClr val="tx1"/>
                </a:solidFill>
              </a:rPr>
              <a:t>3</a:t>
            </a:r>
            <a:endParaRPr lang="zh-CN" altLang="en-US" sz="2800" b="1" dirty="0">
              <a:solidFill>
                <a:schemeClr val="tx1"/>
              </a:solidFill>
            </a:endParaRPr>
          </a:p>
        </p:txBody>
      </p:sp>
      <p:sp>
        <p:nvSpPr>
          <p:cNvPr id="4" name="矩形 3">
            <a:extLst>
              <a:ext uri="{FF2B5EF4-FFF2-40B4-BE49-F238E27FC236}">
                <a16:creationId xmlns:a16="http://schemas.microsoft.com/office/drawing/2014/main" id="{89E3F015-46EF-488A-9C1B-0ED0646CAF0D}"/>
              </a:ext>
            </a:extLst>
          </p:cNvPr>
          <p:cNvSpPr/>
          <p:nvPr/>
        </p:nvSpPr>
        <p:spPr>
          <a:xfrm>
            <a:off x="2397513" y="1524550"/>
            <a:ext cx="3233853" cy="527274"/>
          </a:xfrm>
          <a:prstGeom prst="rect">
            <a:avLst/>
          </a:prstGeom>
          <a:solidFill>
            <a:srgbClr val="64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lumMod val="65000"/>
                    <a:lumOff val="35000"/>
                  </a:schemeClr>
                </a:solidFill>
              </a:rPr>
              <a:t>毒驾后持刀袭警</a:t>
            </a:r>
          </a:p>
        </p:txBody>
      </p:sp>
      <p:sp>
        <p:nvSpPr>
          <p:cNvPr id="53" name="矩形 52">
            <a:extLst>
              <a:ext uri="{FF2B5EF4-FFF2-40B4-BE49-F238E27FC236}">
                <a16:creationId xmlns:a16="http://schemas.microsoft.com/office/drawing/2014/main" id="{A7E90F87-D1C4-44F5-9C98-3E72B8E18F80}"/>
              </a:ext>
            </a:extLst>
          </p:cNvPr>
          <p:cNvSpPr/>
          <p:nvPr/>
        </p:nvSpPr>
        <p:spPr>
          <a:xfrm>
            <a:off x="2397513" y="2094608"/>
            <a:ext cx="8629970" cy="3456879"/>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tx1"/>
                </a:solidFill>
              </a:rPr>
              <a:t>2013</a:t>
            </a:r>
            <a:r>
              <a:rPr lang="zh-CN" altLang="en-US" sz="2400" dirty="0">
                <a:solidFill>
                  <a:schemeClr val="tx1"/>
                </a:solidFill>
              </a:rPr>
              <a:t>年</a:t>
            </a:r>
            <a:r>
              <a:rPr lang="en-US" altLang="zh-CN" sz="2400" dirty="0">
                <a:solidFill>
                  <a:schemeClr val="tx1"/>
                </a:solidFill>
              </a:rPr>
              <a:t>11</a:t>
            </a:r>
            <a:r>
              <a:rPr lang="zh-CN" altLang="en-US" sz="2400" dirty="0">
                <a:solidFill>
                  <a:schemeClr val="tx1"/>
                </a:solidFill>
              </a:rPr>
              <a:t>月</a:t>
            </a:r>
            <a:r>
              <a:rPr lang="en-US" altLang="zh-CN" sz="2400" dirty="0">
                <a:solidFill>
                  <a:schemeClr val="tx1"/>
                </a:solidFill>
              </a:rPr>
              <a:t>9</a:t>
            </a:r>
            <a:r>
              <a:rPr lang="zh-CN" altLang="en-US" sz="2400" dirty="0">
                <a:solidFill>
                  <a:schemeClr val="tx1"/>
                </a:solidFill>
              </a:rPr>
              <a:t>日，湖南省武冈市铜宝路发生两辆小轿车擦碰的交通事故，交警部门将双方事故车辆和驾驶人一起带回交警大队进行处理时，其中一名驾驶人肖某突然情绪失控，持刀刺伤协警周翔、刺死民警杨明洪。后经毒品检测，肖某甲基苯丙胺呈阳性。</a:t>
            </a:r>
            <a:endParaRPr lang="en-US" altLang="zh-CN" sz="3200" dirty="0">
              <a:solidFill>
                <a:schemeClr val="tx1"/>
              </a:solidFill>
            </a:endParaRPr>
          </a:p>
        </p:txBody>
      </p:sp>
      <p:pic>
        <p:nvPicPr>
          <p:cNvPr id="9" name="图片 8">
            <a:extLst>
              <a:ext uri="{FF2B5EF4-FFF2-40B4-BE49-F238E27FC236}">
                <a16:creationId xmlns:a16="http://schemas.microsoft.com/office/drawing/2014/main" id="{27543800-F1E6-433A-8487-A8187EEEA7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17132920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3">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3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案例与警示</a:t>
            </a:r>
          </a:p>
        </p:txBody>
      </p:sp>
      <p:pic>
        <p:nvPicPr>
          <p:cNvPr id="3" name="图片 2">
            <a:extLst>
              <a:ext uri="{FF2B5EF4-FFF2-40B4-BE49-F238E27FC236}">
                <a16:creationId xmlns:a16="http://schemas.microsoft.com/office/drawing/2014/main" id="{BBCA82E9-5FA6-42E7-9E7A-BDA6801BD2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12585" y="1508209"/>
            <a:ext cx="3845671" cy="3083297"/>
          </a:xfrm>
          <a:prstGeom prst="rect">
            <a:avLst/>
          </a:prstGeom>
        </p:spPr>
      </p:pic>
      <p:pic>
        <p:nvPicPr>
          <p:cNvPr id="11" name="图片 10">
            <a:extLst>
              <a:ext uri="{FF2B5EF4-FFF2-40B4-BE49-F238E27FC236}">
                <a16:creationId xmlns:a16="http://schemas.microsoft.com/office/drawing/2014/main" id="{64EDFEA6-4359-4E15-A612-69B3783D5192}"/>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6332994" y="1064359"/>
            <a:ext cx="5048250" cy="4238625"/>
          </a:xfrm>
          <a:prstGeom prst="rect">
            <a:avLst/>
          </a:prstGeom>
        </p:spPr>
      </p:pic>
      <p:sp>
        <p:nvSpPr>
          <p:cNvPr id="12" name="矩形: 剪去对角 11">
            <a:extLst>
              <a:ext uri="{FF2B5EF4-FFF2-40B4-BE49-F238E27FC236}">
                <a16:creationId xmlns:a16="http://schemas.microsoft.com/office/drawing/2014/main" id="{CEE0E99D-E44B-4478-872D-611ACE3C9C8F}"/>
              </a:ext>
            </a:extLst>
          </p:cNvPr>
          <p:cNvSpPr/>
          <p:nvPr/>
        </p:nvSpPr>
        <p:spPr>
          <a:xfrm>
            <a:off x="2103863" y="4855022"/>
            <a:ext cx="7984273" cy="1225470"/>
          </a:xfrm>
          <a:prstGeom prst="snip2DiagRect">
            <a:avLst>
              <a:gd name="adj1" fmla="val 29268"/>
              <a:gd name="adj2" fmla="val 0"/>
            </a:avLst>
          </a:prstGeom>
          <a:solidFill>
            <a:schemeClr val="accent2">
              <a:lumMod val="40000"/>
              <a:lumOff val="60000"/>
            </a:schemeClr>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3200" b="1" dirty="0">
                <a:solidFill>
                  <a:srgbClr val="FF0000"/>
                </a:solidFill>
              </a:rPr>
              <a:t>司乘人员吸毒，伤害的不仅是自己，还有更多人！</a:t>
            </a:r>
          </a:p>
        </p:txBody>
      </p:sp>
      <p:pic>
        <p:nvPicPr>
          <p:cNvPr id="9" name="图片 8">
            <a:extLst>
              <a:ext uri="{FF2B5EF4-FFF2-40B4-BE49-F238E27FC236}">
                <a16:creationId xmlns:a16="http://schemas.microsoft.com/office/drawing/2014/main" id="{8495B819-6182-4A6F-B497-8E8379DCB1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201642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3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案例与警示</a:t>
            </a:r>
          </a:p>
        </p:txBody>
      </p:sp>
      <p:sp>
        <p:nvSpPr>
          <p:cNvPr id="8" name="矩形 7">
            <a:extLst>
              <a:ext uri="{FF2B5EF4-FFF2-40B4-BE49-F238E27FC236}">
                <a16:creationId xmlns:a16="http://schemas.microsoft.com/office/drawing/2014/main" id="{10C45258-174C-4A13-950A-71F95938B04F}"/>
              </a:ext>
            </a:extLst>
          </p:cNvPr>
          <p:cNvSpPr/>
          <p:nvPr/>
        </p:nvSpPr>
        <p:spPr>
          <a:xfrm>
            <a:off x="1505415" y="1577896"/>
            <a:ext cx="9344721" cy="4209586"/>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solidFill>
              </a:rPr>
              <a:t>根据</a:t>
            </a:r>
            <a:r>
              <a:rPr lang="en-US" altLang="zh-CN" sz="2400" b="1" dirty="0">
                <a:solidFill>
                  <a:srgbClr val="FF0000"/>
                </a:solidFill>
              </a:rPr>
              <a:t>《</a:t>
            </a:r>
            <a:r>
              <a:rPr lang="zh-CN" altLang="en-US" sz="2400" b="1" dirty="0">
                <a:solidFill>
                  <a:srgbClr val="FF0000"/>
                </a:solidFill>
              </a:rPr>
              <a:t>机动车驾驶证申领和使用规定</a:t>
            </a:r>
            <a:r>
              <a:rPr lang="en-US" altLang="zh-CN" sz="2400" b="1" dirty="0">
                <a:solidFill>
                  <a:srgbClr val="FF0000"/>
                </a:solidFill>
              </a:rPr>
              <a:t>》</a:t>
            </a:r>
          </a:p>
          <a:p>
            <a:endParaRPr lang="en-US" altLang="zh-CN" sz="2400" dirty="0">
              <a:solidFill>
                <a:schemeClr val="tx1"/>
              </a:solidFill>
            </a:endParaRPr>
          </a:p>
          <a:p>
            <a:pPr marL="342900" indent="-342900">
              <a:buFont typeface="Wingdings" panose="05000000000000000000" pitchFamily="2" charset="2"/>
              <a:buChar char="n"/>
            </a:pPr>
            <a:r>
              <a:rPr lang="zh-CN" altLang="en-US" sz="2400" dirty="0">
                <a:solidFill>
                  <a:schemeClr val="tx1"/>
                </a:solidFill>
              </a:rPr>
              <a:t>第十二条：</a:t>
            </a:r>
          </a:p>
          <a:p>
            <a:r>
              <a:rPr lang="zh-CN" altLang="en-US" sz="2400" dirty="0">
                <a:solidFill>
                  <a:schemeClr val="tx1"/>
                </a:solidFill>
              </a:rPr>
              <a:t>三年内有吸食、注射毒品行为或者解除强制隔离戒毒措施未满三年，或者长期服用依赖性精神药品成瘾尚未戒除的不得申请机动车驾驶证。</a:t>
            </a:r>
            <a:endParaRPr lang="en-US" altLang="zh-CN" sz="2400" dirty="0">
              <a:solidFill>
                <a:schemeClr val="tx1"/>
              </a:solidFill>
            </a:endParaRPr>
          </a:p>
          <a:p>
            <a:endParaRPr lang="en-US" altLang="zh-CN" sz="2400" dirty="0">
              <a:solidFill>
                <a:schemeClr val="tx1"/>
              </a:solidFill>
            </a:endParaRPr>
          </a:p>
          <a:p>
            <a:pPr marL="342900" indent="-342900">
              <a:buFont typeface="Wingdings" panose="05000000000000000000" pitchFamily="2" charset="2"/>
              <a:buChar char="n"/>
            </a:pPr>
            <a:r>
              <a:rPr lang="zh-CN" altLang="en-US" sz="2400" dirty="0">
                <a:solidFill>
                  <a:schemeClr val="tx1"/>
                </a:solidFill>
              </a:rPr>
              <a:t>第六十七条：</a:t>
            </a:r>
          </a:p>
          <a:p>
            <a:r>
              <a:rPr lang="zh-CN" altLang="en-US" sz="2400" dirty="0">
                <a:solidFill>
                  <a:schemeClr val="tx1"/>
                </a:solidFill>
              </a:rPr>
              <a:t>机动车驾驶人具有被查获有吸食、注射毒品后驾驶机动车行为，正在执行社区戒毒、强制隔离戒毒、社区康复措施，或者长期服用依赖性精神药品成瘾尚未戒除的，车辆管理所应当注销其机动车驾驶证。</a:t>
            </a:r>
            <a:endParaRPr lang="en-US" altLang="zh-CN" sz="2400" b="1" dirty="0">
              <a:solidFill>
                <a:srgbClr val="FF0000"/>
              </a:solidFill>
            </a:endParaRPr>
          </a:p>
        </p:txBody>
      </p:sp>
      <p:pic>
        <p:nvPicPr>
          <p:cNvPr id="9" name="图片 8">
            <a:extLst>
              <a:ext uri="{FF2B5EF4-FFF2-40B4-BE49-F238E27FC236}">
                <a16:creationId xmlns:a16="http://schemas.microsoft.com/office/drawing/2014/main" id="{C6A939DE-CC14-4DFD-B847-04B01BBD0F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34471883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4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如何防范</a:t>
            </a:r>
          </a:p>
        </p:txBody>
      </p:sp>
      <p:sp>
        <p:nvSpPr>
          <p:cNvPr id="6" name="矩形 5">
            <a:extLst>
              <a:ext uri="{FF2B5EF4-FFF2-40B4-BE49-F238E27FC236}">
                <a16:creationId xmlns:a16="http://schemas.microsoft.com/office/drawing/2014/main" id="{A84F431B-5C50-439A-9B31-550C08C58525}"/>
              </a:ext>
            </a:extLst>
          </p:cNvPr>
          <p:cNvSpPr/>
          <p:nvPr/>
        </p:nvSpPr>
        <p:spPr>
          <a:xfrm>
            <a:off x="1349357" y="1524550"/>
            <a:ext cx="923731" cy="923731"/>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rPr>
              <a:t>1</a:t>
            </a:r>
            <a:endParaRPr lang="zh-CN" altLang="en-US" sz="2800" b="1" dirty="0">
              <a:solidFill>
                <a:schemeClr val="tx1"/>
              </a:solidFill>
            </a:endParaRPr>
          </a:p>
        </p:txBody>
      </p:sp>
      <p:sp>
        <p:nvSpPr>
          <p:cNvPr id="9" name="矩形 8">
            <a:extLst>
              <a:ext uri="{FF2B5EF4-FFF2-40B4-BE49-F238E27FC236}">
                <a16:creationId xmlns:a16="http://schemas.microsoft.com/office/drawing/2014/main" id="{E547F6D7-1425-479D-8AF3-95DB0A2D3B42}"/>
              </a:ext>
            </a:extLst>
          </p:cNvPr>
          <p:cNvSpPr/>
          <p:nvPr/>
        </p:nvSpPr>
        <p:spPr>
          <a:xfrm>
            <a:off x="2397513" y="1524550"/>
            <a:ext cx="7538224" cy="527274"/>
          </a:xfrm>
          <a:prstGeom prst="rect">
            <a:avLst/>
          </a:prstGeom>
          <a:solidFill>
            <a:srgbClr val="64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lumMod val="65000"/>
                    <a:lumOff val="35000"/>
                  </a:schemeClr>
                </a:solidFill>
              </a:rPr>
              <a:t>少去娱乐场所，拒绝陌生人赠送的香烟或饮料。</a:t>
            </a:r>
          </a:p>
        </p:txBody>
      </p:sp>
      <p:sp>
        <p:nvSpPr>
          <p:cNvPr id="10" name="矩形 9">
            <a:extLst>
              <a:ext uri="{FF2B5EF4-FFF2-40B4-BE49-F238E27FC236}">
                <a16:creationId xmlns:a16="http://schemas.microsoft.com/office/drawing/2014/main" id="{9465050B-EF24-49D6-A922-6BA4B43E40F5}"/>
              </a:ext>
            </a:extLst>
          </p:cNvPr>
          <p:cNvSpPr/>
          <p:nvPr/>
        </p:nvSpPr>
        <p:spPr>
          <a:xfrm>
            <a:off x="2397514" y="2157760"/>
            <a:ext cx="7538224" cy="3362094"/>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solidFill>
              </a:rPr>
              <a:t>很多人沾染毒品，都是在去酒吧，歌厅的时候，放松警惕，接受了陌生人赠送的香烟，饮料而误入歧途的，毒品，一旦沾染第一口，就容易越陷越深，逐渐成瘾，无法收场。建议大家去那些娱乐场所时一定要保持警惕，不喝不正规的饮料，远离可疑人物</a:t>
            </a:r>
            <a:r>
              <a:rPr lang="zh-CN" altLang="en-US" dirty="0">
                <a:solidFill>
                  <a:schemeClr val="tx1"/>
                </a:solidFill>
              </a:rPr>
              <a:t>。</a:t>
            </a:r>
          </a:p>
        </p:txBody>
      </p:sp>
      <p:pic>
        <p:nvPicPr>
          <p:cNvPr id="11" name="图片 10">
            <a:extLst>
              <a:ext uri="{FF2B5EF4-FFF2-40B4-BE49-F238E27FC236}">
                <a16:creationId xmlns:a16="http://schemas.microsoft.com/office/drawing/2014/main" id="{7A9691DE-AC13-4857-BE58-FCCD103CFB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8211959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2444B68C-82B6-4B15-B560-B9E454F57324}"/>
              </a:ext>
            </a:extLst>
          </p:cNvPr>
          <p:cNvPicPr>
            <a:picLocks noChangeAspect="1"/>
          </p:cNvPicPr>
          <p:nvPr/>
        </p:nvPicPr>
        <p:blipFill rotWithShape="1">
          <a:blip r:embed="rId3">
            <a:extLst>
              <a:ext uri="{28A0092B-C50C-407E-A947-70E740481C1C}">
                <a14:useLocalDpi xmlns:a14="http://schemas.microsoft.com/office/drawing/2010/main" val="0"/>
              </a:ext>
            </a:extLst>
          </a:blip>
          <a:srcRect t="43406" b="14406"/>
          <a:stretch/>
        </p:blipFill>
        <p:spPr>
          <a:xfrm>
            <a:off x="1" y="0"/>
            <a:ext cx="12191998" cy="6858000"/>
          </a:xfrm>
          <a:prstGeom prst="rect">
            <a:avLst/>
          </a:prstGeom>
        </p:spPr>
      </p:pic>
      <p:sp>
        <p:nvSpPr>
          <p:cNvPr id="9" name="圆角矩形 50">
            <a:extLst>
              <a:ext uri="{FF2B5EF4-FFF2-40B4-BE49-F238E27FC236}">
                <a16:creationId xmlns:a16="http://schemas.microsoft.com/office/drawing/2014/main" id="{ACC75780-2629-4CFB-AAB3-8FB6C9FB0FB9}"/>
              </a:ext>
            </a:extLst>
          </p:cNvPr>
          <p:cNvSpPr/>
          <p:nvPr/>
        </p:nvSpPr>
        <p:spPr>
          <a:xfrm>
            <a:off x="3786956" y="1452260"/>
            <a:ext cx="3942534" cy="5839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庞门正道标题体" panose="020F0502020204030204"/>
              <a:cs typeface="+mn-ea"/>
              <a:sym typeface="+mn-lt"/>
            </a:endParaRPr>
          </a:p>
        </p:txBody>
      </p:sp>
      <p:sp>
        <p:nvSpPr>
          <p:cNvPr id="10" name="矩形 9">
            <a:extLst>
              <a:ext uri="{FF2B5EF4-FFF2-40B4-BE49-F238E27FC236}">
                <a16:creationId xmlns:a16="http://schemas.microsoft.com/office/drawing/2014/main" id="{71C862A5-5B68-4B48-9BED-A4DA9638B281}"/>
              </a:ext>
            </a:extLst>
          </p:cNvPr>
          <p:cNvSpPr/>
          <p:nvPr/>
        </p:nvSpPr>
        <p:spPr>
          <a:xfrm>
            <a:off x="3953302" y="1768154"/>
            <a:ext cx="1883849" cy="548035"/>
          </a:xfrm>
          <a:prstGeom prst="rect">
            <a:avLst/>
          </a:prstGeom>
          <a:effectLst/>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2655" dirty="0">
                <a:solidFill>
                  <a:prstClr val="black">
                    <a:lumMod val="65000"/>
                    <a:lumOff val="35000"/>
                  </a:prstClr>
                </a:solidFill>
                <a:latin typeface="庞门正道标题体" panose="020F0502020204030204"/>
                <a:cs typeface="+mn-ea"/>
                <a:sym typeface="+mn-lt"/>
              </a:rPr>
              <a:t>什么是毒品</a:t>
            </a:r>
            <a:endParaRPr kumimoji="0" lang="en-US" altLang="zh-CN" sz="2655" b="0" i="0" u="none" strike="noStrike" kern="1200" cap="none" spc="0" normalizeH="0" baseline="0" noProof="0" dirty="0">
              <a:ln>
                <a:noFill/>
              </a:ln>
              <a:solidFill>
                <a:prstClr val="black">
                  <a:lumMod val="65000"/>
                  <a:lumOff val="35000"/>
                </a:prstClr>
              </a:solidFill>
              <a:effectLst/>
              <a:uLnTx/>
              <a:uFillTx/>
              <a:latin typeface="庞门正道标题体" panose="020F0502020204030204"/>
              <a:cs typeface="+mn-ea"/>
              <a:sym typeface="+mn-lt"/>
            </a:endParaRPr>
          </a:p>
        </p:txBody>
      </p:sp>
      <p:sp>
        <p:nvSpPr>
          <p:cNvPr id="11" name="圆角矩形 55">
            <a:extLst>
              <a:ext uri="{FF2B5EF4-FFF2-40B4-BE49-F238E27FC236}">
                <a16:creationId xmlns:a16="http://schemas.microsoft.com/office/drawing/2014/main" id="{0577CB04-C2D7-4546-AA09-9EC3B91480B7}"/>
              </a:ext>
            </a:extLst>
          </p:cNvPr>
          <p:cNvSpPr/>
          <p:nvPr/>
        </p:nvSpPr>
        <p:spPr bwMode="auto">
          <a:xfrm>
            <a:off x="2639556" y="1757113"/>
            <a:ext cx="677160" cy="558291"/>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55" b="0" i="0" u="none" strike="noStrike" kern="1200" cap="none" spc="0" normalizeH="0" baseline="0" noProof="0" dirty="0">
                <a:ln>
                  <a:noFill/>
                </a:ln>
                <a:solidFill>
                  <a:prstClr val="white"/>
                </a:solidFill>
                <a:effectLst/>
                <a:uLnTx/>
                <a:uFillTx/>
                <a:latin typeface="庞门正道标题体" panose="020F0502020204030204"/>
                <a:cs typeface="+mn-ea"/>
                <a:sym typeface="+mn-lt"/>
              </a:rPr>
              <a:t>1</a:t>
            </a:r>
            <a:endParaRPr kumimoji="0" lang="zh-CN" altLang="en-US" sz="2655" b="0" i="0" u="none" strike="noStrike" kern="1200" cap="none" spc="0" normalizeH="0" baseline="0" noProof="0" dirty="0">
              <a:ln>
                <a:noFill/>
              </a:ln>
              <a:solidFill>
                <a:prstClr val="white"/>
              </a:solidFill>
              <a:effectLst/>
              <a:uLnTx/>
              <a:uFillTx/>
              <a:latin typeface="庞门正道标题体" panose="020F0502020204030204"/>
              <a:cs typeface="+mn-ea"/>
              <a:sym typeface="+mn-lt"/>
            </a:endParaRPr>
          </a:p>
        </p:txBody>
      </p:sp>
      <p:sp>
        <p:nvSpPr>
          <p:cNvPr id="12" name="圆角矩形 56">
            <a:extLst>
              <a:ext uri="{FF2B5EF4-FFF2-40B4-BE49-F238E27FC236}">
                <a16:creationId xmlns:a16="http://schemas.microsoft.com/office/drawing/2014/main" id="{DFE16C09-E995-4D6E-84C0-6FBEB4A29521}"/>
              </a:ext>
            </a:extLst>
          </p:cNvPr>
          <p:cNvSpPr/>
          <p:nvPr/>
        </p:nvSpPr>
        <p:spPr>
          <a:xfrm>
            <a:off x="3786956" y="2385177"/>
            <a:ext cx="3942534" cy="5839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庞门正道标题体" panose="020F0502020204030204"/>
              <a:cs typeface="+mn-ea"/>
              <a:sym typeface="+mn-lt"/>
            </a:endParaRPr>
          </a:p>
        </p:txBody>
      </p:sp>
      <p:sp>
        <p:nvSpPr>
          <p:cNvPr id="14" name="矩形 13">
            <a:extLst>
              <a:ext uri="{FF2B5EF4-FFF2-40B4-BE49-F238E27FC236}">
                <a16:creationId xmlns:a16="http://schemas.microsoft.com/office/drawing/2014/main" id="{A8EAB928-8E6F-4087-A97F-18F20348E7F1}"/>
              </a:ext>
            </a:extLst>
          </p:cNvPr>
          <p:cNvSpPr/>
          <p:nvPr/>
        </p:nvSpPr>
        <p:spPr>
          <a:xfrm>
            <a:off x="3953302" y="2701071"/>
            <a:ext cx="1883849" cy="548035"/>
          </a:xfrm>
          <a:prstGeom prst="rect">
            <a:avLst/>
          </a:prstGeom>
          <a:effectLst/>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655" b="0" i="0" u="none" strike="noStrike" kern="1200" cap="none" spc="0" normalizeH="0" baseline="0" noProof="0" dirty="0">
                <a:ln>
                  <a:noFill/>
                </a:ln>
                <a:solidFill>
                  <a:prstClr val="black">
                    <a:lumMod val="65000"/>
                    <a:lumOff val="35000"/>
                  </a:prstClr>
                </a:solidFill>
                <a:effectLst/>
                <a:uLnTx/>
                <a:uFillTx/>
                <a:latin typeface="庞门正道标题体" panose="020F0502020204030204"/>
                <a:cs typeface="+mn-ea"/>
                <a:sym typeface="+mn-lt"/>
              </a:rPr>
              <a:t>毒品的危害</a:t>
            </a:r>
            <a:endParaRPr kumimoji="0" lang="en-US" altLang="zh-CN" sz="2655" b="0" i="0" u="none" strike="noStrike" kern="1200" cap="none" spc="0" normalizeH="0" baseline="0" noProof="0" dirty="0">
              <a:ln>
                <a:noFill/>
              </a:ln>
              <a:solidFill>
                <a:prstClr val="black">
                  <a:lumMod val="65000"/>
                  <a:lumOff val="35000"/>
                </a:prstClr>
              </a:solidFill>
              <a:effectLst/>
              <a:uLnTx/>
              <a:uFillTx/>
              <a:latin typeface="庞门正道标题体" panose="020F0502020204030204"/>
              <a:cs typeface="+mn-ea"/>
              <a:sym typeface="+mn-lt"/>
            </a:endParaRPr>
          </a:p>
        </p:txBody>
      </p:sp>
      <p:sp>
        <p:nvSpPr>
          <p:cNvPr id="15" name="圆角矩形 74">
            <a:extLst>
              <a:ext uri="{FF2B5EF4-FFF2-40B4-BE49-F238E27FC236}">
                <a16:creationId xmlns:a16="http://schemas.microsoft.com/office/drawing/2014/main" id="{2E767DD7-5E5F-4984-AE55-EBE23E91D046}"/>
              </a:ext>
            </a:extLst>
          </p:cNvPr>
          <p:cNvSpPr/>
          <p:nvPr/>
        </p:nvSpPr>
        <p:spPr bwMode="auto">
          <a:xfrm>
            <a:off x="2639556" y="2690031"/>
            <a:ext cx="677160" cy="558291"/>
          </a:xfrm>
          <a:prstGeom prst="roundRect">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55" b="0" i="0" u="none" strike="noStrike" kern="1200" cap="none" spc="0" normalizeH="0" baseline="0" noProof="0" dirty="0">
                <a:ln>
                  <a:noFill/>
                </a:ln>
                <a:solidFill>
                  <a:prstClr val="white"/>
                </a:solidFill>
                <a:effectLst/>
                <a:uLnTx/>
                <a:uFillTx/>
                <a:latin typeface="庞门正道标题体" panose="020F0502020204030204"/>
                <a:cs typeface="+mn-ea"/>
                <a:sym typeface="+mn-lt"/>
              </a:rPr>
              <a:t>2</a:t>
            </a:r>
            <a:endParaRPr kumimoji="0" lang="zh-CN" altLang="en-US" sz="2655" b="0" i="0" u="none" strike="noStrike" kern="1200" cap="none" spc="0" normalizeH="0" baseline="0" noProof="0" dirty="0">
              <a:ln>
                <a:noFill/>
              </a:ln>
              <a:solidFill>
                <a:prstClr val="white"/>
              </a:solidFill>
              <a:effectLst/>
              <a:uLnTx/>
              <a:uFillTx/>
              <a:latin typeface="庞门正道标题体" panose="020F0502020204030204"/>
              <a:cs typeface="+mn-ea"/>
              <a:sym typeface="+mn-lt"/>
            </a:endParaRPr>
          </a:p>
        </p:txBody>
      </p:sp>
      <p:sp>
        <p:nvSpPr>
          <p:cNvPr id="16" name="圆角矩形 75">
            <a:extLst>
              <a:ext uri="{FF2B5EF4-FFF2-40B4-BE49-F238E27FC236}">
                <a16:creationId xmlns:a16="http://schemas.microsoft.com/office/drawing/2014/main" id="{D35A7454-441E-4A18-9832-7E8172ED5614}"/>
              </a:ext>
            </a:extLst>
          </p:cNvPr>
          <p:cNvSpPr/>
          <p:nvPr/>
        </p:nvSpPr>
        <p:spPr>
          <a:xfrm>
            <a:off x="3786956" y="3319820"/>
            <a:ext cx="3942534" cy="5839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庞门正道标题体" panose="020F0502020204030204"/>
              <a:cs typeface="+mn-ea"/>
              <a:sym typeface="+mn-lt"/>
            </a:endParaRPr>
          </a:p>
        </p:txBody>
      </p:sp>
      <p:sp>
        <p:nvSpPr>
          <p:cNvPr id="17" name="矩形 16">
            <a:extLst>
              <a:ext uri="{FF2B5EF4-FFF2-40B4-BE49-F238E27FC236}">
                <a16:creationId xmlns:a16="http://schemas.microsoft.com/office/drawing/2014/main" id="{B8A2D7B6-48BA-4F26-A8FA-27569D114A8C}"/>
              </a:ext>
            </a:extLst>
          </p:cNvPr>
          <p:cNvSpPr/>
          <p:nvPr/>
        </p:nvSpPr>
        <p:spPr>
          <a:xfrm>
            <a:off x="3953302" y="3635713"/>
            <a:ext cx="2223686" cy="548035"/>
          </a:xfrm>
          <a:prstGeom prst="rect">
            <a:avLst/>
          </a:prstGeom>
          <a:effectLst/>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655" b="0" i="0" u="none" strike="noStrike" kern="1200" cap="none" spc="0" normalizeH="0" baseline="0" noProof="0" dirty="0">
                <a:ln>
                  <a:noFill/>
                </a:ln>
                <a:solidFill>
                  <a:prstClr val="black">
                    <a:lumMod val="65000"/>
                    <a:lumOff val="35000"/>
                  </a:prstClr>
                </a:solidFill>
                <a:effectLst/>
                <a:uLnTx/>
                <a:uFillTx/>
                <a:latin typeface="庞门正道标题体" panose="020F0502020204030204"/>
                <a:cs typeface="+mn-ea"/>
                <a:sym typeface="+mn-lt"/>
              </a:rPr>
              <a:t>如何防范毒品</a:t>
            </a:r>
            <a:endParaRPr kumimoji="0" lang="en-US" altLang="zh-CN" sz="2655" b="0" i="0" u="none" strike="noStrike" kern="1200" cap="none" spc="0" normalizeH="0" baseline="0" noProof="0" dirty="0">
              <a:ln>
                <a:noFill/>
              </a:ln>
              <a:solidFill>
                <a:prstClr val="black">
                  <a:lumMod val="65000"/>
                  <a:lumOff val="35000"/>
                </a:prstClr>
              </a:solidFill>
              <a:effectLst/>
              <a:uLnTx/>
              <a:uFillTx/>
              <a:latin typeface="庞门正道标题体" panose="020F0502020204030204"/>
              <a:cs typeface="+mn-ea"/>
              <a:sym typeface="+mn-lt"/>
            </a:endParaRPr>
          </a:p>
        </p:txBody>
      </p:sp>
      <p:sp>
        <p:nvSpPr>
          <p:cNvPr id="18" name="圆角矩形 100">
            <a:extLst>
              <a:ext uri="{FF2B5EF4-FFF2-40B4-BE49-F238E27FC236}">
                <a16:creationId xmlns:a16="http://schemas.microsoft.com/office/drawing/2014/main" id="{29CAFAFE-44EF-40E8-AAE4-46D87BC13539}"/>
              </a:ext>
            </a:extLst>
          </p:cNvPr>
          <p:cNvSpPr/>
          <p:nvPr/>
        </p:nvSpPr>
        <p:spPr bwMode="auto">
          <a:xfrm>
            <a:off x="2639556" y="3624673"/>
            <a:ext cx="677160" cy="558291"/>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55" b="0" i="0" u="none" strike="noStrike" kern="1200" cap="none" spc="0" normalizeH="0" baseline="0" noProof="0" dirty="0">
                <a:ln>
                  <a:noFill/>
                </a:ln>
                <a:solidFill>
                  <a:prstClr val="white"/>
                </a:solidFill>
                <a:effectLst/>
                <a:uLnTx/>
                <a:uFillTx/>
                <a:latin typeface="庞门正道标题体" panose="020F0502020204030204"/>
                <a:cs typeface="+mn-ea"/>
                <a:sym typeface="+mn-lt"/>
              </a:rPr>
              <a:t>3</a:t>
            </a:r>
            <a:endParaRPr kumimoji="0" lang="zh-CN" altLang="en-US" sz="2655" b="0" i="0" u="none" strike="noStrike" kern="1200" cap="none" spc="0" normalizeH="0" baseline="0" noProof="0" dirty="0">
              <a:ln>
                <a:noFill/>
              </a:ln>
              <a:solidFill>
                <a:prstClr val="white"/>
              </a:solidFill>
              <a:effectLst/>
              <a:uLnTx/>
              <a:uFillTx/>
              <a:latin typeface="庞门正道标题体" panose="020F0502020204030204"/>
              <a:cs typeface="+mn-ea"/>
              <a:sym typeface="+mn-lt"/>
            </a:endParaRPr>
          </a:p>
        </p:txBody>
      </p:sp>
      <p:sp>
        <p:nvSpPr>
          <p:cNvPr id="19" name="圆角矩形 101">
            <a:extLst>
              <a:ext uri="{FF2B5EF4-FFF2-40B4-BE49-F238E27FC236}">
                <a16:creationId xmlns:a16="http://schemas.microsoft.com/office/drawing/2014/main" id="{D2E8535E-A346-4A99-AEA0-C1DA7E3D12F6}"/>
              </a:ext>
            </a:extLst>
          </p:cNvPr>
          <p:cNvSpPr/>
          <p:nvPr/>
        </p:nvSpPr>
        <p:spPr>
          <a:xfrm>
            <a:off x="3786956" y="4270636"/>
            <a:ext cx="3942534" cy="5839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庞门正道标题体" panose="020F0502020204030204"/>
              <a:cs typeface="+mn-ea"/>
              <a:sym typeface="+mn-lt"/>
            </a:endParaRPr>
          </a:p>
        </p:txBody>
      </p:sp>
      <p:sp>
        <p:nvSpPr>
          <p:cNvPr id="20" name="矩形 19">
            <a:extLst>
              <a:ext uri="{FF2B5EF4-FFF2-40B4-BE49-F238E27FC236}">
                <a16:creationId xmlns:a16="http://schemas.microsoft.com/office/drawing/2014/main" id="{051BB9D0-3D46-489A-9EA1-F643890F70DC}"/>
              </a:ext>
            </a:extLst>
          </p:cNvPr>
          <p:cNvSpPr/>
          <p:nvPr/>
        </p:nvSpPr>
        <p:spPr>
          <a:xfrm>
            <a:off x="3953302" y="4586530"/>
            <a:ext cx="1544012" cy="548035"/>
          </a:xfrm>
          <a:prstGeom prst="rect">
            <a:avLst/>
          </a:prstGeom>
          <a:effectLst/>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655" b="0" i="0" u="none" strike="noStrike" kern="1200" cap="none" spc="0" normalizeH="0" baseline="0" noProof="0" dirty="0">
                <a:ln>
                  <a:noFill/>
                </a:ln>
                <a:solidFill>
                  <a:prstClr val="black">
                    <a:lumMod val="65000"/>
                    <a:lumOff val="35000"/>
                  </a:prstClr>
                </a:solidFill>
                <a:effectLst/>
                <a:uLnTx/>
                <a:uFillTx/>
                <a:latin typeface="庞门正道标题体" panose="020F0502020204030204"/>
                <a:cs typeface="+mn-ea"/>
                <a:sym typeface="+mn-lt"/>
              </a:rPr>
              <a:t>案例讲解</a:t>
            </a:r>
            <a:endParaRPr kumimoji="0" lang="en-US" altLang="zh-CN" sz="2655" b="0" i="0" u="none" strike="noStrike" kern="1200" cap="none" spc="0" normalizeH="0" baseline="0" noProof="0" dirty="0">
              <a:ln>
                <a:noFill/>
              </a:ln>
              <a:solidFill>
                <a:prstClr val="black">
                  <a:lumMod val="65000"/>
                  <a:lumOff val="35000"/>
                </a:prstClr>
              </a:solidFill>
              <a:effectLst/>
              <a:uLnTx/>
              <a:uFillTx/>
              <a:latin typeface="庞门正道标题体" panose="020F0502020204030204"/>
              <a:cs typeface="+mn-ea"/>
              <a:sym typeface="+mn-lt"/>
            </a:endParaRPr>
          </a:p>
        </p:txBody>
      </p:sp>
      <p:sp>
        <p:nvSpPr>
          <p:cNvPr id="21" name="圆角矩形 106">
            <a:extLst>
              <a:ext uri="{FF2B5EF4-FFF2-40B4-BE49-F238E27FC236}">
                <a16:creationId xmlns:a16="http://schemas.microsoft.com/office/drawing/2014/main" id="{7A1FEE8D-DD7C-457B-9465-5C7B5E9A2DB8}"/>
              </a:ext>
            </a:extLst>
          </p:cNvPr>
          <p:cNvSpPr/>
          <p:nvPr/>
        </p:nvSpPr>
        <p:spPr bwMode="auto">
          <a:xfrm>
            <a:off x="2639556" y="4575489"/>
            <a:ext cx="677160" cy="558291"/>
          </a:xfrm>
          <a:prstGeom prst="roundRect">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55" b="0" i="0" u="none" strike="noStrike" kern="1200" cap="none" spc="0" normalizeH="0" baseline="0" noProof="0" dirty="0">
                <a:ln>
                  <a:noFill/>
                </a:ln>
                <a:solidFill>
                  <a:prstClr val="white"/>
                </a:solidFill>
                <a:effectLst/>
                <a:uLnTx/>
                <a:uFillTx/>
                <a:latin typeface="庞门正道标题体" panose="020F0502020204030204"/>
                <a:cs typeface="+mn-ea"/>
                <a:sym typeface="+mn-lt"/>
              </a:rPr>
              <a:t>4</a:t>
            </a:r>
            <a:endParaRPr kumimoji="0" lang="zh-CN" altLang="en-US" sz="2655" b="0" i="0" u="none" strike="noStrike" kern="1200" cap="none" spc="0" normalizeH="0" baseline="0" noProof="0" dirty="0">
              <a:ln>
                <a:noFill/>
              </a:ln>
              <a:solidFill>
                <a:prstClr val="white"/>
              </a:solidFill>
              <a:effectLst/>
              <a:uLnTx/>
              <a:uFillTx/>
              <a:latin typeface="庞门正道标题体" panose="020F0502020204030204"/>
              <a:cs typeface="+mn-ea"/>
              <a:sym typeface="+mn-lt"/>
            </a:endParaRPr>
          </a:p>
        </p:txBody>
      </p:sp>
      <p:sp>
        <p:nvSpPr>
          <p:cNvPr id="22" name="TextBox 5">
            <a:extLst>
              <a:ext uri="{FF2B5EF4-FFF2-40B4-BE49-F238E27FC236}">
                <a16:creationId xmlns:a16="http://schemas.microsoft.com/office/drawing/2014/main" id="{9EA4AA9F-285E-45CF-BD9F-3350E0E0BCC6}"/>
              </a:ext>
            </a:extLst>
          </p:cNvPr>
          <p:cNvSpPr txBox="1"/>
          <p:nvPr/>
        </p:nvSpPr>
        <p:spPr>
          <a:xfrm>
            <a:off x="742704" y="685870"/>
            <a:ext cx="1496179"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284" normalizeH="0" baseline="0" noProof="0" dirty="0">
                <a:ln>
                  <a:noFill/>
                </a:ln>
                <a:solidFill>
                  <a:prstClr val="black">
                    <a:lumMod val="85000"/>
                    <a:lumOff val="15000"/>
                  </a:prstClr>
                </a:solidFill>
                <a:effectLst/>
                <a:uLnTx/>
                <a:uFillTx/>
                <a:latin typeface="庞门正道标题体" panose="020F0502020204030204"/>
                <a:cs typeface="+mn-ea"/>
                <a:sym typeface="+mn-lt"/>
              </a:rPr>
              <a:t>目 录</a:t>
            </a:r>
            <a:endParaRPr kumimoji="0" lang="en-US" altLang="zh-CN" sz="4000" b="1" i="0" u="none" strike="noStrike" kern="1200" cap="none" spc="284" normalizeH="0" baseline="0" noProof="0" dirty="0">
              <a:ln>
                <a:noFill/>
              </a:ln>
              <a:solidFill>
                <a:prstClr val="black">
                  <a:lumMod val="85000"/>
                  <a:lumOff val="15000"/>
                </a:prstClr>
              </a:solidFill>
              <a:effectLst/>
              <a:uLnTx/>
              <a:uFillTx/>
              <a:latin typeface="庞门正道标题体" panose="020F0502020204030204"/>
              <a:cs typeface="+mn-ea"/>
              <a:sym typeface="+mn-lt"/>
            </a:endParaRPr>
          </a:p>
        </p:txBody>
      </p:sp>
      <p:pic>
        <p:nvPicPr>
          <p:cNvPr id="3" name="图片 2">
            <a:extLst>
              <a:ext uri="{FF2B5EF4-FFF2-40B4-BE49-F238E27FC236}">
                <a16:creationId xmlns:a16="http://schemas.microsoft.com/office/drawing/2014/main" id="{B407D4A1-086D-4BD8-BE0E-A67F5DC6C5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3900" y="1393756"/>
            <a:ext cx="4007114" cy="4270636"/>
          </a:xfrm>
          <a:prstGeom prst="rect">
            <a:avLst/>
          </a:prstGeom>
        </p:spPr>
      </p:pic>
      <p:pic>
        <p:nvPicPr>
          <p:cNvPr id="24" name="图片 23">
            <a:extLst>
              <a:ext uri="{FF2B5EF4-FFF2-40B4-BE49-F238E27FC236}">
                <a16:creationId xmlns:a16="http://schemas.microsoft.com/office/drawing/2014/main" id="{BBEF878C-8C18-4267-9887-E24115E56E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824851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50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1+#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50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5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50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grpId="0" nodeType="afterEffect">
                                  <p:stCondLst>
                                    <p:cond delay="5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1+#ppt_w/2"/>
                                          </p:val>
                                        </p:tav>
                                        <p:tav tm="100000">
                                          <p:val>
                                            <p:strVal val="#ppt_x"/>
                                          </p:val>
                                        </p:tav>
                                      </p:tavLst>
                                    </p:anim>
                                    <p:anim calcmode="lin" valueType="num">
                                      <p:cBhvr additive="base">
                                        <p:cTn id="35" dur="500" fill="hold"/>
                                        <p:tgtEl>
                                          <p:spTgt spid="2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10" presetClass="entr" presetSubtype="0" fill="hold" nodeType="after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4" grpId="0"/>
      <p:bldP spid="15" grpId="0" animBg="1"/>
      <p:bldP spid="17" grpId="0"/>
      <p:bldP spid="18" grpId="0" animBg="1"/>
      <p:bldP spid="20" grpId="0"/>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4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如何防范</a:t>
            </a:r>
          </a:p>
        </p:txBody>
      </p:sp>
      <p:sp>
        <p:nvSpPr>
          <p:cNvPr id="6" name="矩形 5">
            <a:extLst>
              <a:ext uri="{FF2B5EF4-FFF2-40B4-BE49-F238E27FC236}">
                <a16:creationId xmlns:a16="http://schemas.microsoft.com/office/drawing/2014/main" id="{A84F431B-5C50-439A-9B31-550C08C58525}"/>
              </a:ext>
            </a:extLst>
          </p:cNvPr>
          <p:cNvSpPr/>
          <p:nvPr/>
        </p:nvSpPr>
        <p:spPr>
          <a:xfrm>
            <a:off x="1349357" y="1524550"/>
            <a:ext cx="923731" cy="923731"/>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rPr>
              <a:t>2</a:t>
            </a:r>
            <a:endParaRPr lang="zh-CN" altLang="en-US" sz="2800" b="1" dirty="0">
              <a:solidFill>
                <a:schemeClr val="tx1"/>
              </a:solidFill>
            </a:endParaRPr>
          </a:p>
        </p:txBody>
      </p:sp>
      <p:sp>
        <p:nvSpPr>
          <p:cNvPr id="9" name="矩形 8">
            <a:extLst>
              <a:ext uri="{FF2B5EF4-FFF2-40B4-BE49-F238E27FC236}">
                <a16:creationId xmlns:a16="http://schemas.microsoft.com/office/drawing/2014/main" id="{E547F6D7-1425-479D-8AF3-95DB0A2D3B42}"/>
              </a:ext>
            </a:extLst>
          </p:cNvPr>
          <p:cNvSpPr/>
          <p:nvPr/>
        </p:nvSpPr>
        <p:spPr>
          <a:xfrm>
            <a:off x="2397513" y="1524550"/>
            <a:ext cx="7538224" cy="527274"/>
          </a:xfrm>
          <a:prstGeom prst="rect">
            <a:avLst/>
          </a:prstGeom>
          <a:solidFill>
            <a:srgbClr val="64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lumMod val="65000"/>
                    <a:lumOff val="35000"/>
                  </a:schemeClr>
                </a:solidFill>
              </a:rPr>
              <a:t>尽量不要结识有不良习惯的人群。</a:t>
            </a:r>
          </a:p>
        </p:txBody>
      </p:sp>
      <p:sp>
        <p:nvSpPr>
          <p:cNvPr id="10" name="矩形 9">
            <a:extLst>
              <a:ext uri="{FF2B5EF4-FFF2-40B4-BE49-F238E27FC236}">
                <a16:creationId xmlns:a16="http://schemas.microsoft.com/office/drawing/2014/main" id="{9465050B-EF24-49D6-A922-6BA4B43E40F5}"/>
              </a:ext>
            </a:extLst>
          </p:cNvPr>
          <p:cNvSpPr/>
          <p:nvPr/>
        </p:nvSpPr>
        <p:spPr>
          <a:xfrm>
            <a:off x="2397514" y="2157760"/>
            <a:ext cx="7538224" cy="3362094"/>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solidFill>
              </a:rPr>
              <a:t>网络飞速发展的今天，拉近了人与人之间的距离，使得交友更容易，但是也更容易被坏人蛊惑，利用。所以，交友也需要谨慎，但凡发现所交之人有不良嗜好，都应该避而远之，正所谓，近朱者赤近墨者黑。</a:t>
            </a:r>
            <a:endParaRPr lang="zh-CN" altLang="en-US" dirty="0">
              <a:solidFill>
                <a:schemeClr val="tx1"/>
              </a:solidFill>
            </a:endParaRPr>
          </a:p>
        </p:txBody>
      </p:sp>
      <p:pic>
        <p:nvPicPr>
          <p:cNvPr id="11" name="图片 10">
            <a:extLst>
              <a:ext uri="{FF2B5EF4-FFF2-40B4-BE49-F238E27FC236}">
                <a16:creationId xmlns:a16="http://schemas.microsoft.com/office/drawing/2014/main" id="{9EBE4333-13AA-40B6-98BF-657D1D9F97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2838210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4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如何防范</a:t>
            </a:r>
          </a:p>
        </p:txBody>
      </p:sp>
      <p:sp>
        <p:nvSpPr>
          <p:cNvPr id="6" name="矩形 5">
            <a:extLst>
              <a:ext uri="{FF2B5EF4-FFF2-40B4-BE49-F238E27FC236}">
                <a16:creationId xmlns:a16="http://schemas.microsoft.com/office/drawing/2014/main" id="{A84F431B-5C50-439A-9B31-550C08C58525}"/>
              </a:ext>
            </a:extLst>
          </p:cNvPr>
          <p:cNvSpPr/>
          <p:nvPr/>
        </p:nvSpPr>
        <p:spPr>
          <a:xfrm>
            <a:off x="1349357" y="1524550"/>
            <a:ext cx="923731" cy="923731"/>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rPr>
              <a:t>3</a:t>
            </a:r>
            <a:endParaRPr lang="zh-CN" altLang="en-US" sz="2800" b="1" dirty="0">
              <a:solidFill>
                <a:schemeClr val="tx1"/>
              </a:solidFill>
            </a:endParaRPr>
          </a:p>
        </p:txBody>
      </p:sp>
      <p:sp>
        <p:nvSpPr>
          <p:cNvPr id="9" name="矩形 8">
            <a:extLst>
              <a:ext uri="{FF2B5EF4-FFF2-40B4-BE49-F238E27FC236}">
                <a16:creationId xmlns:a16="http://schemas.microsoft.com/office/drawing/2014/main" id="{E547F6D7-1425-479D-8AF3-95DB0A2D3B42}"/>
              </a:ext>
            </a:extLst>
          </p:cNvPr>
          <p:cNvSpPr/>
          <p:nvPr/>
        </p:nvSpPr>
        <p:spPr>
          <a:xfrm>
            <a:off x="2397513" y="1524550"/>
            <a:ext cx="7538224" cy="527274"/>
          </a:xfrm>
          <a:prstGeom prst="rect">
            <a:avLst/>
          </a:prstGeom>
          <a:solidFill>
            <a:srgbClr val="64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lumMod val="65000"/>
                    <a:lumOff val="35000"/>
                  </a:schemeClr>
                </a:solidFill>
              </a:rPr>
              <a:t>树立正确的人生观，价值观。</a:t>
            </a:r>
          </a:p>
        </p:txBody>
      </p:sp>
      <p:sp>
        <p:nvSpPr>
          <p:cNvPr id="10" name="矩形 9">
            <a:extLst>
              <a:ext uri="{FF2B5EF4-FFF2-40B4-BE49-F238E27FC236}">
                <a16:creationId xmlns:a16="http://schemas.microsoft.com/office/drawing/2014/main" id="{9465050B-EF24-49D6-A922-6BA4B43E40F5}"/>
              </a:ext>
            </a:extLst>
          </p:cNvPr>
          <p:cNvSpPr/>
          <p:nvPr/>
        </p:nvSpPr>
        <p:spPr>
          <a:xfrm>
            <a:off x="2397514" y="2157760"/>
            <a:ext cx="7538224" cy="3362094"/>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solidFill>
              </a:rPr>
              <a:t>树立积极向上的人生观、价值观，不盲目追求时髦，爱惜自己的生命和身体。对任何形式的毒品要时刻保持警惕，不要盲目的好奇或者尝试。有的人抱着猎奇的心态，去尝一尝，试一试，希望从中体验不一样的刺激。这些其实都是不可取的，很容易让人沦陷为吸毒者。</a:t>
            </a:r>
            <a:endParaRPr lang="zh-CN" altLang="en-US" dirty="0">
              <a:solidFill>
                <a:schemeClr val="tx1"/>
              </a:solidFill>
            </a:endParaRPr>
          </a:p>
        </p:txBody>
      </p:sp>
      <p:pic>
        <p:nvPicPr>
          <p:cNvPr id="11" name="图片 10">
            <a:extLst>
              <a:ext uri="{FF2B5EF4-FFF2-40B4-BE49-F238E27FC236}">
                <a16:creationId xmlns:a16="http://schemas.microsoft.com/office/drawing/2014/main" id="{241983C3-AE7C-47FF-8E21-7DA58635F5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36838311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4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如何防范</a:t>
            </a:r>
          </a:p>
        </p:txBody>
      </p:sp>
      <p:sp>
        <p:nvSpPr>
          <p:cNvPr id="6" name="矩形 5">
            <a:extLst>
              <a:ext uri="{FF2B5EF4-FFF2-40B4-BE49-F238E27FC236}">
                <a16:creationId xmlns:a16="http://schemas.microsoft.com/office/drawing/2014/main" id="{A84F431B-5C50-439A-9B31-550C08C58525}"/>
              </a:ext>
            </a:extLst>
          </p:cNvPr>
          <p:cNvSpPr/>
          <p:nvPr/>
        </p:nvSpPr>
        <p:spPr>
          <a:xfrm>
            <a:off x="1349357" y="1524550"/>
            <a:ext cx="923731" cy="923731"/>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rPr>
              <a:t>4</a:t>
            </a:r>
            <a:endParaRPr lang="zh-CN" altLang="en-US" sz="2800" b="1" dirty="0">
              <a:solidFill>
                <a:schemeClr val="tx1"/>
              </a:solidFill>
            </a:endParaRPr>
          </a:p>
        </p:txBody>
      </p:sp>
      <p:sp>
        <p:nvSpPr>
          <p:cNvPr id="9" name="矩形 8">
            <a:extLst>
              <a:ext uri="{FF2B5EF4-FFF2-40B4-BE49-F238E27FC236}">
                <a16:creationId xmlns:a16="http://schemas.microsoft.com/office/drawing/2014/main" id="{E547F6D7-1425-479D-8AF3-95DB0A2D3B42}"/>
              </a:ext>
            </a:extLst>
          </p:cNvPr>
          <p:cNvSpPr/>
          <p:nvPr/>
        </p:nvSpPr>
        <p:spPr>
          <a:xfrm>
            <a:off x="2397513" y="1524550"/>
            <a:ext cx="7538224" cy="527274"/>
          </a:xfrm>
          <a:prstGeom prst="rect">
            <a:avLst/>
          </a:prstGeom>
          <a:solidFill>
            <a:srgbClr val="64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lumMod val="65000"/>
                    <a:lumOff val="35000"/>
                  </a:schemeClr>
                </a:solidFill>
              </a:rPr>
              <a:t>不小心沾染上毒品，要立即去戒毒所寻求帮助。</a:t>
            </a:r>
          </a:p>
        </p:txBody>
      </p:sp>
      <p:sp>
        <p:nvSpPr>
          <p:cNvPr id="10" name="矩形 9">
            <a:extLst>
              <a:ext uri="{FF2B5EF4-FFF2-40B4-BE49-F238E27FC236}">
                <a16:creationId xmlns:a16="http://schemas.microsoft.com/office/drawing/2014/main" id="{9465050B-EF24-49D6-A922-6BA4B43E40F5}"/>
              </a:ext>
            </a:extLst>
          </p:cNvPr>
          <p:cNvSpPr/>
          <p:nvPr/>
        </p:nvSpPr>
        <p:spPr>
          <a:xfrm>
            <a:off x="2397514" y="2157760"/>
            <a:ext cx="7538224" cy="3362094"/>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solidFill>
              </a:rPr>
              <a:t>无论是出于好奇刚刚开始尝试，还是已经误入歧途的人，一旦沾染毒品，一定要快速去戒毒所，戒毒中心去寻求专业人士的帮助，千万不能一错再错的任由自己堕落下去，否则，毁了自己的人生，也伤害了深爱自己的父母亲人。生命只有一次，千万不要随意践踏。</a:t>
            </a:r>
            <a:endParaRPr lang="zh-CN" altLang="en-US" dirty="0">
              <a:solidFill>
                <a:schemeClr val="tx1"/>
              </a:solidFill>
            </a:endParaRPr>
          </a:p>
        </p:txBody>
      </p:sp>
      <p:pic>
        <p:nvPicPr>
          <p:cNvPr id="11" name="图片 10">
            <a:extLst>
              <a:ext uri="{FF2B5EF4-FFF2-40B4-BE49-F238E27FC236}">
                <a16:creationId xmlns:a16="http://schemas.microsoft.com/office/drawing/2014/main" id="{EB753B6A-0722-4A18-A237-CD4D31B081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957484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4040024"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5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禁毒，我们在行动</a:t>
            </a:r>
          </a:p>
        </p:txBody>
      </p:sp>
      <p:sp>
        <p:nvSpPr>
          <p:cNvPr id="2" name="菱形 1">
            <a:extLst>
              <a:ext uri="{FF2B5EF4-FFF2-40B4-BE49-F238E27FC236}">
                <a16:creationId xmlns:a16="http://schemas.microsoft.com/office/drawing/2014/main" id="{CF5F90C8-8434-4C27-8DBD-613C1FB8EE30}"/>
              </a:ext>
            </a:extLst>
          </p:cNvPr>
          <p:cNvSpPr/>
          <p:nvPr/>
        </p:nvSpPr>
        <p:spPr>
          <a:xfrm>
            <a:off x="4947424" y="2548054"/>
            <a:ext cx="2319454" cy="2319454"/>
          </a:xfrm>
          <a:prstGeom prst="diamond">
            <a:avLst/>
          </a:prstGeom>
          <a:solidFill>
            <a:srgbClr val="F76929"/>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sz="2400" dirty="0"/>
              <a:t>积极开展禁毒工作</a:t>
            </a:r>
          </a:p>
        </p:txBody>
      </p:sp>
      <p:grpSp>
        <p:nvGrpSpPr>
          <p:cNvPr id="19" name="组合 18">
            <a:extLst>
              <a:ext uri="{FF2B5EF4-FFF2-40B4-BE49-F238E27FC236}">
                <a16:creationId xmlns:a16="http://schemas.microsoft.com/office/drawing/2014/main" id="{113C7E7E-4974-4A6D-9303-836241E78D61}"/>
              </a:ext>
            </a:extLst>
          </p:cNvPr>
          <p:cNvGrpSpPr/>
          <p:nvPr/>
        </p:nvGrpSpPr>
        <p:grpSpPr>
          <a:xfrm>
            <a:off x="1799065" y="1614139"/>
            <a:ext cx="3958682" cy="1867829"/>
            <a:chOff x="1799065" y="1614139"/>
            <a:chExt cx="3958682" cy="1867829"/>
          </a:xfrm>
        </p:grpSpPr>
        <p:sp>
          <p:nvSpPr>
            <p:cNvPr id="12" name="矩形: 剪去单角 11">
              <a:extLst>
                <a:ext uri="{FF2B5EF4-FFF2-40B4-BE49-F238E27FC236}">
                  <a16:creationId xmlns:a16="http://schemas.microsoft.com/office/drawing/2014/main" id="{35AF37A1-F3D1-4148-A6AC-32B080E58429}"/>
                </a:ext>
              </a:extLst>
            </p:cNvPr>
            <p:cNvSpPr/>
            <p:nvPr/>
          </p:nvSpPr>
          <p:spPr>
            <a:xfrm rot="10800000" flipH="1">
              <a:off x="1799065" y="1614139"/>
              <a:ext cx="3958682" cy="1867829"/>
            </a:xfrm>
            <a:prstGeom prst="snip1Rect">
              <a:avLst>
                <a:gd name="adj" fmla="val 50000"/>
              </a:avLst>
            </a:prstGeom>
            <a:solidFill>
              <a:schemeClr val="accent2">
                <a:lumMod val="40000"/>
                <a:lumOff val="6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F1112168-D059-4743-9E68-6432EF8B0A40}"/>
                </a:ext>
              </a:extLst>
            </p:cNvPr>
            <p:cNvSpPr txBox="1"/>
            <p:nvPr/>
          </p:nvSpPr>
          <p:spPr>
            <a:xfrm>
              <a:off x="2241395" y="2108745"/>
              <a:ext cx="2787805" cy="707886"/>
            </a:xfrm>
            <a:prstGeom prst="rect">
              <a:avLst/>
            </a:prstGeom>
            <a:noFill/>
          </p:spPr>
          <p:txBody>
            <a:bodyPr wrap="square" rtlCol="0">
              <a:spAutoFit/>
            </a:bodyPr>
            <a:lstStyle/>
            <a:p>
              <a:r>
                <a:rPr lang="zh-CN" altLang="en-US" sz="2000" dirty="0"/>
                <a:t>一、加强组织领导，提高禁毒工作管理水平</a:t>
              </a:r>
            </a:p>
          </p:txBody>
        </p:sp>
      </p:grpSp>
      <p:grpSp>
        <p:nvGrpSpPr>
          <p:cNvPr id="22" name="组合 21">
            <a:extLst>
              <a:ext uri="{FF2B5EF4-FFF2-40B4-BE49-F238E27FC236}">
                <a16:creationId xmlns:a16="http://schemas.microsoft.com/office/drawing/2014/main" id="{99E9DD4D-F671-4774-8EBA-239A5983BED6}"/>
              </a:ext>
            </a:extLst>
          </p:cNvPr>
          <p:cNvGrpSpPr/>
          <p:nvPr/>
        </p:nvGrpSpPr>
        <p:grpSpPr>
          <a:xfrm>
            <a:off x="6456556" y="1614139"/>
            <a:ext cx="3958682" cy="1867829"/>
            <a:chOff x="6456556" y="1614139"/>
            <a:chExt cx="3958682" cy="1867829"/>
          </a:xfrm>
        </p:grpSpPr>
        <p:sp>
          <p:nvSpPr>
            <p:cNvPr id="4" name="矩形: 剪去单角 3">
              <a:extLst>
                <a:ext uri="{FF2B5EF4-FFF2-40B4-BE49-F238E27FC236}">
                  <a16:creationId xmlns:a16="http://schemas.microsoft.com/office/drawing/2014/main" id="{2FDC6E70-C149-468E-9380-85D50EBEA0D1}"/>
                </a:ext>
              </a:extLst>
            </p:cNvPr>
            <p:cNvSpPr/>
            <p:nvPr/>
          </p:nvSpPr>
          <p:spPr>
            <a:xfrm rot="10800000">
              <a:off x="6456556" y="1614139"/>
              <a:ext cx="3958682" cy="1867829"/>
            </a:xfrm>
            <a:prstGeom prst="snip1Rect">
              <a:avLst>
                <a:gd name="adj" fmla="val 50000"/>
              </a:avLst>
            </a:prstGeom>
            <a:solidFill>
              <a:schemeClr val="accent4">
                <a:lumMod val="40000"/>
                <a:lumOff val="6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a16="http://schemas.microsoft.com/office/drawing/2014/main" id="{0453EF68-B69F-46E3-AC52-3287A02C2121}"/>
                </a:ext>
              </a:extLst>
            </p:cNvPr>
            <p:cNvSpPr txBox="1"/>
            <p:nvPr/>
          </p:nvSpPr>
          <p:spPr>
            <a:xfrm>
              <a:off x="7185102" y="2108745"/>
              <a:ext cx="2787805" cy="707886"/>
            </a:xfrm>
            <a:prstGeom prst="rect">
              <a:avLst/>
            </a:prstGeom>
            <a:noFill/>
          </p:spPr>
          <p:txBody>
            <a:bodyPr wrap="square" rtlCol="0">
              <a:spAutoFit/>
            </a:bodyPr>
            <a:lstStyle/>
            <a:p>
              <a:r>
                <a:rPr lang="zh-CN" altLang="en-US" sz="2000" dirty="0"/>
                <a:t>二、加强法制宣传教育，增强干部职工拒毒意识</a:t>
              </a:r>
            </a:p>
          </p:txBody>
        </p:sp>
      </p:grpSp>
      <p:grpSp>
        <p:nvGrpSpPr>
          <p:cNvPr id="20" name="组合 19">
            <a:extLst>
              <a:ext uri="{FF2B5EF4-FFF2-40B4-BE49-F238E27FC236}">
                <a16:creationId xmlns:a16="http://schemas.microsoft.com/office/drawing/2014/main" id="{32B58F54-E35E-44F0-9CB9-B7BFF958B87B}"/>
              </a:ext>
            </a:extLst>
          </p:cNvPr>
          <p:cNvGrpSpPr/>
          <p:nvPr/>
        </p:nvGrpSpPr>
        <p:grpSpPr>
          <a:xfrm>
            <a:off x="1799064" y="3885964"/>
            <a:ext cx="3958682" cy="1867829"/>
            <a:chOff x="1799064" y="3885964"/>
            <a:chExt cx="3958682" cy="1867829"/>
          </a:xfrm>
        </p:grpSpPr>
        <p:sp>
          <p:nvSpPr>
            <p:cNvPr id="13" name="矩形: 剪去单角 12">
              <a:extLst>
                <a:ext uri="{FF2B5EF4-FFF2-40B4-BE49-F238E27FC236}">
                  <a16:creationId xmlns:a16="http://schemas.microsoft.com/office/drawing/2014/main" id="{2158C707-5A7C-44EB-8E84-6408C6C94779}"/>
                </a:ext>
              </a:extLst>
            </p:cNvPr>
            <p:cNvSpPr/>
            <p:nvPr/>
          </p:nvSpPr>
          <p:spPr>
            <a:xfrm rot="10800000" flipH="1" flipV="1">
              <a:off x="1799064" y="3885964"/>
              <a:ext cx="3958682" cy="1867829"/>
            </a:xfrm>
            <a:prstGeom prst="snip1Rect">
              <a:avLst>
                <a:gd name="adj" fmla="val 50000"/>
              </a:avLst>
            </a:prstGeom>
            <a:solidFill>
              <a:schemeClr val="accent6">
                <a:lumMod val="40000"/>
                <a:lumOff val="6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id="{388E4017-66AC-4AE7-9442-BC7234C0AF3C}"/>
                </a:ext>
              </a:extLst>
            </p:cNvPr>
            <p:cNvSpPr txBox="1"/>
            <p:nvPr/>
          </p:nvSpPr>
          <p:spPr>
            <a:xfrm>
              <a:off x="2200507" y="4563617"/>
              <a:ext cx="2787805" cy="707886"/>
            </a:xfrm>
            <a:prstGeom prst="rect">
              <a:avLst/>
            </a:prstGeom>
            <a:noFill/>
          </p:spPr>
          <p:txBody>
            <a:bodyPr wrap="square" rtlCol="0">
              <a:spAutoFit/>
            </a:bodyPr>
            <a:lstStyle/>
            <a:p>
              <a:r>
                <a:rPr lang="zh-CN" altLang="en-US" sz="2000" dirty="0"/>
                <a:t>三、加强宣传，营造良好的创建氛围</a:t>
              </a:r>
            </a:p>
          </p:txBody>
        </p:sp>
      </p:grpSp>
      <p:grpSp>
        <p:nvGrpSpPr>
          <p:cNvPr id="21" name="组合 20">
            <a:extLst>
              <a:ext uri="{FF2B5EF4-FFF2-40B4-BE49-F238E27FC236}">
                <a16:creationId xmlns:a16="http://schemas.microsoft.com/office/drawing/2014/main" id="{00C39D5A-5D32-4700-9989-97D81D0E1BA1}"/>
              </a:ext>
            </a:extLst>
          </p:cNvPr>
          <p:cNvGrpSpPr/>
          <p:nvPr/>
        </p:nvGrpSpPr>
        <p:grpSpPr>
          <a:xfrm>
            <a:off x="6456556" y="3933593"/>
            <a:ext cx="3958682" cy="1867829"/>
            <a:chOff x="6456556" y="3933593"/>
            <a:chExt cx="3958682" cy="1867829"/>
          </a:xfrm>
        </p:grpSpPr>
        <p:sp>
          <p:nvSpPr>
            <p:cNvPr id="14" name="矩形: 剪去单角 13">
              <a:extLst>
                <a:ext uri="{FF2B5EF4-FFF2-40B4-BE49-F238E27FC236}">
                  <a16:creationId xmlns:a16="http://schemas.microsoft.com/office/drawing/2014/main" id="{50B34185-D178-40F8-86E1-F36CA827CE60}"/>
                </a:ext>
              </a:extLst>
            </p:cNvPr>
            <p:cNvSpPr/>
            <p:nvPr/>
          </p:nvSpPr>
          <p:spPr>
            <a:xfrm rot="10800000" flipV="1">
              <a:off x="6456556" y="3933593"/>
              <a:ext cx="3958682" cy="1867829"/>
            </a:xfrm>
            <a:prstGeom prst="snip1Rect">
              <a:avLst>
                <a:gd name="adj" fmla="val 50000"/>
              </a:avLst>
            </a:prstGeom>
            <a:solidFill>
              <a:schemeClr val="accent5">
                <a:lumMod val="40000"/>
                <a:lumOff val="6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dirty="0"/>
            </a:p>
          </p:txBody>
        </p:sp>
        <p:sp>
          <p:nvSpPr>
            <p:cNvPr id="18" name="文本框 17">
              <a:extLst>
                <a:ext uri="{FF2B5EF4-FFF2-40B4-BE49-F238E27FC236}">
                  <a16:creationId xmlns:a16="http://schemas.microsoft.com/office/drawing/2014/main" id="{6D8305FB-8424-4654-85DB-EF8D63EE1875}"/>
                </a:ext>
              </a:extLst>
            </p:cNvPr>
            <p:cNvSpPr txBox="1"/>
            <p:nvPr/>
          </p:nvSpPr>
          <p:spPr>
            <a:xfrm>
              <a:off x="7266878" y="4555254"/>
              <a:ext cx="2787805" cy="707886"/>
            </a:xfrm>
            <a:prstGeom prst="rect">
              <a:avLst/>
            </a:prstGeom>
            <a:noFill/>
          </p:spPr>
          <p:txBody>
            <a:bodyPr wrap="square" rtlCol="0">
              <a:spAutoFit/>
            </a:bodyPr>
            <a:lstStyle/>
            <a:p>
              <a:r>
                <a:rPr lang="zh-CN" altLang="en-US" sz="2000" dirty="0"/>
                <a:t>四、加强协同配合，认真履行职责</a:t>
              </a:r>
            </a:p>
          </p:txBody>
        </p:sp>
      </p:grpSp>
      <p:pic>
        <p:nvPicPr>
          <p:cNvPr id="24" name="图片 23">
            <a:extLst>
              <a:ext uri="{FF2B5EF4-FFF2-40B4-BE49-F238E27FC236}">
                <a16:creationId xmlns:a16="http://schemas.microsoft.com/office/drawing/2014/main" id="{1299102F-AFA4-4333-8318-570F0C545E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2353841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4040024"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5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禁毒，我们在行动</a:t>
            </a:r>
          </a:p>
        </p:txBody>
      </p:sp>
      <p:pic>
        <p:nvPicPr>
          <p:cNvPr id="6" name="图片 5">
            <a:extLst>
              <a:ext uri="{FF2B5EF4-FFF2-40B4-BE49-F238E27FC236}">
                <a16:creationId xmlns:a16="http://schemas.microsoft.com/office/drawing/2014/main" id="{C96E0A54-7EB0-4835-B5F1-A1D03CC71E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657" y="1516566"/>
            <a:ext cx="3211551" cy="4282068"/>
          </a:xfrm>
          <a:prstGeom prst="rect">
            <a:avLst/>
          </a:prstGeom>
        </p:spPr>
      </p:pic>
      <p:pic>
        <p:nvPicPr>
          <p:cNvPr id="9" name="图片 8">
            <a:extLst>
              <a:ext uri="{FF2B5EF4-FFF2-40B4-BE49-F238E27FC236}">
                <a16:creationId xmlns:a16="http://schemas.microsoft.com/office/drawing/2014/main" id="{1D75D628-DEE4-47A1-8FC6-3522A31807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1661" y="1516566"/>
            <a:ext cx="3211551" cy="4282068"/>
          </a:xfrm>
          <a:prstGeom prst="rect">
            <a:avLst/>
          </a:prstGeom>
        </p:spPr>
      </p:pic>
      <p:pic>
        <p:nvPicPr>
          <p:cNvPr id="11" name="图片 10">
            <a:extLst>
              <a:ext uri="{FF2B5EF4-FFF2-40B4-BE49-F238E27FC236}">
                <a16:creationId xmlns:a16="http://schemas.microsoft.com/office/drawing/2014/main" id="{6F6C9F40-534F-47A3-AB31-92B5330EEF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9308" y="1516566"/>
            <a:ext cx="4148253" cy="3111190"/>
          </a:xfrm>
          <a:prstGeom prst="rect">
            <a:avLst/>
          </a:prstGeom>
        </p:spPr>
      </p:pic>
      <p:sp>
        <p:nvSpPr>
          <p:cNvPr id="23" name="矩形 22">
            <a:extLst>
              <a:ext uri="{FF2B5EF4-FFF2-40B4-BE49-F238E27FC236}">
                <a16:creationId xmlns:a16="http://schemas.microsoft.com/office/drawing/2014/main" id="{51ADFC54-D276-45CB-A0CD-465187ED1796}"/>
              </a:ext>
            </a:extLst>
          </p:cNvPr>
          <p:cNvSpPr/>
          <p:nvPr/>
        </p:nvSpPr>
        <p:spPr>
          <a:xfrm>
            <a:off x="4200291" y="4876344"/>
            <a:ext cx="3977270" cy="930180"/>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FF0000"/>
                </a:solidFill>
              </a:rPr>
              <a:t>参与禁毒，人人有责</a:t>
            </a:r>
          </a:p>
        </p:txBody>
      </p:sp>
      <p:pic>
        <p:nvPicPr>
          <p:cNvPr id="10" name="图片 9">
            <a:extLst>
              <a:ext uri="{FF2B5EF4-FFF2-40B4-BE49-F238E27FC236}">
                <a16:creationId xmlns:a16="http://schemas.microsoft.com/office/drawing/2014/main" id="{834AE310-3A11-488D-9C82-F82D093181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31960409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4040024"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6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禁毒，我们在继续</a:t>
            </a:r>
          </a:p>
        </p:txBody>
      </p:sp>
      <p:sp>
        <p:nvSpPr>
          <p:cNvPr id="2" name="菱形 1">
            <a:extLst>
              <a:ext uri="{FF2B5EF4-FFF2-40B4-BE49-F238E27FC236}">
                <a16:creationId xmlns:a16="http://schemas.microsoft.com/office/drawing/2014/main" id="{CF5F90C8-8434-4C27-8DBD-613C1FB8EE30}"/>
              </a:ext>
            </a:extLst>
          </p:cNvPr>
          <p:cNvSpPr/>
          <p:nvPr/>
        </p:nvSpPr>
        <p:spPr>
          <a:xfrm>
            <a:off x="1671041" y="2532491"/>
            <a:ext cx="2319454" cy="2319454"/>
          </a:xfrm>
          <a:prstGeom prst="diamond">
            <a:avLst/>
          </a:prstGeom>
          <a:solidFill>
            <a:srgbClr val="F76929"/>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sz="2400" dirty="0"/>
              <a:t>下一步工作打算</a:t>
            </a:r>
          </a:p>
        </p:txBody>
      </p:sp>
      <p:grpSp>
        <p:nvGrpSpPr>
          <p:cNvPr id="8" name="组合 7">
            <a:extLst>
              <a:ext uri="{FF2B5EF4-FFF2-40B4-BE49-F238E27FC236}">
                <a16:creationId xmlns:a16="http://schemas.microsoft.com/office/drawing/2014/main" id="{3871477A-64F4-44B0-9A01-CD3FABDDAD1E}"/>
              </a:ext>
            </a:extLst>
          </p:cNvPr>
          <p:cNvGrpSpPr/>
          <p:nvPr/>
        </p:nvGrpSpPr>
        <p:grpSpPr>
          <a:xfrm>
            <a:off x="4329151" y="1687992"/>
            <a:ext cx="6012677" cy="4008451"/>
            <a:chOff x="4329151" y="1687992"/>
            <a:chExt cx="6012677" cy="4008451"/>
          </a:xfrm>
        </p:grpSpPr>
        <p:graphicFrame>
          <p:nvGraphicFramePr>
            <p:cNvPr id="3" name="图示 2">
              <a:extLst>
                <a:ext uri="{FF2B5EF4-FFF2-40B4-BE49-F238E27FC236}">
                  <a16:creationId xmlns:a16="http://schemas.microsoft.com/office/drawing/2014/main" id="{911583DE-FB97-40CB-8317-7ECC36A15316}"/>
                </a:ext>
              </a:extLst>
            </p:cNvPr>
            <p:cNvGraphicFramePr/>
            <p:nvPr>
              <p:extLst>
                <p:ext uri="{D42A27DB-BD31-4B8C-83A1-F6EECF244321}">
                  <p14:modId xmlns:p14="http://schemas.microsoft.com/office/powerpoint/2010/main" val="3450866937"/>
                </p:ext>
              </p:extLst>
            </p:nvPr>
          </p:nvGraphicFramePr>
          <p:xfrm>
            <a:off x="4329151" y="1687992"/>
            <a:ext cx="6012677" cy="40084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文本框 5">
              <a:extLst>
                <a:ext uri="{FF2B5EF4-FFF2-40B4-BE49-F238E27FC236}">
                  <a16:creationId xmlns:a16="http://schemas.microsoft.com/office/drawing/2014/main" id="{610AC999-C057-4020-9609-FEA8208933DF}"/>
                </a:ext>
              </a:extLst>
            </p:cNvPr>
            <p:cNvSpPr txBox="1"/>
            <p:nvPr/>
          </p:nvSpPr>
          <p:spPr>
            <a:xfrm>
              <a:off x="4692555" y="2215125"/>
              <a:ext cx="490653" cy="523220"/>
            </a:xfrm>
            <a:prstGeom prst="rect">
              <a:avLst/>
            </a:prstGeom>
            <a:noFill/>
          </p:spPr>
          <p:txBody>
            <a:bodyPr wrap="square" rtlCol="0">
              <a:spAutoFit/>
            </a:bodyPr>
            <a:lstStyle/>
            <a:p>
              <a:r>
                <a:rPr lang="en-US" altLang="zh-CN" sz="2800" b="1" dirty="0"/>
                <a:t>1</a:t>
              </a:r>
              <a:endParaRPr lang="zh-CN" altLang="en-US" sz="2800" b="1" dirty="0"/>
            </a:p>
          </p:txBody>
        </p:sp>
        <p:sp>
          <p:nvSpPr>
            <p:cNvPr id="23" name="文本框 22">
              <a:extLst>
                <a:ext uri="{FF2B5EF4-FFF2-40B4-BE49-F238E27FC236}">
                  <a16:creationId xmlns:a16="http://schemas.microsoft.com/office/drawing/2014/main" id="{C83F2245-32A2-4190-8A48-0FB0A50C1085}"/>
                </a:ext>
              </a:extLst>
            </p:cNvPr>
            <p:cNvSpPr txBox="1"/>
            <p:nvPr/>
          </p:nvSpPr>
          <p:spPr>
            <a:xfrm>
              <a:off x="4971336" y="3441759"/>
              <a:ext cx="490653" cy="523220"/>
            </a:xfrm>
            <a:prstGeom prst="rect">
              <a:avLst/>
            </a:prstGeom>
            <a:noFill/>
          </p:spPr>
          <p:txBody>
            <a:bodyPr wrap="square" rtlCol="0">
              <a:spAutoFit/>
            </a:bodyPr>
            <a:lstStyle/>
            <a:p>
              <a:r>
                <a:rPr lang="en-US" altLang="zh-CN" sz="2800" b="1" dirty="0"/>
                <a:t>2</a:t>
              </a:r>
              <a:endParaRPr lang="zh-CN" altLang="en-US" sz="2800" b="1" dirty="0"/>
            </a:p>
          </p:txBody>
        </p:sp>
        <p:sp>
          <p:nvSpPr>
            <p:cNvPr id="24" name="文本框 23">
              <a:extLst>
                <a:ext uri="{FF2B5EF4-FFF2-40B4-BE49-F238E27FC236}">
                  <a16:creationId xmlns:a16="http://schemas.microsoft.com/office/drawing/2014/main" id="{020051F2-8CD5-43E8-8AEE-5E5A54E41531}"/>
                </a:ext>
              </a:extLst>
            </p:cNvPr>
            <p:cNvSpPr txBox="1"/>
            <p:nvPr/>
          </p:nvSpPr>
          <p:spPr>
            <a:xfrm>
              <a:off x="4692554" y="4655040"/>
              <a:ext cx="490653" cy="523220"/>
            </a:xfrm>
            <a:prstGeom prst="rect">
              <a:avLst/>
            </a:prstGeom>
            <a:noFill/>
          </p:spPr>
          <p:txBody>
            <a:bodyPr wrap="square" rtlCol="0">
              <a:spAutoFit/>
            </a:bodyPr>
            <a:lstStyle/>
            <a:p>
              <a:r>
                <a:rPr lang="en-US" altLang="zh-CN" sz="2800" b="1" dirty="0"/>
                <a:t>3</a:t>
              </a:r>
              <a:endParaRPr lang="zh-CN" altLang="en-US" sz="2800" b="1" dirty="0"/>
            </a:p>
          </p:txBody>
        </p:sp>
      </p:grpSp>
      <p:pic>
        <p:nvPicPr>
          <p:cNvPr id="12" name="图片 11">
            <a:extLst>
              <a:ext uri="{FF2B5EF4-FFF2-40B4-BE49-F238E27FC236}">
                <a16:creationId xmlns:a16="http://schemas.microsoft.com/office/drawing/2014/main" id="{C47F0B36-F0C1-4496-9DCE-3C6D84993A9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30611369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4" name="矩形 3">
            <a:extLst>
              <a:ext uri="{FF2B5EF4-FFF2-40B4-BE49-F238E27FC236}">
                <a16:creationId xmlns:a16="http://schemas.microsoft.com/office/drawing/2014/main" id="{73DA8BB0-853F-44FA-BA7D-0C62F4C6D9F9}"/>
              </a:ext>
            </a:extLst>
          </p:cNvPr>
          <p:cNvSpPr/>
          <p:nvPr/>
        </p:nvSpPr>
        <p:spPr>
          <a:xfrm>
            <a:off x="4618672" y="1684945"/>
            <a:ext cx="2954656" cy="923330"/>
          </a:xfrm>
          <a:prstGeom prst="rect">
            <a:avLst/>
          </a:prstGeom>
          <a:noFill/>
        </p:spPr>
        <p:txBody>
          <a:bodyPr wrap="none" lIns="91440" tIns="45720" rIns="91440" bIns="45720">
            <a:spAutoFit/>
          </a:bodyPr>
          <a:lstStyle/>
          <a:p>
            <a:pPr algn="ctr"/>
            <a:r>
              <a:rPr lang="zh-CN" altLang="en-US" sz="5400" b="0" cap="none" spc="0" dirty="0">
                <a:ln w="0"/>
                <a:solidFill>
                  <a:schemeClr val="accent1"/>
                </a:solidFill>
                <a:effectLst>
                  <a:outerShdw blurRad="38100" dist="25400" dir="5400000" algn="ctr" rotWithShape="0">
                    <a:srgbClr val="6E747A">
                      <a:alpha val="43000"/>
                    </a:srgbClr>
                  </a:outerShdw>
                </a:effectLst>
                <a:latin typeface="汉仪菱心体简" panose="02010609000101010101" pitchFamily="49" charset="-122"/>
                <a:ea typeface="汉仪菱心体简" panose="02010609000101010101" pitchFamily="49" charset="-122"/>
              </a:rPr>
              <a:t>禁绝毒品</a:t>
            </a:r>
          </a:p>
        </p:txBody>
      </p:sp>
      <p:sp>
        <p:nvSpPr>
          <p:cNvPr id="10" name="矩形 9">
            <a:extLst>
              <a:ext uri="{FF2B5EF4-FFF2-40B4-BE49-F238E27FC236}">
                <a16:creationId xmlns:a16="http://schemas.microsoft.com/office/drawing/2014/main" id="{BA7CE084-9A1C-4D54-B925-ABF3ED733118}"/>
              </a:ext>
            </a:extLst>
          </p:cNvPr>
          <p:cNvSpPr/>
          <p:nvPr/>
        </p:nvSpPr>
        <p:spPr>
          <a:xfrm>
            <a:off x="4618671" y="2961204"/>
            <a:ext cx="2954656" cy="923330"/>
          </a:xfrm>
          <a:prstGeom prst="rect">
            <a:avLst/>
          </a:prstGeom>
          <a:noFill/>
        </p:spPr>
        <p:txBody>
          <a:bodyPr wrap="none" lIns="91440" tIns="45720" rIns="91440" bIns="45720">
            <a:spAutoFit/>
          </a:bodyPr>
          <a:lstStyle/>
          <a:p>
            <a:pPr algn="ctr"/>
            <a:r>
              <a:rPr lang="zh-CN" altLang="en-US" sz="5400" b="0" cap="none" spc="0" dirty="0">
                <a:ln w="0"/>
                <a:solidFill>
                  <a:schemeClr val="accent1"/>
                </a:solidFill>
                <a:effectLst>
                  <a:outerShdw blurRad="38100" dist="25400" dir="5400000" algn="ctr" rotWithShape="0">
                    <a:srgbClr val="6E747A">
                      <a:alpha val="43000"/>
                    </a:srgbClr>
                  </a:outerShdw>
                </a:effectLst>
                <a:latin typeface="汉仪菱心体简" panose="02010609000101010101" pitchFamily="49" charset="-122"/>
                <a:ea typeface="汉仪菱心体简" panose="02010609000101010101" pitchFamily="49" charset="-122"/>
              </a:rPr>
              <a:t>功在当代</a:t>
            </a:r>
          </a:p>
        </p:txBody>
      </p:sp>
      <p:sp>
        <p:nvSpPr>
          <p:cNvPr id="11" name="矩形 10">
            <a:extLst>
              <a:ext uri="{FF2B5EF4-FFF2-40B4-BE49-F238E27FC236}">
                <a16:creationId xmlns:a16="http://schemas.microsoft.com/office/drawing/2014/main" id="{8E8E0302-75AE-4FB1-9981-3CDAF559C587}"/>
              </a:ext>
            </a:extLst>
          </p:cNvPr>
          <p:cNvSpPr/>
          <p:nvPr/>
        </p:nvSpPr>
        <p:spPr>
          <a:xfrm>
            <a:off x="4618671" y="4237463"/>
            <a:ext cx="2954656" cy="923330"/>
          </a:xfrm>
          <a:prstGeom prst="rect">
            <a:avLst/>
          </a:prstGeom>
          <a:noFill/>
        </p:spPr>
        <p:txBody>
          <a:bodyPr wrap="none" lIns="91440" tIns="45720" rIns="91440" bIns="45720">
            <a:spAutoFit/>
          </a:bodyPr>
          <a:lstStyle/>
          <a:p>
            <a:pPr algn="ctr"/>
            <a:r>
              <a:rPr lang="zh-CN" altLang="en-US" sz="5400" b="0" cap="none" spc="0" dirty="0">
                <a:ln w="0"/>
                <a:solidFill>
                  <a:schemeClr val="accent1"/>
                </a:solidFill>
                <a:effectLst>
                  <a:outerShdw blurRad="38100" dist="25400" dir="5400000" algn="ctr" rotWithShape="0">
                    <a:srgbClr val="6E747A">
                      <a:alpha val="43000"/>
                    </a:srgbClr>
                  </a:outerShdw>
                </a:effectLst>
                <a:latin typeface="汉仪菱心体简" panose="02010609000101010101" pitchFamily="49" charset="-122"/>
                <a:ea typeface="汉仪菱心体简" panose="02010609000101010101" pitchFamily="49" charset="-122"/>
              </a:rPr>
              <a:t>利在千秋</a:t>
            </a:r>
          </a:p>
        </p:txBody>
      </p:sp>
      <p:pic>
        <p:nvPicPr>
          <p:cNvPr id="8" name="图片 7">
            <a:extLst>
              <a:ext uri="{FF2B5EF4-FFF2-40B4-BE49-F238E27FC236}">
                <a16:creationId xmlns:a16="http://schemas.microsoft.com/office/drawing/2014/main" id="{A57255AC-4A55-4E7D-93F1-6D5666FC54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
        <p:nvSpPr>
          <p:cNvPr id="9" name="文本框 8">
            <a:extLst>
              <a:ext uri="{FF2B5EF4-FFF2-40B4-BE49-F238E27FC236}">
                <a16:creationId xmlns:a16="http://schemas.microsoft.com/office/drawing/2014/main" id="{13933C87-CC75-4998-A548-E46BBCA36CF0}"/>
              </a:ext>
            </a:extLst>
          </p:cNvPr>
          <p:cNvSpPr txBox="1"/>
          <p:nvPr/>
        </p:nvSpPr>
        <p:spPr>
          <a:xfrm>
            <a:off x="7162114" y="5893830"/>
            <a:ext cx="4931181" cy="523220"/>
          </a:xfrm>
          <a:prstGeom prst="rect">
            <a:avLst/>
          </a:prstGeom>
          <a:noFill/>
        </p:spPr>
        <p:txBody>
          <a:bodyPr wrap="square" rtlCol="0">
            <a:spAutoFit/>
          </a:bodyPr>
          <a:lstStyle/>
          <a:p>
            <a:pPr algn="ctr"/>
            <a:r>
              <a:rPr lang="en-US" altLang="zh-CN" sz="2800" b="1" dirty="0">
                <a:solidFill>
                  <a:srgbClr val="0070C0"/>
                </a:solidFill>
                <a:effectLst>
                  <a:glow rad="266700">
                    <a:schemeClr val="bg1">
                      <a:alpha val="40000"/>
                    </a:schemeClr>
                  </a:glow>
                </a:effectLst>
                <a:latin typeface="宋体" panose="02010600030101010101" pitchFamily="2" charset="-122"/>
                <a:ea typeface="宋体" panose="02010600030101010101" pitchFamily="2" charset="-122"/>
              </a:rPr>
              <a:t>——</a:t>
            </a:r>
            <a:r>
              <a:rPr lang="zh-CN" altLang="en-US" sz="2800" b="1" dirty="0">
                <a:solidFill>
                  <a:srgbClr val="0070C0"/>
                </a:solidFill>
                <a:effectLst>
                  <a:glow rad="266700">
                    <a:schemeClr val="bg1">
                      <a:alpha val="40000"/>
                    </a:schemeClr>
                  </a:glow>
                </a:effectLst>
                <a:latin typeface="宋体" panose="02010600030101010101" pitchFamily="2" charset="-122"/>
                <a:ea typeface="宋体" panose="02010600030101010101" pitchFamily="2" charset="-122"/>
              </a:rPr>
              <a:t>沅陵县交通运输局 宣</a:t>
            </a:r>
          </a:p>
        </p:txBody>
      </p:sp>
    </p:spTree>
    <p:extLst>
      <p:ext uri="{BB962C8B-B14F-4D97-AF65-F5344CB8AC3E}">
        <p14:creationId xmlns:p14="http://schemas.microsoft.com/office/powerpoint/2010/main" val="3490001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6000">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14:presetBounceEnd="46000">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14:bounceEnd="46000">
                                          <p:cBhvr additive="base">
                                            <p:cTn id="13"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1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14:presetBounceEnd="46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46000">
                                          <p:cBhvr additive="base">
                                            <p:cTn id="19" dur="500" fill="hold"/>
                                            <p:tgtEl>
                                              <p:spTgt spid="11"/>
                                            </p:tgtEl>
                                            <p:attrNameLst>
                                              <p:attrName>ppt_x</p:attrName>
                                            </p:attrNameLst>
                                          </p:cBhvr>
                                          <p:tavLst>
                                            <p:tav tm="0">
                                              <p:val>
                                                <p:strVal val="#ppt_x"/>
                                              </p:val>
                                            </p:tav>
                                            <p:tav tm="100000">
                                              <p:val>
                                                <p:strVal val="#ppt_x"/>
                                              </p:val>
                                            </p:tav>
                                          </p:tavLst>
                                        </p:anim>
                                        <p:anim calcmode="lin" valueType="num" p14:bounceEnd="46000">
                                          <p:cBhvr additive="base">
                                            <p:cTn id="20" dur="500" fill="hold"/>
                                            <p:tgtEl>
                                              <p:spTgt spid="11"/>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9"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3">
            <a:extLst>
              <a:ext uri="{28A0092B-C50C-407E-A947-70E740481C1C}">
                <a14:useLocalDpi xmlns:a14="http://schemas.microsoft.com/office/drawing/2010/main" val="0"/>
              </a:ext>
            </a:extLst>
          </a:blip>
          <a:srcRect t="43406" b="14406"/>
          <a:stretch/>
        </p:blipFill>
        <p:spPr>
          <a:xfrm>
            <a:off x="0" y="0"/>
            <a:ext cx="12191998" cy="6858000"/>
          </a:xfrm>
          <a:prstGeom prst="rect">
            <a:avLst/>
          </a:prstGeom>
        </p:spPr>
      </p:pic>
      <p:sp>
        <p:nvSpPr>
          <p:cNvPr id="10" name="PA-矩形 9">
            <a:extLst>
              <a:ext uri="{FF2B5EF4-FFF2-40B4-BE49-F238E27FC236}">
                <a16:creationId xmlns:a16="http://schemas.microsoft.com/office/drawing/2014/main" id="{BA7CE084-9A1C-4D54-B925-ABF3ED733118}"/>
              </a:ext>
            </a:extLst>
          </p:cNvPr>
          <p:cNvSpPr/>
          <p:nvPr>
            <p:custDataLst>
              <p:tags r:id="rId1"/>
            </p:custDataLst>
          </p:nvPr>
        </p:nvSpPr>
        <p:spPr>
          <a:xfrm>
            <a:off x="4964921" y="2961204"/>
            <a:ext cx="2262159" cy="923330"/>
          </a:xfrm>
          <a:prstGeom prst="rect">
            <a:avLst/>
          </a:prstGeom>
          <a:noFill/>
        </p:spPr>
        <p:txBody>
          <a:bodyPr wrap="none" lIns="91440" tIns="45720" rIns="91440" bIns="45720">
            <a:spAutoFit/>
          </a:bodyPr>
          <a:lstStyle/>
          <a:p>
            <a:pPr algn="ctr"/>
            <a:r>
              <a:rPr lang="zh-CN" altLang="en-US" sz="5400" b="0" cap="none" spc="0" dirty="0">
                <a:ln w="0"/>
                <a:solidFill>
                  <a:schemeClr val="accent1"/>
                </a:solidFill>
                <a:effectLst>
                  <a:outerShdw blurRad="38100" dist="25400" dir="5400000" algn="ctr" rotWithShape="0">
                    <a:srgbClr val="6E747A">
                      <a:alpha val="43000"/>
                    </a:srgbClr>
                  </a:outerShdw>
                </a:effectLst>
                <a:latin typeface="汉仪菱心体简" panose="02010609000101010101" pitchFamily="49" charset="-122"/>
                <a:ea typeface="汉仪菱心体简" panose="02010609000101010101" pitchFamily="49" charset="-122"/>
              </a:rPr>
              <a:t>谢谢！</a:t>
            </a:r>
          </a:p>
        </p:txBody>
      </p:sp>
      <p:pic>
        <p:nvPicPr>
          <p:cNvPr id="7" name="图片 6">
            <a:extLst>
              <a:ext uri="{FF2B5EF4-FFF2-40B4-BE49-F238E27FC236}">
                <a16:creationId xmlns:a16="http://schemas.microsoft.com/office/drawing/2014/main" id="{A7807B19-7D2F-4D6E-BDD2-B0F1BCD0CF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
        <p:nvSpPr>
          <p:cNvPr id="8" name="文本框 7">
            <a:extLst>
              <a:ext uri="{FF2B5EF4-FFF2-40B4-BE49-F238E27FC236}">
                <a16:creationId xmlns:a16="http://schemas.microsoft.com/office/drawing/2014/main" id="{D5515B69-4AD7-4CA3-A5F7-B07C6CA8D279}"/>
              </a:ext>
            </a:extLst>
          </p:cNvPr>
          <p:cNvSpPr txBox="1"/>
          <p:nvPr/>
        </p:nvSpPr>
        <p:spPr>
          <a:xfrm>
            <a:off x="7162114" y="5893830"/>
            <a:ext cx="4931181" cy="523220"/>
          </a:xfrm>
          <a:prstGeom prst="rect">
            <a:avLst/>
          </a:prstGeom>
          <a:noFill/>
        </p:spPr>
        <p:txBody>
          <a:bodyPr wrap="square" rtlCol="0">
            <a:spAutoFit/>
          </a:bodyPr>
          <a:lstStyle/>
          <a:p>
            <a:pPr algn="ctr"/>
            <a:r>
              <a:rPr lang="en-US" altLang="zh-CN" sz="2800" b="1" dirty="0">
                <a:solidFill>
                  <a:srgbClr val="0070C0"/>
                </a:solidFill>
                <a:effectLst>
                  <a:glow rad="266700">
                    <a:schemeClr val="bg1">
                      <a:alpha val="40000"/>
                    </a:schemeClr>
                  </a:glow>
                </a:effectLst>
                <a:latin typeface="宋体" panose="02010600030101010101" pitchFamily="2" charset="-122"/>
                <a:ea typeface="宋体" panose="02010600030101010101" pitchFamily="2" charset="-122"/>
              </a:rPr>
              <a:t>——</a:t>
            </a:r>
            <a:r>
              <a:rPr lang="zh-CN" altLang="en-US" sz="2800" b="1" dirty="0">
                <a:solidFill>
                  <a:srgbClr val="0070C0"/>
                </a:solidFill>
                <a:effectLst>
                  <a:glow rad="266700">
                    <a:schemeClr val="bg1">
                      <a:alpha val="40000"/>
                    </a:schemeClr>
                  </a:glow>
                </a:effectLst>
                <a:latin typeface="宋体" panose="02010600030101010101" pitchFamily="2" charset="-122"/>
                <a:ea typeface="宋体" panose="02010600030101010101" pitchFamily="2" charset="-122"/>
              </a:rPr>
              <a:t>沅陵县交通运输局 宣</a:t>
            </a:r>
          </a:p>
        </p:txBody>
      </p:sp>
    </p:spTree>
    <p:extLst>
      <p:ext uri="{BB962C8B-B14F-4D97-AF65-F5344CB8AC3E}">
        <p14:creationId xmlns:p14="http://schemas.microsoft.com/office/powerpoint/2010/main" val="11727133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50000" fill="hold" grpId="0" nodeType="withEffect">
                                  <p:stCondLst>
                                    <p:cond delay="0"/>
                                  </p:stCondLst>
                                  <p:iterate type="lt">
                                    <p:tmPct val="10000"/>
                                  </p:iterate>
                                  <p:childTnLst>
                                    <p:set>
                                      <p:cBhvr>
                                        <p:cTn id="6" dur="750" fill="hold">
                                          <p:stCondLst>
                                            <p:cond delay="0"/>
                                          </p:stCondLst>
                                        </p:cTn>
                                        <p:tgtEl>
                                          <p:spTgt spid="10">
                                            <p:txEl>
                                              <p:pRg st="0" end="0"/>
                                            </p:txEl>
                                          </p:spTgt>
                                        </p:tgtEl>
                                        <p:attrNameLst>
                                          <p:attrName>style.visibility</p:attrName>
                                        </p:attrNameLst>
                                      </p:cBhvr>
                                      <p:to>
                                        <p:strVal val="visible"/>
                                      </p:to>
                                    </p:set>
                                    <p:animScale>
                                      <p:cBhvr>
                                        <p:cTn id="7" dur="225" decel="50000" fill="hold">
                                          <p:stCondLst>
                                            <p:cond delay="0"/>
                                          </p:stCondLst>
                                        </p:cTn>
                                        <p:tgtEl>
                                          <p:spTgt spid="10">
                                            <p:txEl>
                                              <p:pRg st="0" end="0"/>
                                            </p:txEl>
                                          </p:spTgt>
                                        </p:tgtEl>
                                      </p:cBhvr>
                                      <p:from x="150000" y="150000"/>
                                      <p:to x="50000" y="50000"/>
                                    </p:animScale>
                                    <p:anim to="" calcmode="lin" valueType="num">
                                      <p:cBhvr>
                                        <p:cTn id="8" dur="225" decel="50000" fill="hold">
                                          <p:stCondLst>
                                            <p:cond delay="0"/>
                                          </p:stCondLst>
                                        </p:cTn>
                                        <p:tgtEl>
                                          <p:spTgt spid="10">
                                            <p:txEl>
                                              <p:pRg st="0" end="0"/>
                                            </p:txEl>
                                          </p:spTgt>
                                        </p:tgtEl>
                                        <p:attrNameLst>
                                          <p:attrName>ppt_x</p:attrName>
                                        </p:attrNameLst>
                                      </p:cBhvr>
                                      <p:tavLst>
                                        <p:tav tm="0">
                                          <p:val>
                                            <p:strVal val="#ppt_x-0.05"/>
                                          </p:val>
                                        </p:tav>
                                        <p:tav tm="100000">
                                          <p:val>
                                            <p:strVal val="#ppt_x+0.02"/>
                                          </p:val>
                                        </p:tav>
                                      </p:tavLst>
                                    </p:anim>
                                    <p:animScale>
                                      <p:cBhvr>
                                        <p:cTn id="9" dur="375" accel="50000" fill="hold">
                                          <p:stCondLst>
                                            <p:cond delay="225"/>
                                          </p:stCondLst>
                                        </p:cTn>
                                        <p:tgtEl>
                                          <p:spTgt spid="10">
                                            <p:txEl>
                                              <p:pRg st="0" end="0"/>
                                            </p:txEl>
                                          </p:spTgt>
                                        </p:tgtEl>
                                      </p:cBhvr>
                                      <p:from x="50000" y="50000"/>
                                      <p:to x="100000" y="100000"/>
                                    </p:animScale>
                                    <p:anim to="" calcmode="lin" valueType="num">
                                      <p:cBhvr>
                                        <p:cTn id="10" dur="375" accel="50000" fill="hold">
                                          <p:stCondLst>
                                            <p:cond delay="225"/>
                                          </p:stCondLst>
                                        </p:cTn>
                                        <p:tgtEl>
                                          <p:spTgt spid="10">
                                            <p:txEl>
                                              <p:pRg st="0" end="0"/>
                                            </p:txEl>
                                          </p:spTgt>
                                        </p:tgtEl>
                                        <p:attrNameLst>
                                          <p:attrName>ppt_x</p:attrName>
                                        </p:attrNameLst>
                                      </p:cBhvr>
                                      <p:tavLst>
                                        <p:tav tm="0">
                                          <p:val>
                                            <p:strVal val="ppt_x"/>
                                          </p:val>
                                        </p:tav>
                                        <p:tav tm="100000">
                                          <p:val>
                                            <p:strVal val="#ppt_x"/>
                                          </p:val>
                                        </p:tav>
                                      </p:tavLst>
                                    </p:anim>
                                    <p:anim to="" calcmode="lin" valueType="num">
                                      <p:cBhvr>
                                        <p:cTn id="11" dur="225" decel="50000" fill="hold">
                                          <p:stCondLst>
                                            <p:cond delay="0"/>
                                          </p:stCondLst>
                                        </p:cTn>
                                        <p:tgtEl>
                                          <p:spTgt spid="10">
                                            <p:txEl>
                                              <p:pRg st="0" end="0"/>
                                            </p:txEl>
                                          </p:spTgt>
                                        </p:tgtEl>
                                        <p:attrNameLst>
                                          <p:attrName>ppt_y</p:attrName>
                                        </p:attrNameLst>
                                      </p:cBhvr>
                                      <p:tavLst>
                                        <p:tav tm="0">
                                          <p:val>
                                            <p:strVal val="#ppt_y-0.05"/>
                                          </p:val>
                                        </p:tav>
                                        <p:tav tm="100000">
                                          <p:val>
                                            <p:strVal val="#ppt_y+0.05"/>
                                          </p:val>
                                        </p:tav>
                                      </p:tavLst>
                                    </p:anim>
                                    <p:anim to="" calcmode="lin" valueType="num">
                                      <p:cBhvr>
                                        <p:cTn id="12" dur="375" accel="50000" fill="hold">
                                          <p:stCondLst>
                                            <p:cond delay="225"/>
                                          </p:stCondLst>
                                        </p:cTn>
                                        <p:tgtEl>
                                          <p:spTgt spid="10">
                                            <p:txEl>
                                              <p:pRg st="0" end="0"/>
                                            </p:txEl>
                                          </p:spTgt>
                                        </p:tgtEl>
                                        <p:attrNameLst>
                                          <p:attrName>ppt_y</p:attrName>
                                        </p:attrNameLst>
                                      </p:cBhvr>
                                      <p:tavLst>
                                        <p:tav tm="0">
                                          <p:val>
                                            <p:strVal val="ppt_y"/>
                                          </p:val>
                                        </p:tav>
                                        <p:tav tm="100000">
                                          <p:val>
                                            <p:strVal val="#ppt_y"/>
                                          </p:val>
                                        </p:tav>
                                      </p:tavLst>
                                    </p:anim>
                                    <p:animRot by="21600000" from="-2700000" to="1200000">
                                      <p:cBhvr>
                                        <p:cTn id="13" dur="750" decel="50000" fill="hold">
                                          <p:stCondLst>
                                            <p:cond delay="0"/>
                                          </p:stCondLst>
                                        </p:cTn>
                                        <p:tgtEl>
                                          <p:spTgt spid="10">
                                            <p:txEl>
                                              <p:pRg st="0" end="0"/>
                                            </p:txEl>
                                          </p:spTgt>
                                        </p:tgtEl>
                                        <p:attrNameLst>
                                          <p:attrName>r</p:attrName>
                                        </p:attrNameLst>
                                      </p:cBhvr>
                                    </p:animRot>
                                    <p:animRot by="21600000" from="1200000" to="0">
                                      <p:cBhvr>
                                        <p:cTn id="14" dur="375" accel="50000" fill="hold">
                                          <p:stCondLst>
                                            <p:cond delay="225"/>
                                          </p:stCondLst>
                                        </p:cTn>
                                        <p:tgtEl>
                                          <p:spTgt spid="10">
                                            <p:txEl>
                                              <p:pRg st="0" end="0"/>
                                            </p:txEl>
                                          </p:spTgt>
                                        </p:tgtEl>
                                        <p:attrNameLst>
                                          <p:attrName>r</p:attrName>
                                        </p:attrNameLst>
                                      </p:cBhvr>
                                    </p:animRot>
                                    <p:animEffect filter="fade">
                                      <p:cBhvr>
                                        <p:cTn id="15" dur="225">
                                          <p:stCondLst>
                                            <p:cond delay="0"/>
                                          </p:stCondLst>
                                        </p:cTn>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1"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1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什么是毒品</a:t>
            </a:r>
          </a:p>
        </p:txBody>
      </p:sp>
      <p:sp>
        <p:nvSpPr>
          <p:cNvPr id="8" name="矩形: 对角圆角 7">
            <a:extLst>
              <a:ext uri="{FF2B5EF4-FFF2-40B4-BE49-F238E27FC236}">
                <a16:creationId xmlns:a16="http://schemas.microsoft.com/office/drawing/2014/main" id="{A94F10BD-A29C-4809-87DB-87C1DB1B001D}"/>
              </a:ext>
            </a:extLst>
          </p:cNvPr>
          <p:cNvSpPr/>
          <p:nvPr/>
        </p:nvSpPr>
        <p:spPr>
          <a:xfrm>
            <a:off x="1562911" y="1825206"/>
            <a:ext cx="9066178" cy="3499418"/>
          </a:xfrm>
          <a:prstGeom prst="round2DiagRect">
            <a:avLst/>
          </a:prstGeom>
          <a:solidFill>
            <a:srgbClr val="70AD47">
              <a:alpha val="43922"/>
            </a:srgb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514350" indent="-514350">
              <a:buClr>
                <a:srgbClr val="FF0000"/>
              </a:buClr>
              <a:buFont typeface="Wingdings" panose="05000000000000000000" pitchFamily="2" charset="2"/>
              <a:buChar char="n"/>
            </a:pPr>
            <a:r>
              <a:rPr lang="zh-CN" altLang="en-US" sz="2800" dirty="0">
                <a:solidFill>
                  <a:schemeClr val="tx1"/>
                </a:solidFill>
              </a:rPr>
              <a:t>毒品是指鸦片、海洛因、吗啡、大麻、可卡因 以及国务院规定管制的其他能够使人形成严重 依赖性的及国务院规定管制的其他能够使人形 成严重依赖性的麻醉品和精神药品。目前，我国吸毒者常用的毒品是：海洛因、鸦片、大麻、 冰毒、摇头丸等。 </a:t>
            </a:r>
          </a:p>
        </p:txBody>
      </p:sp>
      <p:pic>
        <p:nvPicPr>
          <p:cNvPr id="10" name="图片 9">
            <a:extLst>
              <a:ext uri="{FF2B5EF4-FFF2-40B4-BE49-F238E27FC236}">
                <a16:creationId xmlns:a16="http://schemas.microsoft.com/office/drawing/2014/main" id="{6144172A-F468-40FD-BD03-76D5CA771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6864597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3">
            <a:extLst>
              <a:ext uri="{28A0092B-C50C-407E-A947-70E740481C1C}">
                <a14:useLocalDpi xmlns:a14="http://schemas.microsoft.com/office/drawing/2010/main" val="0"/>
              </a:ext>
            </a:extLst>
          </a:blip>
          <a:srcRect t="43406" b="14406"/>
          <a:stretch/>
        </p:blipFill>
        <p:spPr>
          <a:xfrm>
            <a:off x="1"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1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什么是毒品</a:t>
            </a:r>
          </a:p>
        </p:txBody>
      </p:sp>
      <p:pic>
        <p:nvPicPr>
          <p:cNvPr id="27" name="图片 26">
            <a:extLst>
              <a:ext uri="{FF2B5EF4-FFF2-40B4-BE49-F238E27FC236}">
                <a16:creationId xmlns:a16="http://schemas.microsoft.com/office/drawing/2014/main" id="{604A72A3-B716-4391-9BD4-47ECD5D58182}"/>
              </a:ext>
            </a:extLst>
          </p:cNvPr>
          <p:cNvPicPr>
            <a:picLocks noChangeAspect="1"/>
          </p:cNvPicPr>
          <p:nvPr/>
        </p:nvPicPr>
        <p:blipFill>
          <a:blip r:embed="rId4">
            <a:extLst>
              <a:ext uri="{28A0092B-C50C-407E-A947-70E740481C1C}">
                <a14:useLocalDpi xmlns:a14="http://schemas.microsoft.com/office/drawing/2010/main" val="0"/>
              </a:ext>
            </a:extLst>
          </a:blip>
          <a:srcRect l="27522" t="1887" b="1887"/>
          <a:stretch>
            <a:fillRect/>
          </a:stretch>
        </p:blipFill>
        <p:spPr>
          <a:xfrm>
            <a:off x="4822847" y="1697354"/>
            <a:ext cx="2546304" cy="2546304"/>
          </a:xfrm>
          <a:custGeom>
            <a:avLst/>
            <a:gdLst>
              <a:gd name="connsiteX0" fmla="*/ 1273152 w 2546304"/>
              <a:gd name="connsiteY0" fmla="*/ 0 h 2546304"/>
              <a:gd name="connsiteX1" fmla="*/ 2546304 w 2546304"/>
              <a:gd name="connsiteY1" fmla="*/ 1273152 h 2546304"/>
              <a:gd name="connsiteX2" fmla="*/ 1273152 w 2546304"/>
              <a:gd name="connsiteY2" fmla="*/ 2546304 h 2546304"/>
              <a:gd name="connsiteX3" fmla="*/ 0 w 2546304"/>
              <a:gd name="connsiteY3" fmla="*/ 1273152 h 2546304"/>
              <a:gd name="connsiteX4" fmla="*/ 1273152 w 2546304"/>
              <a:gd name="connsiteY4" fmla="*/ 0 h 254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6304" h="2546304">
                <a:moveTo>
                  <a:pt x="1273152" y="0"/>
                </a:moveTo>
                <a:cubicBezTo>
                  <a:pt x="1976294" y="0"/>
                  <a:pt x="2546304" y="570010"/>
                  <a:pt x="2546304" y="1273152"/>
                </a:cubicBezTo>
                <a:cubicBezTo>
                  <a:pt x="2546304" y="1976294"/>
                  <a:pt x="1976294" y="2546304"/>
                  <a:pt x="1273152" y="2546304"/>
                </a:cubicBezTo>
                <a:cubicBezTo>
                  <a:pt x="570010" y="2546304"/>
                  <a:pt x="0" y="1976294"/>
                  <a:pt x="0" y="1273152"/>
                </a:cubicBezTo>
                <a:cubicBezTo>
                  <a:pt x="0" y="570010"/>
                  <a:pt x="570010" y="0"/>
                  <a:pt x="1273152" y="0"/>
                </a:cubicBezTo>
                <a:close/>
              </a:path>
            </a:pathLst>
          </a:custGeom>
        </p:spPr>
      </p:pic>
      <p:pic>
        <p:nvPicPr>
          <p:cNvPr id="24" name="图片 23">
            <a:extLst>
              <a:ext uri="{FF2B5EF4-FFF2-40B4-BE49-F238E27FC236}">
                <a16:creationId xmlns:a16="http://schemas.microsoft.com/office/drawing/2014/main" id="{01400277-22DA-4D5E-BFE1-BE123C6C622F}"/>
              </a:ext>
            </a:extLst>
          </p:cNvPr>
          <p:cNvPicPr>
            <a:picLocks noChangeAspect="1"/>
          </p:cNvPicPr>
          <p:nvPr/>
        </p:nvPicPr>
        <p:blipFill>
          <a:blip r:embed="rId5">
            <a:extLst>
              <a:ext uri="{28A0092B-C50C-407E-A947-70E740481C1C}">
                <a14:useLocalDpi xmlns:a14="http://schemas.microsoft.com/office/drawing/2010/main" val="0"/>
              </a:ext>
            </a:extLst>
          </a:blip>
          <a:srcRect l="14352" t="3297" r="15740" b="3297"/>
          <a:stretch>
            <a:fillRect/>
          </a:stretch>
        </p:blipFill>
        <p:spPr>
          <a:xfrm>
            <a:off x="8271218" y="1697354"/>
            <a:ext cx="2546304" cy="2546304"/>
          </a:xfrm>
          <a:custGeom>
            <a:avLst/>
            <a:gdLst>
              <a:gd name="connsiteX0" fmla="*/ 1273152 w 2546304"/>
              <a:gd name="connsiteY0" fmla="*/ 0 h 2546304"/>
              <a:gd name="connsiteX1" fmla="*/ 2546304 w 2546304"/>
              <a:gd name="connsiteY1" fmla="*/ 1273152 h 2546304"/>
              <a:gd name="connsiteX2" fmla="*/ 1273152 w 2546304"/>
              <a:gd name="connsiteY2" fmla="*/ 2546304 h 2546304"/>
              <a:gd name="connsiteX3" fmla="*/ 0 w 2546304"/>
              <a:gd name="connsiteY3" fmla="*/ 1273152 h 2546304"/>
              <a:gd name="connsiteX4" fmla="*/ 1273152 w 2546304"/>
              <a:gd name="connsiteY4" fmla="*/ 0 h 254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6304" h="2546304">
                <a:moveTo>
                  <a:pt x="1273152" y="0"/>
                </a:moveTo>
                <a:cubicBezTo>
                  <a:pt x="1976294" y="0"/>
                  <a:pt x="2546304" y="570010"/>
                  <a:pt x="2546304" y="1273152"/>
                </a:cubicBezTo>
                <a:cubicBezTo>
                  <a:pt x="2546304" y="1976294"/>
                  <a:pt x="1976294" y="2546304"/>
                  <a:pt x="1273152" y="2546304"/>
                </a:cubicBezTo>
                <a:cubicBezTo>
                  <a:pt x="570010" y="2546304"/>
                  <a:pt x="0" y="1976294"/>
                  <a:pt x="0" y="1273152"/>
                </a:cubicBezTo>
                <a:cubicBezTo>
                  <a:pt x="0" y="570010"/>
                  <a:pt x="570010" y="0"/>
                  <a:pt x="1273152" y="0"/>
                </a:cubicBezTo>
                <a:close/>
              </a:path>
            </a:pathLst>
          </a:custGeom>
        </p:spPr>
      </p:pic>
      <p:pic>
        <p:nvPicPr>
          <p:cNvPr id="20" name="PA-图片 19">
            <a:extLst>
              <a:ext uri="{FF2B5EF4-FFF2-40B4-BE49-F238E27FC236}">
                <a16:creationId xmlns:a16="http://schemas.microsoft.com/office/drawing/2014/main" id="{01A3F9D2-B7A5-4C13-941F-F906787D72FE}"/>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l="9257" t="2216" r="27032" b="2216"/>
          <a:stretch>
            <a:fillRect/>
          </a:stretch>
        </p:blipFill>
        <p:spPr>
          <a:xfrm>
            <a:off x="1374478" y="1697354"/>
            <a:ext cx="2546304" cy="2546304"/>
          </a:xfrm>
          <a:custGeom>
            <a:avLst/>
            <a:gdLst>
              <a:gd name="connsiteX0" fmla="*/ 1273152 w 2546304"/>
              <a:gd name="connsiteY0" fmla="*/ 0 h 2546304"/>
              <a:gd name="connsiteX1" fmla="*/ 2546304 w 2546304"/>
              <a:gd name="connsiteY1" fmla="*/ 1273152 h 2546304"/>
              <a:gd name="connsiteX2" fmla="*/ 1273152 w 2546304"/>
              <a:gd name="connsiteY2" fmla="*/ 2546304 h 2546304"/>
              <a:gd name="connsiteX3" fmla="*/ 0 w 2546304"/>
              <a:gd name="connsiteY3" fmla="*/ 1273152 h 2546304"/>
              <a:gd name="connsiteX4" fmla="*/ 1273152 w 2546304"/>
              <a:gd name="connsiteY4" fmla="*/ 0 h 254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6304" h="2546304">
                <a:moveTo>
                  <a:pt x="1273152" y="0"/>
                </a:moveTo>
                <a:cubicBezTo>
                  <a:pt x="1976294" y="0"/>
                  <a:pt x="2546304" y="570010"/>
                  <a:pt x="2546304" y="1273152"/>
                </a:cubicBezTo>
                <a:cubicBezTo>
                  <a:pt x="2546304" y="1976294"/>
                  <a:pt x="1976294" y="2546304"/>
                  <a:pt x="1273152" y="2546304"/>
                </a:cubicBezTo>
                <a:cubicBezTo>
                  <a:pt x="570010" y="2546304"/>
                  <a:pt x="0" y="1976294"/>
                  <a:pt x="0" y="1273152"/>
                </a:cubicBezTo>
                <a:cubicBezTo>
                  <a:pt x="0" y="570010"/>
                  <a:pt x="570010" y="0"/>
                  <a:pt x="1273152" y="0"/>
                </a:cubicBezTo>
                <a:close/>
              </a:path>
            </a:pathLst>
          </a:custGeom>
        </p:spPr>
      </p:pic>
      <p:sp>
        <p:nvSpPr>
          <p:cNvPr id="29" name="矩形: 圆顶角 28">
            <a:extLst>
              <a:ext uri="{FF2B5EF4-FFF2-40B4-BE49-F238E27FC236}">
                <a16:creationId xmlns:a16="http://schemas.microsoft.com/office/drawing/2014/main" id="{3E5D1500-D89F-4D32-BD15-D60255B17D32}"/>
              </a:ext>
            </a:extLst>
          </p:cNvPr>
          <p:cNvSpPr/>
          <p:nvPr/>
        </p:nvSpPr>
        <p:spPr>
          <a:xfrm>
            <a:off x="1660005" y="4615897"/>
            <a:ext cx="1975250" cy="544749"/>
          </a:xfrm>
          <a:prstGeom prst="round2SameRect">
            <a:avLst/>
          </a:prstGeom>
          <a:solidFill>
            <a:srgbClr val="64DBDD"/>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dirty="0">
                <a:solidFill>
                  <a:schemeClr val="tx1"/>
                </a:solidFill>
              </a:rPr>
              <a:t>海洛因</a:t>
            </a:r>
          </a:p>
        </p:txBody>
      </p:sp>
      <p:sp>
        <p:nvSpPr>
          <p:cNvPr id="30" name="矩形: 圆顶角 29">
            <a:extLst>
              <a:ext uri="{FF2B5EF4-FFF2-40B4-BE49-F238E27FC236}">
                <a16:creationId xmlns:a16="http://schemas.microsoft.com/office/drawing/2014/main" id="{AAB99BC2-1B99-4436-A1A6-A27BEBEC2382}"/>
              </a:ext>
            </a:extLst>
          </p:cNvPr>
          <p:cNvSpPr/>
          <p:nvPr/>
        </p:nvSpPr>
        <p:spPr>
          <a:xfrm>
            <a:off x="8556747" y="4615896"/>
            <a:ext cx="1975250" cy="544749"/>
          </a:xfrm>
          <a:prstGeom prst="round2SameRect">
            <a:avLst/>
          </a:prstGeom>
          <a:solidFill>
            <a:srgbClr val="64DBDD"/>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dirty="0">
                <a:solidFill>
                  <a:schemeClr val="tx1"/>
                </a:solidFill>
              </a:rPr>
              <a:t>大麻</a:t>
            </a:r>
          </a:p>
        </p:txBody>
      </p:sp>
      <p:sp>
        <p:nvSpPr>
          <p:cNvPr id="31" name="矩形: 圆顶角 30">
            <a:extLst>
              <a:ext uri="{FF2B5EF4-FFF2-40B4-BE49-F238E27FC236}">
                <a16:creationId xmlns:a16="http://schemas.microsoft.com/office/drawing/2014/main" id="{2F3ED3B4-9D35-41AC-BEDB-4B590FB3020E}"/>
              </a:ext>
            </a:extLst>
          </p:cNvPr>
          <p:cNvSpPr/>
          <p:nvPr/>
        </p:nvSpPr>
        <p:spPr>
          <a:xfrm>
            <a:off x="5108376" y="4601426"/>
            <a:ext cx="1975250" cy="544749"/>
          </a:xfrm>
          <a:prstGeom prst="round2SameRect">
            <a:avLst/>
          </a:prstGeom>
          <a:solidFill>
            <a:srgbClr val="85CA8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dirty="0">
                <a:solidFill>
                  <a:schemeClr val="tx1"/>
                </a:solidFill>
              </a:rPr>
              <a:t>鸦片</a:t>
            </a:r>
          </a:p>
        </p:txBody>
      </p:sp>
      <p:pic>
        <p:nvPicPr>
          <p:cNvPr id="12" name="图片 11">
            <a:extLst>
              <a:ext uri="{FF2B5EF4-FFF2-40B4-BE49-F238E27FC236}">
                <a16:creationId xmlns:a16="http://schemas.microsoft.com/office/drawing/2014/main" id="{3AB6E727-1EC7-49F7-8878-B6CE35152DA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42047403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700" fill="hold">
                                          <p:stCondLst>
                                            <p:cond delay="0"/>
                                          </p:stCondLst>
                                        </p:cTn>
                                        <p:tgtEl>
                                          <p:spTgt spid="20"/>
                                        </p:tgtEl>
                                        <p:attrNameLst>
                                          <p:attrName>style.visibility</p:attrName>
                                        </p:attrNameLst>
                                      </p:cBhvr>
                                      <p:to>
                                        <p:strVal val="visible"/>
                                      </p:to>
                                    </p:set>
                                    <p:anim to="" calcmode="lin" valueType="num">
                                      <p:cBhvr>
                                        <p:cTn id="7" dur="700" fill="hold">
                                          <p:stCondLst>
                                            <p:cond delay="0"/>
                                          </p:stCondLst>
                                        </p:cTn>
                                        <p:tgtEl>
                                          <p:spTgt spid="20"/>
                                        </p:tgtEl>
                                        <p:attrNameLst>
                                          <p:attrName>ppt_x</p:attrName>
                                        </p:attrNameLst>
                                      </p:cBhvr>
                                      <p:tavLst>
                                        <p:tav tm="0" fmla="#ppt_x+#ppt_w*((1.5-1.5*$)^3-(1.5-1.5*$)^2)">
                                          <p:val>
                                            <p:strVal val="0"/>
                                          </p:val>
                                        </p:tav>
                                        <p:tav tm="100000">
                                          <p:val>
                                            <p:strVal val="1"/>
                                          </p:val>
                                        </p:tav>
                                      </p:tavLst>
                                    </p:anim>
                                    <p:anim to="" calcmode="lin" valueType="num">
                                      <p:cBhvr>
                                        <p:cTn id="8" dur="700" fill="hold">
                                          <p:stCondLst>
                                            <p:cond delay="0"/>
                                          </p:stCondLst>
                                        </p:cTn>
                                        <p:tgtEl>
                                          <p:spTgt spid="20"/>
                                        </p:tgtEl>
                                        <p:attrNameLst>
                                          <p:attrName>transform.rotation_z</p:attrName>
                                        </p:attrNameLst>
                                      </p:cBhvr>
                                      <p:tavLst>
                                        <p:tav tm="0" fmla="#ppt_r-45*((1.5-1.5*$)^3-(1.5-1.5*$)^2)">
                                          <p:val>
                                            <p:strVal val="0"/>
                                          </p:val>
                                        </p:tav>
                                        <p:tav tm="100000">
                                          <p:val>
                                            <p:strVal val="1"/>
                                          </p:val>
                                        </p:tav>
                                      </p:tavLst>
                                    </p:anim>
                                  </p:childTnLst>
                                </p:cTn>
                              </p:par>
                            </p:childTnLst>
                          </p:cTn>
                        </p:par>
                        <p:par>
                          <p:cTn id="9" fill="hold">
                            <p:stCondLst>
                              <p:cond delay="700"/>
                            </p:stCondLst>
                            <p:childTnLst>
                              <p:par>
                                <p:cTn id="10" presetID="42"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0" presetClass="entr" presetSubtype="0" fill="hold" nodeType="clickEffect">
                                  <p:stCondLst>
                                    <p:cond delay="0"/>
                                  </p:stCondLst>
                                  <p:childTnLst>
                                    <p:set>
                                      <p:cBhvr>
                                        <p:cTn id="18" dur="700" fill="hold">
                                          <p:stCondLst>
                                            <p:cond delay="0"/>
                                          </p:stCondLst>
                                        </p:cTn>
                                        <p:tgtEl>
                                          <p:spTgt spid="27"/>
                                        </p:tgtEl>
                                        <p:attrNameLst>
                                          <p:attrName>style.visibility</p:attrName>
                                        </p:attrNameLst>
                                      </p:cBhvr>
                                      <p:to>
                                        <p:strVal val="visible"/>
                                      </p:to>
                                    </p:set>
                                    <p:anim to="" calcmode="lin" valueType="num">
                                      <p:cBhvr>
                                        <p:cTn id="19" dur="700" fill="hold">
                                          <p:stCondLst>
                                            <p:cond delay="0"/>
                                          </p:stCondLst>
                                        </p:cTn>
                                        <p:tgtEl>
                                          <p:spTgt spid="27"/>
                                        </p:tgtEl>
                                        <p:attrNameLst>
                                          <p:attrName>ppt_x</p:attrName>
                                        </p:attrNameLst>
                                      </p:cBhvr>
                                      <p:tavLst>
                                        <p:tav tm="0" fmla="#ppt_x+#ppt_w*((1.5-1.5*$)^3-(1.5-1.5*$)^2)">
                                          <p:val>
                                            <p:strVal val="0"/>
                                          </p:val>
                                        </p:tav>
                                        <p:tav tm="100000">
                                          <p:val>
                                            <p:strVal val="1"/>
                                          </p:val>
                                        </p:tav>
                                      </p:tavLst>
                                    </p:anim>
                                    <p:anim to="" calcmode="lin" valueType="num">
                                      <p:cBhvr>
                                        <p:cTn id="20" dur="700" fill="hold">
                                          <p:stCondLst>
                                            <p:cond delay="0"/>
                                          </p:stCondLst>
                                        </p:cTn>
                                        <p:tgtEl>
                                          <p:spTgt spid="27"/>
                                        </p:tgtEl>
                                        <p:attrNameLst>
                                          <p:attrName>transform.rotation_z</p:attrName>
                                        </p:attrNameLst>
                                      </p:cBhvr>
                                      <p:tavLst>
                                        <p:tav tm="0" fmla="#ppt_r-45*((1.5-1.5*$)^3-(1.5-1.5*$)^2)">
                                          <p:val>
                                            <p:strVal val="0"/>
                                          </p:val>
                                        </p:tav>
                                        <p:tav tm="100000">
                                          <p:val>
                                            <p:strVal val="1"/>
                                          </p:val>
                                        </p:tav>
                                      </p:tavLst>
                                    </p:anim>
                                  </p:childTnLst>
                                </p:cTn>
                              </p:par>
                            </p:childTnLst>
                          </p:cTn>
                        </p:par>
                        <p:par>
                          <p:cTn id="21" fill="hold">
                            <p:stCondLst>
                              <p:cond delay="700"/>
                            </p:stCondLst>
                            <p:childTnLst>
                              <p:par>
                                <p:cTn id="22" presetID="42"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1000"/>
                                        <p:tgtEl>
                                          <p:spTgt spid="31"/>
                                        </p:tgtEl>
                                      </p:cBhvr>
                                    </p:animEffect>
                                    <p:anim calcmode="lin" valueType="num">
                                      <p:cBhvr>
                                        <p:cTn id="25" dur="1000" fill="hold"/>
                                        <p:tgtEl>
                                          <p:spTgt spid="31"/>
                                        </p:tgtEl>
                                        <p:attrNameLst>
                                          <p:attrName>ppt_x</p:attrName>
                                        </p:attrNameLst>
                                      </p:cBhvr>
                                      <p:tavLst>
                                        <p:tav tm="0">
                                          <p:val>
                                            <p:strVal val="#ppt_x"/>
                                          </p:val>
                                        </p:tav>
                                        <p:tav tm="100000">
                                          <p:val>
                                            <p:strVal val="#ppt_x"/>
                                          </p:val>
                                        </p:tav>
                                      </p:tavLst>
                                    </p:anim>
                                    <p:anim calcmode="lin" valueType="num">
                                      <p:cBhvr>
                                        <p:cTn id="2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0" presetClass="entr" presetSubtype="0" fill="hold" nodeType="clickEffect">
                                  <p:stCondLst>
                                    <p:cond delay="0"/>
                                  </p:stCondLst>
                                  <p:childTnLst>
                                    <p:set>
                                      <p:cBhvr>
                                        <p:cTn id="30" dur="700" fill="hold">
                                          <p:stCondLst>
                                            <p:cond delay="0"/>
                                          </p:stCondLst>
                                        </p:cTn>
                                        <p:tgtEl>
                                          <p:spTgt spid="24"/>
                                        </p:tgtEl>
                                        <p:attrNameLst>
                                          <p:attrName>style.visibility</p:attrName>
                                        </p:attrNameLst>
                                      </p:cBhvr>
                                      <p:to>
                                        <p:strVal val="visible"/>
                                      </p:to>
                                    </p:set>
                                    <p:anim to="" calcmode="lin" valueType="num">
                                      <p:cBhvr>
                                        <p:cTn id="31" dur="700" fill="hold">
                                          <p:stCondLst>
                                            <p:cond delay="0"/>
                                          </p:stCondLst>
                                        </p:cTn>
                                        <p:tgtEl>
                                          <p:spTgt spid="24"/>
                                        </p:tgtEl>
                                        <p:attrNameLst>
                                          <p:attrName>ppt_x</p:attrName>
                                        </p:attrNameLst>
                                      </p:cBhvr>
                                      <p:tavLst>
                                        <p:tav tm="0" fmla="#ppt_x+#ppt_w*((1.5-1.5*$)^3-(1.5-1.5*$)^2)">
                                          <p:val>
                                            <p:strVal val="0"/>
                                          </p:val>
                                        </p:tav>
                                        <p:tav tm="100000">
                                          <p:val>
                                            <p:strVal val="1"/>
                                          </p:val>
                                        </p:tav>
                                      </p:tavLst>
                                    </p:anim>
                                    <p:anim to="" calcmode="lin" valueType="num">
                                      <p:cBhvr>
                                        <p:cTn id="32" dur="700" fill="hold">
                                          <p:stCondLst>
                                            <p:cond delay="0"/>
                                          </p:stCondLst>
                                        </p:cTn>
                                        <p:tgtEl>
                                          <p:spTgt spid="24"/>
                                        </p:tgtEl>
                                        <p:attrNameLst>
                                          <p:attrName>transform.rotation_z</p:attrName>
                                        </p:attrNameLst>
                                      </p:cBhvr>
                                      <p:tavLst>
                                        <p:tav tm="0" fmla="#ppt_r-45*((1.5-1.5*$)^3-(1.5-1.5*$)^2)">
                                          <p:val>
                                            <p:strVal val="0"/>
                                          </p:val>
                                        </p:tav>
                                        <p:tav tm="100000">
                                          <p:val>
                                            <p:strVal val="1"/>
                                          </p:val>
                                        </p:tav>
                                      </p:tavLst>
                                    </p:anim>
                                  </p:childTnLst>
                                </p:cTn>
                              </p:par>
                            </p:childTnLst>
                          </p:cTn>
                        </p:par>
                        <p:par>
                          <p:cTn id="33" fill="hold">
                            <p:stCondLst>
                              <p:cond delay="700"/>
                            </p:stCondLst>
                            <p:childTnLst>
                              <p:par>
                                <p:cTn id="34" presetID="42"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1" y="0"/>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1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什么是毒品</a:t>
            </a:r>
          </a:p>
        </p:txBody>
      </p:sp>
      <p:pic>
        <p:nvPicPr>
          <p:cNvPr id="26" name="图片 25">
            <a:extLst>
              <a:ext uri="{FF2B5EF4-FFF2-40B4-BE49-F238E27FC236}">
                <a16:creationId xmlns:a16="http://schemas.microsoft.com/office/drawing/2014/main" id="{04C02575-880C-4BD2-873C-E58FCAC71810}"/>
              </a:ext>
            </a:extLst>
          </p:cNvPr>
          <p:cNvPicPr>
            <a:picLocks noChangeAspect="1"/>
          </p:cNvPicPr>
          <p:nvPr/>
        </p:nvPicPr>
        <p:blipFill>
          <a:blip r:embed="rId3">
            <a:extLst>
              <a:ext uri="{28A0092B-C50C-407E-A947-70E740481C1C}">
                <a14:useLocalDpi xmlns:a14="http://schemas.microsoft.com/office/drawing/2010/main" val="0"/>
              </a:ext>
            </a:extLst>
          </a:blip>
          <a:srcRect l="10129" r="15629" b="1010"/>
          <a:stretch>
            <a:fillRect/>
          </a:stretch>
        </p:blipFill>
        <p:spPr>
          <a:xfrm>
            <a:off x="2165115" y="1656240"/>
            <a:ext cx="2924665" cy="2924665"/>
          </a:xfrm>
          <a:custGeom>
            <a:avLst/>
            <a:gdLst>
              <a:gd name="connsiteX0" fmla="*/ 1273152 w 2546304"/>
              <a:gd name="connsiteY0" fmla="*/ 0 h 2546304"/>
              <a:gd name="connsiteX1" fmla="*/ 2546304 w 2546304"/>
              <a:gd name="connsiteY1" fmla="*/ 1273152 h 2546304"/>
              <a:gd name="connsiteX2" fmla="*/ 1273152 w 2546304"/>
              <a:gd name="connsiteY2" fmla="*/ 2546304 h 2546304"/>
              <a:gd name="connsiteX3" fmla="*/ 0 w 2546304"/>
              <a:gd name="connsiteY3" fmla="*/ 1273152 h 2546304"/>
              <a:gd name="connsiteX4" fmla="*/ 1273152 w 2546304"/>
              <a:gd name="connsiteY4" fmla="*/ 0 h 254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6304" h="2546304">
                <a:moveTo>
                  <a:pt x="1273152" y="0"/>
                </a:moveTo>
                <a:cubicBezTo>
                  <a:pt x="1976294" y="0"/>
                  <a:pt x="2546304" y="570010"/>
                  <a:pt x="2546304" y="1273152"/>
                </a:cubicBezTo>
                <a:cubicBezTo>
                  <a:pt x="2546304" y="1976294"/>
                  <a:pt x="1976294" y="2546304"/>
                  <a:pt x="1273152" y="2546304"/>
                </a:cubicBezTo>
                <a:cubicBezTo>
                  <a:pt x="570010" y="2546304"/>
                  <a:pt x="0" y="1976294"/>
                  <a:pt x="0" y="1273152"/>
                </a:cubicBezTo>
                <a:cubicBezTo>
                  <a:pt x="0" y="570010"/>
                  <a:pt x="570010" y="0"/>
                  <a:pt x="1273152" y="0"/>
                </a:cubicBezTo>
                <a:close/>
              </a:path>
            </a:pathLst>
          </a:custGeom>
        </p:spPr>
      </p:pic>
      <p:pic>
        <p:nvPicPr>
          <p:cNvPr id="18" name="图片 17">
            <a:extLst>
              <a:ext uri="{FF2B5EF4-FFF2-40B4-BE49-F238E27FC236}">
                <a16:creationId xmlns:a16="http://schemas.microsoft.com/office/drawing/2014/main" id="{C0519DEF-E634-49E3-91CF-23A2FE81F84C}"/>
              </a:ext>
            </a:extLst>
          </p:cNvPr>
          <p:cNvPicPr>
            <a:picLocks noChangeAspect="1"/>
          </p:cNvPicPr>
          <p:nvPr/>
        </p:nvPicPr>
        <p:blipFill>
          <a:blip r:embed="rId4">
            <a:extLst>
              <a:ext uri="{28A0092B-C50C-407E-A947-70E740481C1C}">
                <a14:useLocalDpi xmlns:a14="http://schemas.microsoft.com/office/drawing/2010/main" val="0"/>
              </a:ext>
            </a:extLst>
          </a:blip>
          <a:srcRect l="20058" t="2711" r="17319" b="3440"/>
          <a:stretch>
            <a:fillRect/>
          </a:stretch>
        </p:blipFill>
        <p:spPr>
          <a:xfrm>
            <a:off x="7102221" y="1656240"/>
            <a:ext cx="2924665" cy="2924665"/>
          </a:xfrm>
          <a:custGeom>
            <a:avLst/>
            <a:gdLst>
              <a:gd name="connsiteX0" fmla="*/ 1273152 w 2546304"/>
              <a:gd name="connsiteY0" fmla="*/ 0 h 2546304"/>
              <a:gd name="connsiteX1" fmla="*/ 2546304 w 2546304"/>
              <a:gd name="connsiteY1" fmla="*/ 1273152 h 2546304"/>
              <a:gd name="connsiteX2" fmla="*/ 1273152 w 2546304"/>
              <a:gd name="connsiteY2" fmla="*/ 2546304 h 2546304"/>
              <a:gd name="connsiteX3" fmla="*/ 0 w 2546304"/>
              <a:gd name="connsiteY3" fmla="*/ 1273152 h 2546304"/>
              <a:gd name="connsiteX4" fmla="*/ 1273152 w 2546304"/>
              <a:gd name="connsiteY4" fmla="*/ 0 h 254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6304" h="2546304">
                <a:moveTo>
                  <a:pt x="1273152" y="0"/>
                </a:moveTo>
                <a:cubicBezTo>
                  <a:pt x="1976294" y="0"/>
                  <a:pt x="2546304" y="570010"/>
                  <a:pt x="2546304" y="1273152"/>
                </a:cubicBezTo>
                <a:cubicBezTo>
                  <a:pt x="2546304" y="1976294"/>
                  <a:pt x="1976294" y="2546304"/>
                  <a:pt x="1273152" y="2546304"/>
                </a:cubicBezTo>
                <a:cubicBezTo>
                  <a:pt x="570010" y="2546304"/>
                  <a:pt x="0" y="1976294"/>
                  <a:pt x="0" y="1273152"/>
                </a:cubicBezTo>
                <a:cubicBezTo>
                  <a:pt x="0" y="570010"/>
                  <a:pt x="570010" y="0"/>
                  <a:pt x="1273152" y="0"/>
                </a:cubicBezTo>
                <a:close/>
              </a:path>
            </a:pathLst>
          </a:custGeom>
        </p:spPr>
      </p:pic>
      <p:sp>
        <p:nvSpPr>
          <p:cNvPr id="9" name="矩形: 圆顶角 8">
            <a:extLst>
              <a:ext uri="{FF2B5EF4-FFF2-40B4-BE49-F238E27FC236}">
                <a16:creationId xmlns:a16="http://schemas.microsoft.com/office/drawing/2014/main" id="{F77C7944-211E-464A-A668-F2ED04CAEB34}"/>
              </a:ext>
            </a:extLst>
          </p:cNvPr>
          <p:cNvSpPr/>
          <p:nvPr/>
        </p:nvSpPr>
        <p:spPr>
          <a:xfrm>
            <a:off x="2637690" y="4817846"/>
            <a:ext cx="1975250" cy="544749"/>
          </a:xfrm>
          <a:prstGeom prst="round2SameRect">
            <a:avLst/>
          </a:prstGeom>
          <a:solidFill>
            <a:srgbClr val="64DBDD"/>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dirty="0">
                <a:solidFill>
                  <a:schemeClr val="tx1"/>
                </a:solidFill>
              </a:rPr>
              <a:t>冰毒</a:t>
            </a:r>
          </a:p>
        </p:txBody>
      </p:sp>
      <p:sp>
        <p:nvSpPr>
          <p:cNvPr id="10" name="矩形: 圆顶角 9">
            <a:extLst>
              <a:ext uri="{FF2B5EF4-FFF2-40B4-BE49-F238E27FC236}">
                <a16:creationId xmlns:a16="http://schemas.microsoft.com/office/drawing/2014/main" id="{14A63538-94B5-4F91-82FE-356C432E594A}"/>
              </a:ext>
            </a:extLst>
          </p:cNvPr>
          <p:cNvSpPr/>
          <p:nvPr/>
        </p:nvSpPr>
        <p:spPr>
          <a:xfrm>
            <a:off x="7579062" y="4817845"/>
            <a:ext cx="1975250" cy="544749"/>
          </a:xfrm>
          <a:prstGeom prst="round2SameRect">
            <a:avLst/>
          </a:prstGeom>
          <a:solidFill>
            <a:srgbClr val="85CA8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dirty="0">
                <a:solidFill>
                  <a:schemeClr val="tx1"/>
                </a:solidFill>
              </a:rPr>
              <a:t>摇头丸</a:t>
            </a:r>
          </a:p>
        </p:txBody>
      </p:sp>
      <p:pic>
        <p:nvPicPr>
          <p:cNvPr id="12" name="图片 11">
            <a:extLst>
              <a:ext uri="{FF2B5EF4-FFF2-40B4-BE49-F238E27FC236}">
                <a16:creationId xmlns:a16="http://schemas.microsoft.com/office/drawing/2014/main" id="{02AA4C93-4EB2-4BE1-8C9A-E9312271B0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22574322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1" y="-3313"/>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2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毒品的危害</a:t>
            </a:r>
          </a:p>
        </p:txBody>
      </p:sp>
      <p:sp>
        <p:nvSpPr>
          <p:cNvPr id="2" name="矩形 1">
            <a:extLst>
              <a:ext uri="{FF2B5EF4-FFF2-40B4-BE49-F238E27FC236}">
                <a16:creationId xmlns:a16="http://schemas.microsoft.com/office/drawing/2014/main" id="{156C96F2-77AF-4686-85B7-46E774DE9D73}"/>
              </a:ext>
            </a:extLst>
          </p:cNvPr>
          <p:cNvSpPr/>
          <p:nvPr/>
        </p:nvSpPr>
        <p:spPr>
          <a:xfrm>
            <a:off x="1349357" y="1524550"/>
            <a:ext cx="923731" cy="923731"/>
          </a:xfrm>
          <a:prstGeom prst="rect">
            <a:avLst/>
          </a:prstGeom>
          <a:solidFill>
            <a:srgbClr val="64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海洛因</a:t>
            </a:r>
          </a:p>
        </p:txBody>
      </p:sp>
      <p:sp>
        <p:nvSpPr>
          <p:cNvPr id="3" name="矩形 2">
            <a:extLst>
              <a:ext uri="{FF2B5EF4-FFF2-40B4-BE49-F238E27FC236}">
                <a16:creationId xmlns:a16="http://schemas.microsoft.com/office/drawing/2014/main" id="{D77CAB46-3033-44A0-905F-C54505BF338B}"/>
              </a:ext>
            </a:extLst>
          </p:cNvPr>
          <p:cNvSpPr/>
          <p:nvPr/>
        </p:nvSpPr>
        <p:spPr>
          <a:xfrm>
            <a:off x="2410273" y="1539394"/>
            <a:ext cx="8629970" cy="3779212"/>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zh-CN" altLang="en-US" sz="2400" dirty="0">
                <a:solidFill>
                  <a:schemeClr val="tx1"/>
                </a:solidFill>
              </a:rPr>
              <a:t>海洛因滥用不仅导致机体出现严重的心血管系统、神经系统、免疫系统、呼吸系统、生殖系统以及内分泌系统等各系统、器官的急慢性中毒损害，并且会导致吸食者者产生焦虑、沮丧、抑郁、烦躁、自卑、情绪障碍等一系列的心理损伤，该损伤与吸食者的吸毒剂量、吸毒年限、滥用方式及复吸次数有关。研究表明，进行戒毒治疗的海洛因依赖强制隔离戒毒者的抑郁症状的发生率超过了</a:t>
            </a:r>
            <a:r>
              <a:rPr lang="en-US" altLang="zh-CN" sz="2400" dirty="0">
                <a:solidFill>
                  <a:schemeClr val="tx1"/>
                </a:solidFill>
              </a:rPr>
              <a:t>80%</a:t>
            </a:r>
            <a:r>
              <a:rPr lang="zh-CN" altLang="en-US" sz="2400" dirty="0">
                <a:solidFill>
                  <a:schemeClr val="tx1"/>
                </a:solidFill>
              </a:rPr>
              <a:t>，其中中度抑郁和重度抑郁各占</a:t>
            </a:r>
            <a:r>
              <a:rPr lang="en-US" altLang="zh-CN" sz="2400" dirty="0">
                <a:solidFill>
                  <a:schemeClr val="tx1"/>
                </a:solidFill>
              </a:rPr>
              <a:t>40%</a:t>
            </a:r>
            <a:r>
              <a:rPr lang="zh-CN" altLang="en-US" sz="2400" dirty="0">
                <a:solidFill>
                  <a:schemeClr val="tx1"/>
                </a:solidFill>
              </a:rPr>
              <a:t>作用。此外，焦虑、抑郁等负性情绪不仅为诊断和治疗增加困难，还会显著影响吸食者的心理健康，降低生活质量</a:t>
            </a:r>
            <a:r>
              <a:rPr lang="zh-CN" altLang="en-US" dirty="0"/>
              <a:t>。</a:t>
            </a:r>
          </a:p>
        </p:txBody>
      </p:sp>
      <p:pic>
        <p:nvPicPr>
          <p:cNvPr id="9" name="图片 8">
            <a:extLst>
              <a:ext uri="{FF2B5EF4-FFF2-40B4-BE49-F238E27FC236}">
                <a16:creationId xmlns:a16="http://schemas.microsoft.com/office/drawing/2014/main" id="{4888C0E3-EF2A-4D0B-A513-CB3EA818C7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30400490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1" y="-3313"/>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2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毒品的危害</a:t>
            </a:r>
          </a:p>
        </p:txBody>
      </p:sp>
      <p:sp>
        <p:nvSpPr>
          <p:cNvPr id="2" name="矩形 1">
            <a:extLst>
              <a:ext uri="{FF2B5EF4-FFF2-40B4-BE49-F238E27FC236}">
                <a16:creationId xmlns:a16="http://schemas.microsoft.com/office/drawing/2014/main" id="{156C96F2-77AF-4686-85B7-46E774DE9D73}"/>
              </a:ext>
            </a:extLst>
          </p:cNvPr>
          <p:cNvSpPr/>
          <p:nvPr/>
        </p:nvSpPr>
        <p:spPr>
          <a:xfrm>
            <a:off x="1349357" y="1524550"/>
            <a:ext cx="923731" cy="923731"/>
          </a:xfrm>
          <a:prstGeom prst="rect">
            <a:avLst/>
          </a:prstGeom>
          <a:solidFill>
            <a:srgbClr val="64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鸦片</a:t>
            </a:r>
          </a:p>
        </p:txBody>
      </p:sp>
      <p:sp>
        <p:nvSpPr>
          <p:cNvPr id="3" name="矩形 2">
            <a:extLst>
              <a:ext uri="{FF2B5EF4-FFF2-40B4-BE49-F238E27FC236}">
                <a16:creationId xmlns:a16="http://schemas.microsoft.com/office/drawing/2014/main" id="{D77CAB46-3033-44A0-905F-C54505BF338B}"/>
              </a:ext>
            </a:extLst>
          </p:cNvPr>
          <p:cNvSpPr/>
          <p:nvPr/>
        </p:nvSpPr>
        <p:spPr>
          <a:xfrm>
            <a:off x="2410273" y="1539394"/>
            <a:ext cx="8629970" cy="3779212"/>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zh-CN" altLang="en-US" sz="2400" dirty="0">
                <a:solidFill>
                  <a:schemeClr val="tx1"/>
                </a:solidFill>
              </a:rPr>
              <a:t>鸦片作为药物使用，长期或过量使用，则造成药物依赖性；作为毒品吸食，对人体产生难以挽回损害甚至造成死亡。吸食鸦片后，可以初致欣快感、无法集中精神、产生梦幻现象，导致高度心理及生理依赖性，长期使用后停止则会发生渴求药物、不安、流泪、流汗、流鼻水、易怒、发抖、寒战、打冷颤、厌食、便秘、腹泻、身体卷曲、抽筋等戒断症。</a:t>
            </a:r>
            <a:endParaRPr lang="en-US" altLang="zh-CN" sz="2400" dirty="0">
              <a:solidFill>
                <a:schemeClr val="tx1"/>
              </a:solidFill>
            </a:endParaRPr>
          </a:p>
          <a:p>
            <a:pPr marL="342900" indent="-342900">
              <a:buFont typeface="Arial" panose="020B0604020202020204" pitchFamily="34" charset="0"/>
              <a:buChar char="•"/>
            </a:pPr>
            <a:r>
              <a:rPr lang="zh-CN" altLang="en-US" sz="2400" dirty="0">
                <a:solidFill>
                  <a:schemeClr val="tx1"/>
                </a:solidFill>
              </a:rPr>
              <a:t>长期使用还能破坏内分泌和免疫系统功能，使吸毒者的抵抗力大大降低。由于不洁注射，引起局部和全身感染如脓肿、肝炎和艾滋病等。</a:t>
            </a:r>
            <a:r>
              <a:rPr lang="zh-CN" altLang="en-US" dirty="0"/>
              <a:t>。</a:t>
            </a:r>
          </a:p>
        </p:txBody>
      </p:sp>
      <p:pic>
        <p:nvPicPr>
          <p:cNvPr id="8" name="图片 7">
            <a:extLst>
              <a:ext uri="{FF2B5EF4-FFF2-40B4-BE49-F238E27FC236}">
                <a16:creationId xmlns:a16="http://schemas.microsoft.com/office/drawing/2014/main" id="{70D90EC6-51DC-4E7A-A7A5-DFE58B530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3081490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1" y="-3313"/>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2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毒品的危害</a:t>
            </a:r>
          </a:p>
        </p:txBody>
      </p:sp>
      <p:sp>
        <p:nvSpPr>
          <p:cNvPr id="2" name="矩形 1">
            <a:extLst>
              <a:ext uri="{FF2B5EF4-FFF2-40B4-BE49-F238E27FC236}">
                <a16:creationId xmlns:a16="http://schemas.microsoft.com/office/drawing/2014/main" id="{156C96F2-77AF-4686-85B7-46E774DE9D73}"/>
              </a:ext>
            </a:extLst>
          </p:cNvPr>
          <p:cNvSpPr/>
          <p:nvPr/>
        </p:nvSpPr>
        <p:spPr>
          <a:xfrm>
            <a:off x="1349357" y="1524550"/>
            <a:ext cx="923731" cy="923731"/>
          </a:xfrm>
          <a:prstGeom prst="rect">
            <a:avLst/>
          </a:prstGeom>
          <a:solidFill>
            <a:srgbClr val="64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冰毒</a:t>
            </a:r>
          </a:p>
        </p:txBody>
      </p:sp>
      <p:sp>
        <p:nvSpPr>
          <p:cNvPr id="3" name="矩形 2">
            <a:extLst>
              <a:ext uri="{FF2B5EF4-FFF2-40B4-BE49-F238E27FC236}">
                <a16:creationId xmlns:a16="http://schemas.microsoft.com/office/drawing/2014/main" id="{D77CAB46-3033-44A0-905F-C54505BF338B}"/>
              </a:ext>
            </a:extLst>
          </p:cNvPr>
          <p:cNvSpPr/>
          <p:nvPr/>
        </p:nvSpPr>
        <p:spPr>
          <a:xfrm>
            <a:off x="2410273" y="1539394"/>
            <a:ext cx="8629970" cy="3779212"/>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zh-CN" altLang="en-US" sz="2400" dirty="0">
                <a:solidFill>
                  <a:schemeClr val="tx1"/>
                </a:solidFill>
              </a:rPr>
              <a:t>由于冰毒的毒性作用，滥用冰毒将对滥用者的重要生命器官和精神系统造成不同程度的损害，其中尤以精神系统的损害为甚。流行病学调查表明，大多数冰毒成瘾者思想苦闷、性格扭曲、意志消沉、人格变异、精神偏执心胸狭窄、行事孤僻、人际关系破裂，以致对生活失去了兴趣，逐步走向死亡。</a:t>
            </a:r>
            <a:endParaRPr lang="en-US" altLang="zh-CN" sz="2400" dirty="0">
              <a:solidFill>
                <a:schemeClr val="tx1"/>
              </a:solidFill>
            </a:endParaRPr>
          </a:p>
          <a:p>
            <a:pPr marL="342900" indent="-342900">
              <a:buFont typeface="Arial" panose="020B0604020202020204" pitchFamily="34" charset="0"/>
              <a:buChar char="•"/>
            </a:pPr>
            <a:r>
              <a:rPr lang="zh-CN" altLang="en-US" sz="2400" dirty="0">
                <a:solidFill>
                  <a:schemeClr val="tx1"/>
                </a:solidFill>
              </a:rPr>
              <a:t>而且，虽然不同地区毒品价格有差异，但由于吸毒者成瘾后对毒品需求的难以中断性及其无以节制的觅药行为，使作为家庭结构中的物质要素即家庭经济崩溃，家庭解体加速。</a:t>
            </a:r>
            <a:endParaRPr lang="en-US" altLang="zh-CN" sz="2400" dirty="0">
              <a:solidFill>
                <a:schemeClr val="tx1"/>
              </a:solidFill>
            </a:endParaRPr>
          </a:p>
          <a:p>
            <a:pPr marL="342900" indent="-342900">
              <a:buFont typeface="Arial" panose="020B0604020202020204" pitchFamily="34" charset="0"/>
              <a:buChar char="•"/>
            </a:pPr>
            <a:r>
              <a:rPr lang="zh-CN" altLang="en-US" sz="2400" dirty="0">
                <a:solidFill>
                  <a:schemeClr val="tx1"/>
                </a:solidFill>
              </a:rPr>
              <a:t>更重要的是，作为中枢兴奋剂，其滥用可导致各种暴力行为，包括杀人和强奸等。</a:t>
            </a:r>
            <a:endParaRPr lang="zh-CN" altLang="en-US" dirty="0"/>
          </a:p>
        </p:txBody>
      </p:sp>
      <p:pic>
        <p:nvPicPr>
          <p:cNvPr id="9" name="图片 8">
            <a:extLst>
              <a:ext uri="{FF2B5EF4-FFF2-40B4-BE49-F238E27FC236}">
                <a16:creationId xmlns:a16="http://schemas.microsoft.com/office/drawing/2014/main" id="{DD362A5A-213A-4A8D-B28D-00C10EDEF4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36864126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39E3E3B-7DB0-4A5E-B837-746C921D37FB}"/>
              </a:ext>
            </a:extLst>
          </p:cNvPr>
          <p:cNvPicPr>
            <a:picLocks noChangeAspect="1"/>
          </p:cNvPicPr>
          <p:nvPr/>
        </p:nvPicPr>
        <p:blipFill rotWithShape="1">
          <a:blip r:embed="rId2">
            <a:extLst>
              <a:ext uri="{28A0092B-C50C-407E-A947-70E740481C1C}">
                <a14:useLocalDpi xmlns:a14="http://schemas.microsoft.com/office/drawing/2010/main" val="0"/>
              </a:ext>
            </a:extLst>
          </a:blip>
          <a:srcRect t="43406" b="14406"/>
          <a:stretch/>
        </p:blipFill>
        <p:spPr>
          <a:xfrm>
            <a:off x="1" y="-3313"/>
            <a:ext cx="12191998" cy="6858000"/>
          </a:xfrm>
          <a:prstGeom prst="rect">
            <a:avLst/>
          </a:prstGeom>
        </p:spPr>
      </p:pic>
      <p:sp>
        <p:nvSpPr>
          <p:cNvPr id="7" name="圆角矩形 55">
            <a:extLst>
              <a:ext uri="{FF2B5EF4-FFF2-40B4-BE49-F238E27FC236}">
                <a16:creationId xmlns:a16="http://schemas.microsoft.com/office/drawing/2014/main" id="{A51B25EE-3E65-4FD5-B5BE-9AA953048A1B}"/>
              </a:ext>
            </a:extLst>
          </p:cNvPr>
          <p:cNvSpPr/>
          <p:nvPr/>
        </p:nvSpPr>
        <p:spPr bwMode="auto">
          <a:xfrm>
            <a:off x="810756" y="609249"/>
            <a:ext cx="2924665" cy="606708"/>
          </a:xfrm>
          <a:prstGeom prst="roundRect">
            <a:avLst/>
          </a:prstGeom>
          <a:solidFill>
            <a:srgbClr val="5AB688"/>
          </a:solidFill>
          <a:ln w="381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2 </a:t>
            </a:r>
            <a:r>
              <a:rPr kumimoji="0" lang="zh-CN" altLang="en-US" sz="3200" b="0" i="0" u="none" strike="noStrike" kern="0" cap="none" spc="0" normalizeH="0" baseline="0" noProof="0" dirty="0">
                <a:ln>
                  <a:noFill/>
                </a:ln>
                <a:solidFill>
                  <a:prstClr val="white"/>
                </a:solidFill>
                <a:effectLst/>
                <a:uLnTx/>
                <a:uFillTx/>
                <a:latin typeface="庞门正道标题体" panose="020F0502020204030204"/>
                <a:cs typeface="+mn-ea"/>
                <a:sym typeface="+mn-lt"/>
              </a:rPr>
              <a:t>毒品的危害</a:t>
            </a:r>
          </a:p>
        </p:txBody>
      </p:sp>
      <p:sp>
        <p:nvSpPr>
          <p:cNvPr id="2" name="矩形 1">
            <a:extLst>
              <a:ext uri="{FF2B5EF4-FFF2-40B4-BE49-F238E27FC236}">
                <a16:creationId xmlns:a16="http://schemas.microsoft.com/office/drawing/2014/main" id="{156C96F2-77AF-4686-85B7-46E774DE9D73}"/>
              </a:ext>
            </a:extLst>
          </p:cNvPr>
          <p:cNvSpPr/>
          <p:nvPr/>
        </p:nvSpPr>
        <p:spPr>
          <a:xfrm>
            <a:off x="1349357" y="1524550"/>
            <a:ext cx="923731" cy="923731"/>
          </a:xfrm>
          <a:prstGeom prst="rect">
            <a:avLst/>
          </a:prstGeom>
          <a:solidFill>
            <a:srgbClr val="64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摇头丸</a:t>
            </a:r>
          </a:p>
        </p:txBody>
      </p:sp>
      <p:sp>
        <p:nvSpPr>
          <p:cNvPr id="3" name="矩形 2">
            <a:extLst>
              <a:ext uri="{FF2B5EF4-FFF2-40B4-BE49-F238E27FC236}">
                <a16:creationId xmlns:a16="http://schemas.microsoft.com/office/drawing/2014/main" id="{D77CAB46-3033-44A0-905F-C54505BF338B}"/>
              </a:ext>
            </a:extLst>
          </p:cNvPr>
          <p:cNvSpPr/>
          <p:nvPr/>
        </p:nvSpPr>
        <p:spPr>
          <a:xfrm>
            <a:off x="2410273" y="1539393"/>
            <a:ext cx="8629970" cy="3827737"/>
          </a:xfrm>
          <a:prstGeom prst="rect">
            <a:avLst/>
          </a:prstGeom>
          <a:solidFill>
            <a:srgbClr val="AFD6A5">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zh-CN" altLang="en-US" sz="2400" dirty="0">
                <a:solidFill>
                  <a:schemeClr val="tx1"/>
                </a:solidFill>
              </a:rPr>
              <a:t>摇头丸反复多次使用可成瘾，并且会诱发潜在的精神疾病和机体的损害。临床研究已证实摇头丸的主要成分</a:t>
            </a:r>
            <a:r>
              <a:rPr lang="en-US" altLang="zh-CN" sz="2400" dirty="0">
                <a:solidFill>
                  <a:schemeClr val="tx1"/>
                </a:solidFill>
              </a:rPr>
              <a:t>MDMA</a:t>
            </a:r>
            <a:r>
              <a:rPr lang="zh-CN" altLang="en-US" sz="2400" dirty="0">
                <a:solidFill>
                  <a:schemeClr val="tx1"/>
                </a:solidFill>
              </a:rPr>
              <a:t>可引起记忆力减退、精神偏执狂等大脑和心理疾病</a:t>
            </a:r>
            <a:r>
              <a:rPr lang="en-US" altLang="zh-CN" sz="2400" dirty="0">
                <a:solidFill>
                  <a:schemeClr val="tx1"/>
                </a:solidFill>
              </a:rPr>
              <a:t>, </a:t>
            </a:r>
            <a:r>
              <a:rPr lang="zh-CN" altLang="en-US" sz="2400" dirty="0">
                <a:solidFill>
                  <a:schemeClr val="tx1"/>
                </a:solidFill>
              </a:rPr>
              <a:t>同时诱发横纹肌溶解、弥漫性心血管内凝血、肝坏疽、脑血管意外、恶性高热致肾衰等危及生命的恶性疾病。</a:t>
            </a:r>
            <a:endParaRPr lang="en-US" altLang="zh-CN" sz="2400" dirty="0">
              <a:solidFill>
                <a:schemeClr val="tx1"/>
              </a:solidFill>
            </a:endParaRPr>
          </a:p>
          <a:p>
            <a:pPr marL="342900" indent="-342900">
              <a:buFont typeface="Arial" panose="020B0604020202020204" pitchFamily="34" charset="0"/>
              <a:buChar char="•"/>
            </a:pPr>
            <a:r>
              <a:rPr lang="zh-CN" altLang="en-US" sz="2400" dirty="0">
                <a:solidFill>
                  <a:schemeClr val="tx1"/>
                </a:solidFill>
              </a:rPr>
              <a:t>怀孕妇女服用后会导致染色体的破坏和婴儿的先天性缺陷。严重中毒者可发生脱水、突发性心脏病、弥漫性血管内凝血、肝坏死等。致死者多由于心律失常加重所致。凡已经患慢性心脏病又服用摇头丸则上述并发症更易危及生命。某些情况下，还可能引起广泛血管痉挛，导致肠系膜血管缺血坏死。</a:t>
            </a:r>
            <a:endParaRPr lang="en-US" altLang="zh-CN" sz="2400" dirty="0">
              <a:solidFill>
                <a:schemeClr val="tx1"/>
              </a:solidFill>
            </a:endParaRPr>
          </a:p>
        </p:txBody>
      </p:sp>
      <p:pic>
        <p:nvPicPr>
          <p:cNvPr id="9" name="图片 8">
            <a:extLst>
              <a:ext uri="{FF2B5EF4-FFF2-40B4-BE49-F238E27FC236}">
                <a16:creationId xmlns:a16="http://schemas.microsoft.com/office/drawing/2014/main" id="{AD4F9E7F-CE6B-4F14-80CC-AB30821D53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097" y="250456"/>
            <a:ext cx="1324293" cy="1324293"/>
          </a:xfrm>
          <a:prstGeom prst="rect">
            <a:avLst/>
          </a:prstGeom>
        </p:spPr>
      </p:pic>
    </p:spTree>
    <p:extLst>
      <p:ext uri="{BB962C8B-B14F-4D97-AF65-F5344CB8AC3E}">
        <p14:creationId xmlns:p14="http://schemas.microsoft.com/office/powerpoint/2010/main" val="16681650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5"/>
  <p:tag name="PAMAINTYPE" val="4"/>
  <p:tag name="PATYPE" val="293"/>
  <p:tag name="PASUBTYPE" val="294"/>
  <p:tag name="RESOURCELIBID_SHAPE" val="285376"/>
  <p:tag name="RESOURCELIB_SHAPETYPE" val="4"/>
</p:tagLst>
</file>

<file path=ppt/tags/tag10.xml><?xml version="1.0" encoding="utf-8"?>
<p:tagLst xmlns:a="http://schemas.openxmlformats.org/drawingml/2006/main" xmlns:r="http://schemas.openxmlformats.org/officeDocument/2006/relationships" xmlns:p="http://schemas.openxmlformats.org/presentationml/2006/main">
  <p:tag name="PA" val="v5.2.5"/>
</p:tagLst>
</file>

<file path=ppt/tags/tag100.xml><?xml version="1.0" encoding="utf-8"?>
<p:tagLst xmlns:a="http://schemas.openxmlformats.org/drawingml/2006/main" xmlns:r="http://schemas.openxmlformats.org/officeDocument/2006/relationships" xmlns:p="http://schemas.openxmlformats.org/presentationml/2006/main">
  <p:tag name="PA" val="v5.2.5"/>
</p:tagLst>
</file>

<file path=ppt/tags/tag101.xml><?xml version="1.0" encoding="utf-8"?>
<p:tagLst xmlns:a="http://schemas.openxmlformats.org/drawingml/2006/main" xmlns:r="http://schemas.openxmlformats.org/officeDocument/2006/relationships" xmlns:p="http://schemas.openxmlformats.org/presentationml/2006/main">
  <p:tag name="PA" val="v5.2.5"/>
</p:tagLst>
</file>

<file path=ppt/tags/tag102.xml><?xml version="1.0" encoding="utf-8"?>
<p:tagLst xmlns:a="http://schemas.openxmlformats.org/drawingml/2006/main" xmlns:r="http://schemas.openxmlformats.org/officeDocument/2006/relationships" xmlns:p="http://schemas.openxmlformats.org/presentationml/2006/main">
  <p:tag name="PA" val="v5.2.5"/>
</p:tagLst>
</file>

<file path=ppt/tags/tag103.xml><?xml version="1.0" encoding="utf-8"?>
<p:tagLst xmlns:a="http://schemas.openxmlformats.org/drawingml/2006/main" xmlns:r="http://schemas.openxmlformats.org/officeDocument/2006/relationships" xmlns:p="http://schemas.openxmlformats.org/presentationml/2006/main">
  <p:tag name="PA" val="v5.2.5"/>
</p:tagLst>
</file>

<file path=ppt/tags/tag104.xml><?xml version="1.0" encoding="utf-8"?>
<p:tagLst xmlns:a="http://schemas.openxmlformats.org/drawingml/2006/main" xmlns:r="http://schemas.openxmlformats.org/officeDocument/2006/relationships" xmlns:p="http://schemas.openxmlformats.org/presentationml/2006/main">
  <p:tag name="PA" val="v5.2.5"/>
</p:tagLst>
</file>

<file path=ppt/tags/tag105.xml><?xml version="1.0" encoding="utf-8"?>
<p:tagLst xmlns:a="http://schemas.openxmlformats.org/drawingml/2006/main" xmlns:r="http://schemas.openxmlformats.org/officeDocument/2006/relationships" xmlns:p="http://schemas.openxmlformats.org/presentationml/2006/main">
  <p:tag name="PA" val="v5.2.5"/>
</p:tagLst>
</file>

<file path=ppt/tags/tag106.xml><?xml version="1.0" encoding="utf-8"?>
<p:tagLst xmlns:a="http://schemas.openxmlformats.org/drawingml/2006/main" xmlns:r="http://schemas.openxmlformats.org/officeDocument/2006/relationships" xmlns:p="http://schemas.openxmlformats.org/presentationml/2006/main">
  <p:tag name="PA" val="v5.2.5"/>
</p:tagLst>
</file>

<file path=ppt/tags/tag107.xml><?xml version="1.0" encoding="utf-8"?>
<p:tagLst xmlns:a="http://schemas.openxmlformats.org/drawingml/2006/main" xmlns:r="http://schemas.openxmlformats.org/officeDocument/2006/relationships" xmlns:p="http://schemas.openxmlformats.org/presentationml/2006/main">
  <p:tag name="PA" val="v5.2.5"/>
</p:tagLst>
</file>

<file path=ppt/tags/tag108.xml><?xml version="1.0" encoding="utf-8"?>
<p:tagLst xmlns:a="http://schemas.openxmlformats.org/drawingml/2006/main" xmlns:r="http://schemas.openxmlformats.org/officeDocument/2006/relationships" xmlns:p="http://schemas.openxmlformats.org/presentationml/2006/main">
  <p:tag name="PA" val="v5.2.5"/>
</p:tagLst>
</file>

<file path=ppt/tags/tag109.xml><?xml version="1.0" encoding="utf-8"?>
<p:tagLst xmlns:a="http://schemas.openxmlformats.org/drawingml/2006/main" xmlns:r="http://schemas.openxmlformats.org/officeDocument/2006/relationships" xmlns:p="http://schemas.openxmlformats.org/presentationml/2006/main">
  <p:tag name="PA" val="v5.2.5"/>
</p:tagLst>
</file>

<file path=ppt/tags/tag11.xml><?xml version="1.0" encoding="utf-8"?>
<p:tagLst xmlns:a="http://schemas.openxmlformats.org/drawingml/2006/main" xmlns:r="http://schemas.openxmlformats.org/officeDocument/2006/relationships" xmlns:p="http://schemas.openxmlformats.org/presentationml/2006/main">
  <p:tag name="PA" val="v5.2.5"/>
</p:tagLst>
</file>

<file path=ppt/tags/tag110.xml><?xml version="1.0" encoding="utf-8"?>
<p:tagLst xmlns:a="http://schemas.openxmlformats.org/drawingml/2006/main" xmlns:r="http://schemas.openxmlformats.org/officeDocument/2006/relationships" xmlns:p="http://schemas.openxmlformats.org/presentationml/2006/main">
  <p:tag name="PA" val="v5.2.5"/>
</p:tagLst>
</file>

<file path=ppt/tags/tag111.xml><?xml version="1.0" encoding="utf-8"?>
<p:tagLst xmlns:a="http://schemas.openxmlformats.org/drawingml/2006/main" xmlns:r="http://schemas.openxmlformats.org/officeDocument/2006/relationships" xmlns:p="http://schemas.openxmlformats.org/presentationml/2006/main">
  <p:tag name="PA" val="v5.2.5"/>
</p:tagLst>
</file>

<file path=ppt/tags/tag112.xml><?xml version="1.0" encoding="utf-8"?>
<p:tagLst xmlns:a="http://schemas.openxmlformats.org/drawingml/2006/main" xmlns:r="http://schemas.openxmlformats.org/officeDocument/2006/relationships" xmlns:p="http://schemas.openxmlformats.org/presentationml/2006/main">
  <p:tag name="PA" val="v5.2.5"/>
</p:tagLst>
</file>

<file path=ppt/tags/tag113.xml><?xml version="1.0" encoding="utf-8"?>
<p:tagLst xmlns:a="http://schemas.openxmlformats.org/drawingml/2006/main" xmlns:r="http://schemas.openxmlformats.org/officeDocument/2006/relationships" xmlns:p="http://schemas.openxmlformats.org/presentationml/2006/main">
  <p:tag name="PA" val="v5.2.5"/>
</p:tagLst>
</file>

<file path=ppt/tags/tag114.xml><?xml version="1.0" encoding="utf-8"?>
<p:tagLst xmlns:a="http://schemas.openxmlformats.org/drawingml/2006/main" xmlns:r="http://schemas.openxmlformats.org/officeDocument/2006/relationships" xmlns:p="http://schemas.openxmlformats.org/presentationml/2006/main">
  <p:tag name="PA" val="v5.2.5"/>
</p:tagLst>
</file>

<file path=ppt/tags/tag115.xml><?xml version="1.0" encoding="utf-8"?>
<p:tagLst xmlns:a="http://schemas.openxmlformats.org/drawingml/2006/main" xmlns:r="http://schemas.openxmlformats.org/officeDocument/2006/relationships" xmlns:p="http://schemas.openxmlformats.org/presentationml/2006/main">
  <p:tag name="PA" val="v5.2.5"/>
</p:tagLst>
</file>

<file path=ppt/tags/tag116.xml><?xml version="1.0" encoding="utf-8"?>
<p:tagLst xmlns:a="http://schemas.openxmlformats.org/drawingml/2006/main" xmlns:r="http://schemas.openxmlformats.org/officeDocument/2006/relationships" xmlns:p="http://schemas.openxmlformats.org/presentationml/2006/main">
  <p:tag name="PA" val="v5.2.5"/>
</p:tagLst>
</file>

<file path=ppt/tags/tag117.xml><?xml version="1.0" encoding="utf-8"?>
<p:tagLst xmlns:a="http://schemas.openxmlformats.org/drawingml/2006/main" xmlns:r="http://schemas.openxmlformats.org/officeDocument/2006/relationships" xmlns:p="http://schemas.openxmlformats.org/presentationml/2006/main">
  <p:tag name="PA" val="v5.2.5"/>
</p:tagLst>
</file>

<file path=ppt/tags/tag118.xml><?xml version="1.0" encoding="utf-8"?>
<p:tagLst xmlns:a="http://schemas.openxmlformats.org/drawingml/2006/main" xmlns:r="http://schemas.openxmlformats.org/officeDocument/2006/relationships" xmlns:p="http://schemas.openxmlformats.org/presentationml/2006/main">
  <p:tag name="PA" val="v5.2.5"/>
</p:tagLst>
</file>

<file path=ppt/tags/tag119.xml><?xml version="1.0" encoding="utf-8"?>
<p:tagLst xmlns:a="http://schemas.openxmlformats.org/drawingml/2006/main" xmlns:r="http://schemas.openxmlformats.org/officeDocument/2006/relationships" xmlns:p="http://schemas.openxmlformats.org/presentationml/2006/main">
  <p:tag name="PA" val="v5.2.5"/>
</p:tagLst>
</file>

<file path=ppt/tags/tag12.xml><?xml version="1.0" encoding="utf-8"?>
<p:tagLst xmlns:a="http://schemas.openxmlformats.org/drawingml/2006/main" xmlns:r="http://schemas.openxmlformats.org/officeDocument/2006/relationships" xmlns:p="http://schemas.openxmlformats.org/presentationml/2006/main">
  <p:tag name="PA" val="v5.2.5"/>
  <p:tag name="RESOURCELIBID_ANIM" val="446"/>
</p:tagLst>
</file>

<file path=ppt/tags/tag120.xml><?xml version="1.0" encoding="utf-8"?>
<p:tagLst xmlns:a="http://schemas.openxmlformats.org/drawingml/2006/main" xmlns:r="http://schemas.openxmlformats.org/officeDocument/2006/relationships" xmlns:p="http://schemas.openxmlformats.org/presentationml/2006/main">
  <p:tag name="PA" val="v5.2.5"/>
</p:tagLst>
</file>

<file path=ppt/tags/tag121.xml><?xml version="1.0" encoding="utf-8"?>
<p:tagLst xmlns:a="http://schemas.openxmlformats.org/drawingml/2006/main" xmlns:r="http://schemas.openxmlformats.org/officeDocument/2006/relationships" xmlns:p="http://schemas.openxmlformats.org/presentationml/2006/main">
  <p:tag name="WORDART_ART_GROUPID" val="9d5467d96b4b45cda80c7fc41a8017eb"/>
  <p:tag name="WORDART_ART_TYPE" val="TextPicture"/>
  <p:tag name="WORDART_ART_POSITION" val="0,281,103"/>
  <p:tag name="WORDART_ART_TEXTS" val="警钟长鸣,1;触目惊心,1"/>
  <p:tag name="WORDART_ART_PARAMS" val="False,,553141,333,10,SimHei,黑体,1,0.9,400,200,50,1,,#F8D16B;#DA5C48;#C72F3C;#4B1F3D"/>
</p:tagLst>
</file>

<file path=ppt/tags/tag122.xml><?xml version="1.0" encoding="utf-8"?>
<p:tagLst xmlns:a="http://schemas.openxmlformats.org/drawingml/2006/main" xmlns:r="http://schemas.openxmlformats.org/officeDocument/2006/relationships" xmlns:p="http://schemas.openxmlformats.org/presentationml/2006/main">
  <p:tag name="PA" val="v5.2.5"/>
  <p:tag name="RESOURCELIBID_ANIM" val="449"/>
</p:tagLst>
</file>

<file path=ppt/tags/tag13.xml><?xml version="1.0" encoding="utf-8"?>
<p:tagLst xmlns:a="http://schemas.openxmlformats.org/drawingml/2006/main" xmlns:r="http://schemas.openxmlformats.org/officeDocument/2006/relationships" xmlns:p="http://schemas.openxmlformats.org/presentationml/2006/main">
  <p:tag name="PA" val="v5.2.5"/>
  <p:tag name="PAMAINTYPE" val="4"/>
  <p:tag name="PATYPE" val="155"/>
  <p:tag name="PASUBTYPE" val="313"/>
  <p:tag name="RESOURCELIBID_SHAPE" val="329237"/>
  <p:tag name="RESOURCELIB_SHAPETYPE" val="4"/>
</p:tagLst>
</file>

<file path=ppt/tags/tag14.xml><?xml version="1.0" encoding="utf-8"?>
<p:tagLst xmlns:a="http://schemas.openxmlformats.org/drawingml/2006/main" xmlns:r="http://schemas.openxmlformats.org/officeDocument/2006/relationships" xmlns:p="http://schemas.openxmlformats.org/presentationml/2006/main">
  <p:tag name="PA" val="v5.2.5"/>
  <p:tag name="PAMAINTYPE" val="4"/>
  <p:tag name="PATYPE" val="176"/>
  <p:tag name="PASUBTYPE" val="177"/>
  <p:tag name="RESOURCELIBID_SHAPE" val="305322"/>
  <p:tag name="RESOURCELIB_SHAPETYPE" val="4"/>
</p:tagLst>
</file>

<file path=ppt/tags/tag15.xml><?xml version="1.0" encoding="utf-8"?>
<p:tagLst xmlns:a="http://schemas.openxmlformats.org/drawingml/2006/main" xmlns:r="http://schemas.openxmlformats.org/officeDocument/2006/relationships" xmlns:p="http://schemas.openxmlformats.org/presentationml/2006/main">
  <p:tag name="PA" val="v5.2.5"/>
</p:tagLst>
</file>

<file path=ppt/tags/tag16.xml><?xml version="1.0" encoding="utf-8"?>
<p:tagLst xmlns:a="http://schemas.openxmlformats.org/drawingml/2006/main" xmlns:r="http://schemas.openxmlformats.org/officeDocument/2006/relationships" xmlns:p="http://schemas.openxmlformats.org/presentationml/2006/main">
  <p:tag name="PA" val="v5.2.5"/>
</p:tagLst>
</file>

<file path=ppt/tags/tag17.xml><?xml version="1.0" encoding="utf-8"?>
<p:tagLst xmlns:a="http://schemas.openxmlformats.org/drawingml/2006/main" xmlns:r="http://schemas.openxmlformats.org/officeDocument/2006/relationships" xmlns:p="http://schemas.openxmlformats.org/presentationml/2006/main">
  <p:tag name="PA" val="v5.2.5"/>
</p:tagLst>
</file>

<file path=ppt/tags/tag18.xml><?xml version="1.0" encoding="utf-8"?>
<p:tagLst xmlns:a="http://schemas.openxmlformats.org/drawingml/2006/main" xmlns:r="http://schemas.openxmlformats.org/officeDocument/2006/relationships" xmlns:p="http://schemas.openxmlformats.org/presentationml/2006/main">
  <p:tag name="PA" val="v5.2.5"/>
</p:tagLst>
</file>

<file path=ppt/tags/tag19.xml><?xml version="1.0" encoding="utf-8"?>
<p:tagLst xmlns:a="http://schemas.openxmlformats.org/drawingml/2006/main" xmlns:r="http://schemas.openxmlformats.org/officeDocument/2006/relationships" xmlns:p="http://schemas.openxmlformats.org/presentationml/2006/main">
  <p:tag name="PA" val="v5.2.5"/>
</p:tagLst>
</file>

<file path=ppt/tags/tag2.xml><?xml version="1.0" encoding="utf-8"?>
<p:tagLst xmlns:a="http://schemas.openxmlformats.org/drawingml/2006/main" xmlns:r="http://schemas.openxmlformats.org/officeDocument/2006/relationships" xmlns:p="http://schemas.openxmlformats.org/presentationml/2006/main">
  <p:tag name="PA" val="v5.2.4"/>
  <p:tag name="RESOURCELIBID_ANIM" val="447"/>
</p:tagLst>
</file>

<file path=ppt/tags/tag20.xml><?xml version="1.0" encoding="utf-8"?>
<p:tagLst xmlns:a="http://schemas.openxmlformats.org/drawingml/2006/main" xmlns:r="http://schemas.openxmlformats.org/officeDocument/2006/relationships" xmlns:p="http://schemas.openxmlformats.org/presentationml/2006/main">
  <p:tag name="PA" val="v5.2.5"/>
</p:tagLst>
</file>

<file path=ppt/tags/tag21.xml><?xml version="1.0" encoding="utf-8"?>
<p:tagLst xmlns:a="http://schemas.openxmlformats.org/drawingml/2006/main" xmlns:r="http://schemas.openxmlformats.org/officeDocument/2006/relationships" xmlns:p="http://schemas.openxmlformats.org/presentationml/2006/main">
  <p:tag name="PA" val="v5.2.5"/>
</p:tagLst>
</file>

<file path=ppt/tags/tag22.xml><?xml version="1.0" encoding="utf-8"?>
<p:tagLst xmlns:a="http://schemas.openxmlformats.org/drawingml/2006/main" xmlns:r="http://schemas.openxmlformats.org/officeDocument/2006/relationships" xmlns:p="http://schemas.openxmlformats.org/presentationml/2006/main">
  <p:tag name="PA" val="v5.2.5"/>
</p:tagLst>
</file>

<file path=ppt/tags/tag23.xml><?xml version="1.0" encoding="utf-8"?>
<p:tagLst xmlns:a="http://schemas.openxmlformats.org/drawingml/2006/main" xmlns:r="http://schemas.openxmlformats.org/officeDocument/2006/relationships" xmlns:p="http://schemas.openxmlformats.org/presentationml/2006/main">
  <p:tag name="PA" val="v5.2.5"/>
</p:tagLst>
</file>

<file path=ppt/tags/tag24.xml><?xml version="1.0" encoding="utf-8"?>
<p:tagLst xmlns:a="http://schemas.openxmlformats.org/drawingml/2006/main" xmlns:r="http://schemas.openxmlformats.org/officeDocument/2006/relationships" xmlns:p="http://schemas.openxmlformats.org/presentationml/2006/main">
  <p:tag name="PA" val="v5.2.5"/>
</p:tagLst>
</file>

<file path=ppt/tags/tag25.xml><?xml version="1.0" encoding="utf-8"?>
<p:tagLst xmlns:a="http://schemas.openxmlformats.org/drawingml/2006/main" xmlns:r="http://schemas.openxmlformats.org/officeDocument/2006/relationships" xmlns:p="http://schemas.openxmlformats.org/presentationml/2006/main">
  <p:tag name="PA" val="v5.2.5"/>
</p:tagLst>
</file>

<file path=ppt/tags/tag26.xml><?xml version="1.0" encoding="utf-8"?>
<p:tagLst xmlns:a="http://schemas.openxmlformats.org/drawingml/2006/main" xmlns:r="http://schemas.openxmlformats.org/officeDocument/2006/relationships" xmlns:p="http://schemas.openxmlformats.org/presentationml/2006/main">
  <p:tag name="PA" val="v5.2.5"/>
</p:tagLst>
</file>

<file path=ppt/tags/tag27.xml><?xml version="1.0" encoding="utf-8"?>
<p:tagLst xmlns:a="http://schemas.openxmlformats.org/drawingml/2006/main" xmlns:r="http://schemas.openxmlformats.org/officeDocument/2006/relationships" xmlns:p="http://schemas.openxmlformats.org/presentationml/2006/main">
  <p:tag name="PA" val="v5.2.5"/>
</p:tagLst>
</file>

<file path=ppt/tags/tag28.xml><?xml version="1.0" encoding="utf-8"?>
<p:tagLst xmlns:a="http://schemas.openxmlformats.org/drawingml/2006/main" xmlns:r="http://schemas.openxmlformats.org/officeDocument/2006/relationships" xmlns:p="http://schemas.openxmlformats.org/presentationml/2006/main">
  <p:tag name="PA" val="v5.2.5"/>
</p:tagLst>
</file>

<file path=ppt/tags/tag29.xml><?xml version="1.0" encoding="utf-8"?>
<p:tagLst xmlns:a="http://schemas.openxmlformats.org/drawingml/2006/main" xmlns:r="http://schemas.openxmlformats.org/officeDocument/2006/relationships" xmlns:p="http://schemas.openxmlformats.org/presentationml/2006/main">
  <p:tag name="PA" val="v5.2.5"/>
</p:tagLst>
</file>

<file path=ppt/tags/tag3.xml><?xml version="1.0" encoding="utf-8"?>
<p:tagLst xmlns:a="http://schemas.openxmlformats.org/drawingml/2006/main" xmlns:r="http://schemas.openxmlformats.org/officeDocument/2006/relationships" xmlns:p="http://schemas.openxmlformats.org/presentationml/2006/main">
  <p:tag name="PA" val="v5.2.5"/>
  <p:tag name="PAMAINTYPE" val="4"/>
  <p:tag name="PATYPE" val="293"/>
  <p:tag name="PASUBTYPE" val="294"/>
  <p:tag name="RESOURCELIBID_SHAPE" val="285376"/>
  <p:tag name="RESOURCELIB_SHAPETYPE" val="4"/>
</p:tagLst>
</file>

<file path=ppt/tags/tag30.xml><?xml version="1.0" encoding="utf-8"?>
<p:tagLst xmlns:a="http://schemas.openxmlformats.org/drawingml/2006/main" xmlns:r="http://schemas.openxmlformats.org/officeDocument/2006/relationships" xmlns:p="http://schemas.openxmlformats.org/presentationml/2006/main">
  <p:tag name="PA" val="v5.2.5"/>
</p:tagLst>
</file>

<file path=ppt/tags/tag31.xml><?xml version="1.0" encoding="utf-8"?>
<p:tagLst xmlns:a="http://schemas.openxmlformats.org/drawingml/2006/main" xmlns:r="http://schemas.openxmlformats.org/officeDocument/2006/relationships" xmlns:p="http://schemas.openxmlformats.org/presentationml/2006/main">
  <p:tag name="PA" val="v5.2.5"/>
</p:tagLst>
</file>

<file path=ppt/tags/tag32.xml><?xml version="1.0" encoding="utf-8"?>
<p:tagLst xmlns:a="http://schemas.openxmlformats.org/drawingml/2006/main" xmlns:r="http://schemas.openxmlformats.org/officeDocument/2006/relationships" xmlns:p="http://schemas.openxmlformats.org/presentationml/2006/main">
  <p:tag name="PA" val="v5.2.5"/>
</p:tagLst>
</file>

<file path=ppt/tags/tag33.xml><?xml version="1.0" encoding="utf-8"?>
<p:tagLst xmlns:a="http://schemas.openxmlformats.org/drawingml/2006/main" xmlns:r="http://schemas.openxmlformats.org/officeDocument/2006/relationships" xmlns:p="http://schemas.openxmlformats.org/presentationml/2006/main">
  <p:tag name="PA" val="v5.2.5"/>
</p:tagLst>
</file>

<file path=ppt/tags/tag34.xml><?xml version="1.0" encoding="utf-8"?>
<p:tagLst xmlns:a="http://schemas.openxmlformats.org/drawingml/2006/main" xmlns:r="http://schemas.openxmlformats.org/officeDocument/2006/relationships" xmlns:p="http://schemas.openxmlformats.org/presentationml/2006/main">
  <p:tag name="PA" val="v5.2.5"/>
</p:tagLst>
</file>

<file path=ppt/tags/tag35.xml><?xml version="1.0" encoding="utf-8"?>
<p:tagLst xmlns:a="http://schemas.openxmlformats.org/drawingml/2006/main" xmlns:r="http://schemas.openxmlformats.org/officeDocument/2006/relationships" xmlns:p="http://schemas.openxmlformats.org/presentationml/2006/main">
  <p:tag name="PA" val="v5.2.5"/>
</p:tagLst>
</file>

<file path=ppt/tags/tag36.xml><?xml version="1.0" encoding="utf-8"?>
<p:tagLst xmlns:a="http://schemas.openxmlformats.org/drawingml/2006/main" xmlns:r="http://schemas.openxmlformats.org/officeDocument/2006/relationships" xmlns:p="http://schemas.openxmlformats.org/presentationml/2006/main">
  <p:tag name="PA" val="v5.2.5"/>
</p:tagLst>
</file>

<file path=ppt/tags/tag37.xml><?xml version="1.0" encoding="utf-8"?>
<p:tagLst xmlns:a="http://schemas.openxmlformats.org/drawingml/2006/main" xmlns:r="http://schemas.openxmlformats.org/officeDocument/2006/relationships" xmlns:p="http://schemas.openxmlformats.org/presentationml/2006/main">
  <p:tag name="PA" val="v5.2.5"/>
</p:tagLst>
</file>

<file path=ppt/tags/tag38.xml><?xml version="1.0" encoding="utf-8"?>
<p:tagLst xmlns:a="http://schemas.openxmlformats.org/drawingml/2006/main" xmlns:r="http://schemas.openxmlformats.org/officeDocument/2006/relationships" xmlns:p="http://schemas.openxmlformats.org/presentationml/2006/main">
  <p:tag name="PA" val="v5.2.5"/>
</p:tagLst>
</file>

<file path=ppt/tags/tag39.xml><?xml version="1.0" encoding="utf-8"?>
<p:tagLst xmlns:a="http://schemas.openxmlformats.org/drawingml/2006/main" xmlns:r="http://schemas.openxmlformats.org/officeDocument/2006/relationships" xmlns:p="http://schemas.openxmlformats.org/presentationml/2006/main">
  <p:tag name="PA" val="v5.2.5"/>
</p:tagLst>
</file>

<file path=ppt/tags/tag4.xml><?xml version="1.0" encoding="utf-8"?>
<p:tagLst xmlns:a="http://schemas.openxmlformats.org/drawingml/2006/main" xmlns:r="http://schemas.openxmlformats.org/officeDocument/2006/relationships" xmlns:p="http://schemas.openxmlformats.org/presentationml/2006/main">
  <p:tag name="PA" val="v5.2.5"/>
</p:tagLst>
</file>

<file path=ppt/tags/tag40.xml><?xml version="1.0" encoding="utf-8"?>
<p:tagLst xmlns:a="http://schemas.openxmlformats.org/drawingml/2006/main" xmlns:r="http://schemas.openxmlformats.org/officeDocument/2006/relationships" xmlns:p="http://schemas.openxmlformats.org/presentationml/2006/main">
  <p:tag name="PA" val="v5.2.5"/>
</p:tagLst>
</file>

<file path=ppt/tags/tag41.xml><?xml version="1.0" encoding="utf-8"?>
<p:tagLst xmlns:a="http://schemas.openxmlformats.org/drawingml/2006/main" xmlns:r="http://schemas.openxmlformats.org/officeDocument/2006/relationships" xmlns:p="http://schemas.openxmlformats.org/presentationml/2006/main">
  <p:tag name="PA" val="v5.2.5"/>
</p:tagLst>
</file>

<file path=ppt/tags/tag42.xml><?xml version="1.0" encoding="utf-8"?>
<p:tagLst xmlns:a="http://schemas.openxmlformats.org/drawingml/2006/main" xmlns:r="http://schemas.openxmlformats.org/officeDocument/2006/relationships" xmlns:p="http://schemas.openxmlformats.org/presentationml/2006/main">
  <p:tag name="PA" val="v5.2.5"/>
</p:tagLst>
</file>

<file path=ppt/tags/tag43.xml><?xml version="1.0" encoding="utf-8"?>
<p:tagLst xmlns:a="http://schemas.openxmlformats.org/drawingml/2006/main" xmlns:r="http://schemas.openxmlformats.org/officeDocument/2006/relationships" xmlns:p="http://schemas.openxmlformats.org/presentationml/2006/main">
  <p:tag name="PA" val="v5.2.5"/>
</p:tagLst>
</file>

<file path=ppt/tags/tag44.xml><?xml version="1.0" encoding="utf-8"?>
<p:tagLst xmlns:a="http://schemas.openxmlformats.org/drawingml/2006/main" xmlns:r="http://schemas.openxmlformats.org/officeDocument/2006/relationships" xmlns:p="http://schemas.openxmlformats.org/presentationml/2006/main">
  <p:tag name="PA" val="v5.2.5"/>
</p:tagLst>
</file>

<file path=ppt/tags/tag45.xml><?xml version="1.0" encoding="utf-8"?>
<p:tagLst xmlns:a="http://schemas.openxmlformats.org/drawingml/2006/main" xmlns:r="http://schemas.openxmlformats.org/officeDocument/2006/relationships" xmlns:p="http://schemas.openxmlformats.org/presentationml/2006/main">
  <p:tag name="PA" val="v5.2.5"/>
</p:tagLst>
</file>

<file path=ppt/tags/tag46.xml><?xml version="1.0" encoding="utf-8"?>
<p:tagLst xmlns:a="http://schemas.openxmlformats.org/drawingml/2006/main" xmlns:r="http://schemas.openxmlformats.org/officeDocument/2006/relationships" xmlns:p="http://schemas.openxmlformats.org/presentationml/2006/main">
  <p:tag name="PA" val="v5.2.5"/>
</p:tagLst>
</file>

<file path=ppt/tags/tag47.xml><?xml version="1.0" encoding="utf-8"?>
<p:tagLst xmlns:a="http://schemas.openxmlformats.org/drawingml/2006/main" xmlns:r="http://schemas.openxmlformats.org/officeDocument/2006/relationships" xmlns:p="http://schemas.openxmlformats.org/presentationml/2006/main">
  <p:tag name="PA" val="v5.2.5"/>
</p:tagLst>
</file>

<file path=ppt/tags/tag48.xml><?xml version="1.0" encoding="utf-8"?>
<p:tagLst xmlns:a="http://schemas.openxmlformats.org/drawingml/2006/main" xmlns:r="http://schemas.openxmlformats.org/officeDocument/2006/relationships" xmlns:p="http://schemas.openxmlformats.org/presentationml/2006/main">
  <p:tag name="PA" val="v5.2.5"/>
</p:tagLst>
</file>

<file path=ppt/tags/tag49.xml><?xml version="1.0" encoding="utf-8"?>
<p:tagLst xmlns:a="http://schemas.openxmlformats.org/drawingml/2006/main" xmlns:r="http://schemas.openxmlformats.org/officeDocument/2006/relationships" xmlns:p="http://schemas.openxmlformats.org/presentationml/2006/main">
  <p:tag name="PA" val="v5.2.5"/>
  <p:tag name="PAMAINTYPE" val="4"/>
  <p:tag name="PATYPE" val="155"/>
  <p:tag name="PASUBTYPE" val="313"/>
  <p:tag name="RESOURCELIBID_SHAPE" val="329237"/>
  <p:tag name="RESOURCELIB_SHAPETYPE" val="4"/>
</p:tagLst>
</file>

<file path=ppt/tags/tag5.xml><?xml version="1.0" encoding="utf-8"?>
<p:tagLst xmlns:a="http://schemas.openxmlformats.org/drawingml/2006/main" xmlns:r="http://schemas.openxmlformats.org/officeDocument/2006/relationships" xmlns:p="http://schemas.openxmlformats.org/presentationml/2006/main">
  <p:tag name="PA" val="v5.2.5"/>
</p:tagLst>
</file>

<file path=ppt/tags/tag50.xml><?xml version="1.0" encoding="utf-8"?>
<p:tagLst xmlns:a="http://schemas.openxmlformats.org/drawingml/2006/main" xmlns:r="http://schemas.openxmlformats.org/officeDocument/2006/relationships" xmlns:p="http://schemas.openxmlformats.org/presentationml/2006/main">
  <p:tag name="PA" val="v5.2.5"/>
  <p:tag name="PAMAINTYPE" val="4"/>
  <p:tag name="PATYPE" val="176"/>
  <p:tag name="PASUBTYPE" val="177"/>
  <p:tag name="RESOURCELIBID_SHAPE" val="305322"/>
  <p:tag name="RESOURCELIB_SHAPETYPE" val="4"/>
</p:tagLst>
</file>

<file path=ppt/tags/tag51.xml><?xml version="1.0" encoding="utf-8"?>
<p:tagLst xmlns:a="http://schemas.openxmlformats.org/drawingml/2006/main" xmlns:r="http://schemas.openxmlformats.org/officeDocument/2006/relationships" xmlns:p="http://schemas.openxmlformats.org/presentationml/2006/main">
  <p:tag name="PA" val="v5.2.5"/>
</p:tagLst>
</file>

<file path=ppt/tags/tag52.xml><?xml version="1.0" encoding="utf-8"?>
<p:tagLst xmlns:a="http://schemas.openxmlformats.org/drawingml/2006/main" xmlns:r="http://schemas.openxmlformats.org/officeDocument/2006/relationships" xmlns:p="http://schemas.openxmlformats.org/presentationml/2006/main">
  <p:tag name="PA" val="v5.2.5"/>
</p:tagLst>
</file>

<file path=ppt/tags/tag53.xml><?xml version="1.0" encoding="utf-8"?>
<p:tagLst xmlns:a="http://schemas.openxmlformats.org/drawingml/2006/main" xmlns:r="http://schemas.openxmlformats.org/officeDocument/2006/relationships" xmlns:p="http://schemas.openxmlformats.org/presentationml/2006/main">
  <p:tag name="PA" val="v5.2.5"/>
</p:tagLst>
</file>

<file path=ppt/tags/tag54.xml><?xml version="1.0" encoding="utf-8"?>
<p:tagLst xmlns:a="http://schemas.openxmlformats.org/drawingml/2006/main" xmlns:r="http://schemas.openxmlformats.org/officeDocument/2006/relationships" xmlns:p="http://schemas.openxmlformats.org/presentationml/2006/main">
  <p:tag name="PA" val="v5.2.5"/>
</p:tagLst>
</file>

<file path=ppt/tags/tag55.xml><?xml version="1.0" encoding="utf-8"?>
<p:tagLst xmlns:a="http://schemas.openxmlformats.org/drawingml/2006/main" xmlns:r="http://schemas.openxmlformats.org/officeDocument/2006/relationships" xmlns:p="http://schemas.openxmlformats.org/presentationml/2006/main">
  <p:tag name="PA" val="v5.2.5"/>
</p:tagLst>
</file>

<file path=ppt/tags/tag56.xml><?xml version="1.0" encoding="utf-8"?>
<p:tagLst xmlns:a="http://schemas.openxmlformats.org/drawingml/2006/main" xmlns:r="http://schemas.openxmlformats.org/officeDocument/2006/relationships" xmlns:p="http://schemas.openxmlformats.org/presentationml/2006/main">
  <p:tag name="PA" val="v5.2.5"/>
</p:tagLst>
</file>

<file path=ppt/tags/tag57.xml><?xml version="1.0" encoding="utf-8"?>
<p:tagLst xmlns:a="http://schemas.openxmlformats.org/drawingml/2006/main" xmlns:r="http://schemas.openxmlformats.org/officeDocument/2006/relationships" xmlns:p="http://schemas.openxmlformats.org/presentationml/2006/main">
  <p:tag name="PA" val="v5.2.5"/>
</p:tagLst>
</file>

<file path=ppt/tags/tag58.xml><?xml version="1.0" encoding="utf-8"?>
<p:tagLst xmlns:a="http://schemas.openxmlformats.org/drawingml/2006/main" xmlns:r="http://schemas.openxmlformats.org/officeDocument/2006/relationships" xmlns:p="http://schemas.openxmlformats.org/presentationml/2006/main">
  <p:tag name="PA" val="v5.2.5"/>
</p:tagLst>
</file>

<file path=ppt/tags/tag59.xml><?xml version="1.0" encoding="utf-8"?>
<p:tagLst xmlns:a="http://schemas.openxmlformats.org/drawingml/2006/main" xmlns:r="http://schemas.openxmlformats.org/officeDocument/2006/relationships" xmlns:p="http://schemas.openxmlformats.org/presentationml/2006/main">
  <p:tag name="PA" val="v5.2.5"/>
</p:tagLst>
</file>

<file path=ppt/tags/tag6.xml><?xml version="1.0" encoding="utf-8"?>
<p:tagLst xmlns:a="http://schemas.openxmlformats.org/drawingml/2006/main" xmlns:r="http://schemas.openxmlformats.org/officeDocument/2006/relationships" xmlns:p="http://schemas.openxmlformats.org/presentationml/2006/main">
  <p:tag name="PA" val="v5.2.5"/>
</p:tagLst>
</file>

<file path=ppt/tags/tag60.xml><?xml version="1.0" encoding="utf-8"?>
<p:tagLst xmlns:a="http://schemas.openxmlformats.org/drawingml/2006/main" xmlns:r="http://schemas.openxmlformats.org/officeDocument/2006/relationships" xmlns:p="http://schemas.openxmlformats.org/presentationml/2006/main">
  <p:tag name="PA" val="v5.2.5"/>
</p:tagLst>
</file>

<file path=ppt/tags/tag61.xml><?xml version="1.0" encoding="utf-8"?>
<p:tagLst xmlns:a="http://schemas.openxmlformats.org/drawingml/2006/main" xmlns:r="http://schemas.openxmlformats.org/officeDocument/2006/relationships" xmlns:p="http://schemas.openxmlformats.org/presentationml/2006/main">
  <p:tag name="PA" val="v5.2.5"/>
</p:tagLst>
</file>

<file path=ppt/tags/tag62.xml><?xml version="1.0" encoding="utf-8"?>
<p:tagLst xmlns:a="http://schemas.openxmlformats.org/drawingml/2006/main" xmlns:r="http://schemas.openxmlformats.org/officeDocument/2006/relationships" xmlns:p="http://schemas.openxmlformats.org/presentationml/2006/main">
  <p:tag name="PA" val="v5.2.5"/>
</p:tagLst>
</file>

<file path=ppt/tags/tag63.xml><?xml version="1.0" encoding="utf-8"?>
<p:tagLst xmlns:a="http://schemas.openxmlformats.org/drawingml/2006/main" xmlns:r="http://schemas.openxmlformats.org/officeDocument/2006/relationships" xmlns:p="http://schemas.openxmlformats.org/presentationml/2006/main">
  <p:tag name="PA" val="v5.2.5"/>
</p:tagLst>
</file>

<file path=ppt/tags/tag64.xml><?xml version="1.0" encoding="utf-8"?>
<p:tagLst xmlns:a="http://schemas.openxmlformats.org/drawingml/2006/main" xmlns:r="http://schemas.openxmlformats.org/officeDocument/2006/relationships" xmlns:p="http://schemas.openxmlformats.org/presentationml/2006/main">
  <p:tag name="PA" val="v5.2.5"/>
</p:tagLst>
</file>

<file path=ppt/tags/tag65.xml><?xml version="1.0" encoding="utf-8"?>
<p:tagLst xmlns:a="http://schemas.openxmlformats.org/drawingml/2006/main" xmlns:r="http://schemas.openxmlformats.org/officeDocument/2006/relationships" xmlns:p="http://schemas.openxmlformats.org/presentationml/2006/main">
  <p:tag name="PA" val="v5.2.5"/>
</p:tagLst>
</file>

<file path=ppt/tags/tag66.xml><?xml version="1.0" encoding="utf-8"?>
<p:tagLst xmlns:a="http://schemas.openxmlformats.org/drawingml/2006/main" xmlns:r="http://schemas.openxmlformats.org/officeDocument/2006/relationships" xmlns:p="http://schemas.openxmlformats.org/presentationml/2006/main">
  <p:tag name="PA" val="v5.2.5"/>
</p:tagLst>
</file>

<file path=ppt/tags/tag67.xml><?xml version="1.0" encoding="utf-8"?>
<p:tagLst xmlns:a="http://schemas.openxmlformats.org/drawingml/2006/main" xmlns:r="http://schemas.openxmlformats.org/officeDocument/2006/relationships" xmlns:p="http://schemas.openxmlformats.org/presentationml/2006/main">
  <p:tag name="PA" val="v5.2.5"/>
</p:tagLst>
</file>

<file path=ppt/tags/tag68.xml><?xml version="1.0" encoding="utf-8"?>
<p:tagLst xmlns:a="http://schemas.openxmlformats.org/drawingml/2006/main" xmlns:r="http://schemas.openxmlformats.org/officeDocument/2006/relationships" xmlns:p="http://schemas.openxmlformats.org/presentationml/2006/main">
  <p:tag name="PA" val="v5.2.5"/>
</p:tagLst>
</file>

<file path=ppt/tags/tag69.xml><?xml version="1.0" encoding="utf-8"?>
<p:tagLst xmlns:a="http://schemas.openxmlformats.org/drawingml/2006/main" xmlns:r="http://schemas.openxmlformats.org/officeDocument/2006/relationships" xmlns:p="http://schemas.openxmlformats.org/presentationml/2006/main">
  <p:tag name="PA" val="v5.2.5"/>
</p:tagLst>
</file>

<file path=ppt/tags/tag7.xml><?xml version="1.0" encoding="utf-8"?>
<p:tagLst xmlns:a="http://schemas.openxmlformats.org/drawingml/2006/main" xmlns:r="http://schemas.openxmlformats.org/officeDocument/2006/relationships" xmlns:p="http://schemas.openxmlformats.org/presentationml/2006/main">
  <p:tag name="PA" val="v5.2.5"/>
</p:tagLst>
</file>

<file path=ppt/tags/tag70.xml><?xml version="1.0" encoding="utf-8"?>
<p:tagLst xmlns:a="http://schemas.openxmlformats.org/drawingml/2006/main" xmlns:r="http://schemas.openxmlformats.org/officeDocument/2006/relationships" xmlns:p="http://schemas.openxmlformats.org/presentationml/2006/main">
  <p:tag name="PA" val="v5.2.5"/>
</p:tagLst>
</file>

<file path=ppt/tags/tag71.xml><?xml version="1.0" encoding="utf-8"?>
<p:tagLst xmlns:a="http://schemas.openxmlformats.org/drawingml/2006/main" xmlns:r="http://schemas.openxmlformats.org/officeDocument/2006/relationships" xmlns:p="http://schemas.openxmlformats.org/presentationml/2006/main">
  <p:tag name="PA" val="v5.2.5"/>
</p:tagLst>
</file>

<file path=ppt/tags/tag72.xml><?xml version="1.0" encoding="utf-8"?>
<p:tagLst xmlns:a="http://schemas.openxmlformats.org/drawingml/2006/main" xmlns:r="http://schemas.openxmlformats.org/officeDocument/2006/relationships" xmlns:p="http://schemas.openxmlformats.org/presentationml/2006/main">
  <p:tag name="PA" val="v5.2.5"/>
</p:tagLst>
</file>

<file path=ppt/tags/tag73.xml><?xml version="1.0" encoding="utf-8"?>
<p:tagLst xmlns:a="http://schemas.openxmlformats.org/drawingml/2006/main" xmlns:r="http://schemas.openxmlformats.org/officeDocument/2006/relationships" xmlns:p="http://schemas.openxmlformats.org/presentationml/2006/main">
  <p:tag name="PA" val="v5.2.5"/>
</p:tagLst>
</file>

<file path=ppt/tags/tag74.xml><?xml version="1.0" encoding="utf-8"?>
<p:tagLst xmlns:a="http://schemas.openxmlformats.org/drawingml/2006/main" xmlns:r="http://schemas.openxmlformats.org/officeDocument/2006/relationships" xmlns:p="http://schemas.openxmlformats.org/presentationml/2006/main">
  <p:tag name="PA" val="v5.2.5"/>
</p:tagLst>
</file>

<file path=ppt/tags/tag75.xml><?xml version="1.0" encoding="utf-8"?>
<p:tagLst xmlns:a="http://schemas.openxmlformats.org/drawingml/2006/main" xmlns:r="http://schemas.openxmlformats.org/officeDocument/2006/relationships" xmlns:p="http://schemas.openxmlformats.org/presentationml/2006/main">
  <p:tag name="PA" val="v5.2.5"/>
</p:tagLst>
</file>

<file path=ppt/tags/tag76.xml><?xml version="1.0" encoding="utf-8"?>
<p:tagLst xmlns:a="http://schemas.openxmlformats.org/drawingml/2006/main" xmlns:r="http://schemas.openxmlformats.org/officeDocument/2006/relationships" xmlns:p="http://schemas.openxmlformats.org/presentationml/2006/main">
  <p:tag name="PA" val="v5.2.5"/>
</p:tagLst>
</file>

<file path=ppt/tags/tag77.xml><?xml version="1.0" encoding="utf-8"?>
<p:tagLst xmlns:a="http://schemas.openxmlformats.org/drawingml/2006/main" xmlns:r="http://schemas.openxmlformats.org/officeDocument/2006/relationships" xmlns:p="http://schemas.openxmlformats.org/presentationml/2006/main">
  <p:tag name="PA" val="v5.2.5"/>
</p:tagLst>
</file>

<file path=ppt/tags/tag78.xml><?xml version="1.0" encoding="utf-8"?>
<p:tagLst xmlns:a="http://schemas.openxmlformats.org/drawingml/2006/main" xmlns:r="http://schemas.openxmlformats.org/officeDocument/2006/relationships" xmlns:p="http://schemas.openxmlformats.org/presentationml/2006/main">
  <p:tag name="PA" val="v5.2.5"/>
</p:tagLst>
</file>

<file path=ppt/tags/tag79.xml><?xml version="1.0" encoding="utf-8"?>
<p:tagLst xmlns:a="http://schemas.openxmlformats.org/drawingml/2006/main" xmlns:r="http://schemas.openxmlformats.org/officeDocument/2006/relationships" xmlns:p="http://schemas.openxmlformats.org/presentationml/2006/main">
  <p:tag name="PA" val="v5.2.5"/>
</p:tagLst>
</file>

<file path=ppt/tags/tag8.xml><?xml version="1.0" encoding="utf-8"?>
<p:tagLst xmlns:a="http://schemas.openxmlformats.org/drawingml/2006/main" xmlns:r="http://schemas.openxmlformats.org/officeDocument/2006/relationships" xmlns:p="http://schemas.openxmlformats.org/presentationml/2006/main">
  <p:tag name="PA" val="v5.2.5"/>
</p:tagLst>
</file>

<file path=ppt/tags/tag80.xml><?xml version="1.0" encoding="utf-8"?>
<p:tagLst xmlns:a="http://schemas.openxmlformats.org/drawingml/2006/main" xmlns:r="http://schemas.openxmlformats.org/officeDocument/2006/relationships" xmlns:p="http://schemas.openxmlformats.org/presentationml/2006/main">
  <p:tag name="PA" val="v5.2.5"/>
</p:tagLst>
</file>

<file path=ppt/tags/tag81.xml><?xml version="1.0" encoding="utf-8"?>
<p:tagLst xmlns:a="http://schemas.openxmlformats.org/drawingml/2006/main" xmlns:r="http://schemas.openxmlformats.org/officeDocument/2006/relationships" xmlns:p="http://schemas.openxmlformats.org/presentationml/2006/main">
  <p:tag name="PA" val="v5.2.5"/>
</p:tagLst>
</file>

<file path=ppt/tags/tag82.xml><?xml version="1.0" encoding="utf-8"?>
<p:tagLst xmlns:a="http://schemas.openxmlformats.org/drawingml/2006/main" xmlns:r="http://schemas.openxmlformats.org/officeDocument/2006/relationships" xmlns:p="http://schemas.openxmlformats.org/presentationml/2006/main">
  <p:tag name="PA" val="v5.2.5"/>
</p:tagLst>
</file>

<file path=ppt/tags/tag83.xml><?xml version="1.0" encoding="utf-8"?>
<p:tagLst xmlns:a="http://schemas.openxmlformats.org/drawingml/2006/main" xmlns:r="http://schemas.openxmlformats.org/officeDocument/2006/relationships" xmlns:p="http://schemas.openxmlformats.org/presentationml/2006/main">
  <p:tag name="PA" val="v5.2.5"/>
</p:tagLst>
</file>

<file path=ppt/tags/tag84.xml><?xml version="1.0" encoding="utf-8"?>
<p:tagLst xmlns:a="http://schemas.openxmlformats.org/drawingml/2006/main" xmlns:r="http://schemas.openxmlformats.org/officeDocument/2006/relationships" xmlns:p="http://schemas.openxmlformats.org/presentationml/2006/main">
  <p:tag name="PA" val="v5.2.5"/>
</p:tagLst>
</file>

<file path=ppt/tags/tag85.xml><?xml version="1.0" encoding="utf-8"?>
<p:tagLst xmlns:a="http://schemas.openxmlformats.org/drawingml/2006/main" xmlns:r="http://schemas.openxmlformats.org/officeDocument/2006/relationships" xmlns:p="http://schemas.openxmlformats.org/presentationml/2006/main">
  <p:tag name="PA" val="v5.2.5"/>
  <p:tag name="PAMAINTYPE" val="4"/>
  <p:tag name="PATYPE" val="155"/>
  <p:tag name="PASUBTYPE" val="313"/>
  <p:tag name="RESOURCELIBID_SHAPE" val="329237"/>
  <p:tag name="RESOURCELIB_SHAPETYPE" val="4"/>
</p:tagLst>
</file>

<file path=ppt/tags/tag86.xml><?xml version="1.0" encoding="utf-8"?>
<p:tagLst xmlns:a="http://schemas.openxmlformats.org/drawingml/2006/main" xmlns:r="http://schemas.openxmlformats.org/officeDocument/2006/relationships" xmlns:p="http://schemas.openxmlformats.org/presentationml/2006/main">
  <p:tag name="PA" val="v5.2.5"/>
  <p:tag name="PAMAINTYPE" val="4"/>
  <p:tag name="PATYPE" val="176"/>
  <p:tag name="PASUBTYPE" val="177"/>
  <p:tag name="RESOURCELIBID_SHAPE" val="305322"/>
  <p:tag name="RESOURCELIB_SHAPETYPE" val="4"/>
</p:tagLst>
</file>

<file path=ppt/tags/tag87.xml><?xml version="1.0" encoding="utf-8"?>
<p:tagLst xmlns:a="http://schemas.openxmlformats.org/drawingml/2006/main" xmlns:r="http://schemas.openxmlformats.org/officeDocument/2006/relationships" xmlns:p="http://schemas.openxmlformats.org/presentationml/2006/main">
  <p:tag name="PA" val="v5.2.5"/>
</p:tagLst>
</file>

<file path=ppt/tags/tag88.xml><?xml version="1.0" encoding="utf-8"?>
<p:tagLst xmlns:a="http://schemas.openxmlformats.org/drawingml/2006/main" xmlns:r="http://schemas.openxmlformats.org/officeDocument/2006/relationships" xmlns:p="http://schemas.openxmlformats.org/presentationml/2006/main">
  <p:tag name="PA" val="v5.2.5"/>
</p:tagLst>
</file>

<file path=ppt/tags/tag89.xml><?xml version="1.0" encoding="utf-8"?>
<p:tagLst xmlns:a="http://schemas.openxmlformats.org/drawingml/2006/main" xmlns:r="http://schemas.openxmlformats.org/officeDocument/2006/relationships" xmlns:p="http://schemas.openxmlformats.org/presentationml/2006/main">
  <p:tag name="PA" val="v5.2.5"/>
</p:tagLst>
</file>

<file path=ppt/tags/tag9.xml><?xml version="1.0" encoding="utf-8"?>
<p:tagLst xmlns:a="http://schemas.openxmlformats.org/drawingml/2006/main" xmlns:r="http://schemas.openxmlformats.org/officeDocument/2006/relationships" xmlns:p="http://schemas.openxmlformats.org/presentationml/2006/main">
  <p:tag name="PA" val="v5.2.5"/>
</p:tagLst>
</file>

<file path=ppt/tags/tag90.xml><?xml version="1.0" encoding="utf-8"?>
<p:tagLst xmlns:a="http://schemas.openxmlformats.org/drawingml/2006/main" xmlns:r="http://schemas.openxmlformats.org/officeDocument/2006/relationships" xmlns:p="http://schemas.openxmlformats.org/presentationml/2006/main">
  <p:tag name="PA" val="v5.2.5"/>
</p:tagLst>
</file>

<file path=ppt/tags/tag91.xml><?xml version="1.0" encoding="utf-8"?>
<p:tagLst xmlns:a="http://schemas.openxmlformats.org/drawingml/2006/main" xmlns:r="http://schemas.openxmlformats.org/officeDocument/2006/relationships" xmlns:p="http://schemas.openxmlformats.org/presentationml/2006/main">
  <p:tag name="PA" val="v5.2.5"/>
</p:tagLst>
</file>

<file path=ppt/tags/tag92.xml><?xml version="1.0" encoding="utf-8"?>
<p:tagLst xmlns:a="http://schemas.openxmlformats.org/drawingml/2006/main" xmlns:r="http://schemas.openxmlformats.org/officeDocument/2006/relationships" xmlns:p="http://schemas.openxmlformats.org/presentationml/2006/main">
  <p:tag name="PA" val="v5.2.5"/>
</p:tagLst>
</file>

<file path=ppt/tags/tag93.xml><?xml version="1.0" encoding="utf-8"?>
<p:tagLst xmlns:a="http://schemas.openxmlformats.org/drawingml/2006/main" xmlns:r="http://schemas.openxmlformats.org/officeDocument/2006/relationships" xmlns:p="http://schemas.openxmlformats.org/presentationml/2006/main">
  <p:tag name="PA" val="v5.2.5"/>
</p:tagLst>
</file>

<file path=ppt/tags/tag94.xml><?xml version="1.0" encoding="utf-8"?>
<p:tagLst xmlns:a="http://schemas.openxmlformats.org/drawingml/2006/main" xmlns:r="http://schemas.openxmlformats.org/officeDocument/2006/relationships" xmlns:p="http://schemas.openxmlformats.org/presentationml/2006/main">
  <p:tag name="PA" val="v5.2.5"/>
</p:tagLst>
</file>

<file path=ppt/tags/tag95.xml><?xml version="1.0" encoding="utf-8"?>
<p:tagLst xmlns:a="http://schemas.openxmlformats.org/drawingml/2006/main" xmlns:r="http://schemas.openxmlformats.org/officeDocument/2006/relationships" xmlns:p="http://schemas.openxmlformats.org/presentationml/2006/main">
  <p:tag name="PA" val="v5.2.5"/>
</p:tagLst>
</file>

<file path=ppt/tags/tag96.xml><?xml version="1.0" encoding="utf-8"?>
<p:tagLst xmlns:a="http://schemas.openxmlformats.org/drawingml/2006/main" xmlns:r="http://schemas.openxmlformats.org/officeDocument/2006/relationships" xmlns:p="http://schemas.openxmlformats.org/presentationml/2006/main">
  <p:tag name="PA" val="v5.2.5"/>
</p:tagLst>
</file>

<file path=ppt/tags/tag97.xml><?xml version="1.0" encoding="utf-8"?>
<p:tagLst xmlns:a="http://schemas.openxmlformats.org/drawingml/2006/main" xmlns:r="http://schemas.openxmlformats.org/officeDocument/2006/relationships" xmlns:p="http://schemas.openxmlformats.org/presentationml/2006/main">
  <p:tag name="PA" val="v5.2.5"/>
</p:tagLst>
</file>

<file path=ppt/tags/tag98.xml><?xml version="1.0" encoding="utf-8"?>
<p:tagLst xmlns:a="http://schemas.openxmlformats.org/drawingml/2006/main" xmlns:r="http://schemas.openxmlformats.org/officeDocument/2006/relationships" xmlns:p="http://schemas.openxmlformats.org/presentationml/2006/main">
  <p:tag name="PA" val="v5.2.5"/>
</p:tagLst>
</file>

<file path=ppt/tags/tag99.xml><?xml version="1.0" encoding="utf-8"?>
<p:tagLst xmlns:a="http://schemas.openxmlformats.org/drawingml/2006/main" xmlns:r="http://schemas.openxmlformats.org/officeDocument/2006/relationships" xmlns:p="http://schemas.openxmlformats.org/presentationml/2006/main">
  <p:tag name="PA" val="v5.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千图网海量PPT模板www.58pic.com​​">
  <a:themeElements>
    <a:clrScheme name="自定义 1041">
      <a:dk1>
        <a:sysClr val="windowText" lastClr="000000"/>
      </a:dk1>
      <a:lt1>
        <a:sysClr val="window" lastClr="FFFFFF"/>
      </a:lt1>
      <a:dk2>
        <a:srgbClr val="5A6378"/>
      </a:dk2>
      <a:lt2>
        <a:srgbClr val="7F7F7F"/>
      </a:lt2>
      <a:accent1>
        <a:srgbClr val="5AB688"/>
      </a:accent1>
      <a:accent2>
        <a:srgbClr val="5AB688"/>
      </a:accent2>
      <a:accent3>
        <a:srgbClr val="5AB688"/>
      </a:accent3>
      <a:accent4>
        <a:srgbClr val="5AB688"/>
      </a:accent4>
      <a:accent5>
        <a:srgbClr val="5AB688"/>
      </a:accent5>
      <a:accent6>
        <a:srgbClr val="5AB688"/>
      </a:accent6>
      <a:hlink>
        <a:srgbClr val="168BBA"/>
      </a:hlink>
      <a:folHlink>
        <a:srgbClr val="680000"/>
      </a:folHlink>
    </a:clrScheme>
    <a:fontScheme name="bpy22up3">
      <a:majorFont>
        <a:latin typeface="庞门正道标题体" panose="020F0302020204030204"/>
        <a:ea typeface="庞门正道标题体"/>
        <a:cs typeface=""/>
      </a:majorFont>
      <a:minorFont>
        <a:latin typeface="庞门正道标题体" panose="020F0502020204030204"/>
        <a:ea typeface="庞门正道标题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TotalTime>
  <Words>1787</Words>
  <Application>Microsoft Office PowerPoint</Application>
  <PresentationFormat>宽屏</PresentationFormat>
  <Paragraphs>120</Paragraphs>
  <Slides>27</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27</vt:i4>
      </vt:variant>
    </vt:vector>
  </HeadingPairs>
  <TitlesOfParts>
    <vt:vector size="36" baseType="lpstr">
      <vt:lpstr>庞门正道标题体</vt:lpstr>
      <vt:lpstr>汉仪菱心体简</vt:lpstr>
      <vt:lpstr>等线 Light</vt:lpstr>
      <vt:lpstr>Arial</vt:lpstr>
      <vt:lpstr>等线</vt:lpstr>
      <vt:lpstr>Wingdings</vt:lpstr>
      <vt:lpstr>宋体</vt:lpstr>
      <vt:lpstr>Office 主题​​</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JESS KREIN</dc:creator>
  <cp:lastModifiedBy>JESS KREIN</cp:lastModifiedBy>
  <cp:revision>29</cp:revision>
  <dcterms:created xsi:type="dcterms:W3CDTF">2019-04-24T14:38:47Z</dcterms:created>
  <dcterms:modified xsi:type="dcterms:W3CDTF">2019-04-25T10:46:55Z</dcterms:modified>
</cp:coreProperties>
</file>