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258" r:id="rId5"/>
    <p:sldId id="259" r:id="rId6"/>
    <p:sldId id="260" r:id="rId7"/>
    <p:sldId id="266" r:id="rId8"/>
    <p:sldId id="270" r:id="rId9"/>
    <p:sldId id="263" r:id="rId10"/>
    <p:sldId id="269" r:id="rId11"/>
    <p:sldId id="268" r:id="rId12"/>
    <p:sldId id="272" r:id="rId13"/>
    <p:sldId id="264" r:id="rId14"/>
    <p:sldId id="271" r:id="rId15"/>
    <p:sldId id="279" r:id="rId16"/>
    <p:sldId id="277" r:id="rId17"/>
    <p:sldId id="278" r:id="rId18"/>
    <p:sldId id="265" r:id="rId19"/>
    <p:sldId id="273" r:id="rId20"/>
    <p:sldId id="286" r:id="rId21"/>
    <p:sldId id="274" r:id="rId22"/>
    <p:sldId id="26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BB8C19-5EB3-44A0-91FC-214A52090508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9AD636BD-A64A-479A-B57D-450C51527397}">
      <dgm:prSet phldrT="[文本]" custT="1"/>
      <dgm:spPr/>
      <dgm:t>
        <a:bodyPr/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</a:rPr>
            <a:t>注射</a:t>
          </a:r>
        </a:p>
      </dgm:t>
    </dgm:pt>
    <dgm:pt modelId="{8B846475-41AC-4884-A434-41D6E5F16B6B}" cxnId="{36527743-6C70-41D9-889E-49B41E77AB01}" type="parTrans">
      <dgm:prSet/>
      <dgm:spPr/>
      <dgm:t>
        <a:bodyPr/>
        <a:lstStyle/>
        <a:p>
          <a:endParaRPr lang="zh-CN" altLang="en-US"/>
        </a:p>
      </dgm:t>
    </dgm:pt>
    <dgm:pt modelId="{EAC920B7-39C6-4050-BBDD-A3A0065F39D3}" cxnId="{36527743-6C70-41D9-889E-49B41E77AB01}" type="sibTrans">
      <dgm:prSet/>
      <dgm:spPr/>
      <dgm:t>
        <a:bodyPr/>
        <a:lstStyle/>
        <a:p>
          <a:endParaRPr lang="zh-CN" altLang="en-US"/>
        </a:p>
      </dgm:t>
    </dgm:pt>
    <dgm:pt modelId="{66E9AA42-F5D2-48A8-87D5-A163E2339D2C}" type="pres">
      <dgm:prSet presAssocID="{F8BB8C19-5EB3-44A0-91FC-214A52090508}" presName="Name0" presStyleCnt="0">
        <dgm:presLayoutVars>
          <dgm:chMax/>
          <dgm:chPref/>
          <dgm:dir/>
          <dgm:animLvl val="lvl"/>
        </dgm:presLayoutVars>
      </dgm:prSet>
      <dgm:spPr/>
    </dgm:pt>
    <dgm:pt modelId="{AB45EDB5-1F98-4528-96EB-76B3079F28D5}" type="pres">
      <dgm:prSet presAssocID="{9AD636BD-A64A-479A-B57D-450C51527397}" presName="composite" presStyleCnt="0"/>
      <dgm:spPr/>
    </dgm:pt>
    <dgm:pt modelId="{103E9424-BAD6-48EB-ABDC-766B5725BF93}" type="pres">
      <dgm:prSet presAssocID="{9AD636BD-A64A-479A-B57D-450C51527397}" presName="ParentAccentShape" presStyleLbl="trBgShp" presStyleIdx="0" presStyleCnt="1" custScaleY="91765"/>
      <dgm:spPr/>
    </dgm:pt>
    <dgm:pt modelId="{E1F30CA1-290C-4AC8-8C1C-464308795EFB}" type="pres">
      <dgm:prSet presAssocID="{9AD636BD-A64A-479A-B57D-450C51527397}" presName="ParentText" presStyleLbl="revTx" presStyleIdx="0" presStyleCnt="2" custScaleY="208187" custLinFactNeighborX="-83" custLinFactNeighborY="-50275">
        <dgm:presLayoutVars>
          <dgm:chMax val="1"/>
          <dgm:chPref val="1"/>
          <dgm:bulletEnabled val="1"/>
        </dgm:presLayoutVars>
      </dgm:prSet>
      <dgm:spPr/>
    </dgm:pt>
    <dgm:pt modelId="{EE618CC8-BE29-4185-85B4-00D25170C8CA}" type="pres">
      <dgm:prSet presAssocID="{9AD636BD-A64A-479A-B57D-450C51527397}" presName="ChildText" presStyleLbl="revTx" presStyleIdx="1" presStyleCnt="2">
        <dgm:presLayoutVars>
          <dgm:chMax val="0"/>
          <dgm:chPref val="0"/>
        </dgm:presLayoutVars>
      </dgm:prSet>
      <dgm:spPr/>
    </dgm:pt>
    <dgm:pt modelId="{274AC47F-E7BE-40DC-A7C4-DE1D9E355D25}" type="pres">
      <dgm:prSet presAssocID="{9AD636BD-A64A-479A-B57D-450C51527397}" presName="ChildAccentShape" presStyleLbl="trBgShp" presStyleIdx="0" presStyleCnt="1"/>
      <dgm:spPr/>
    </dgm:pt>
    <dgm:pt modelId="{F2C6573D-D4AE-40FD-B9C8-5779229BEC34}" type="pres">
      <dgm:prSet presAssocID="{9AD636BD-A64A-479A-B57D-450C51527397}" presName="Image" presStyleLbl="alignImgPlace1" presStyleIdx="0" presStyleCnt="1" custLinFactNeighborX="-4172" custLinFactNeighborY="-10864"/>
      <dgm:spPr>
        <a:blipFill>
          <a:blip xmlns:r="http://schemas.openxmlformats.org/officeDocument/2006/relationships" r:embed="rId1"/>
          <a:srcRect/>
          <a:stretch>
            <a:fillRect t="-3000" b="-3000"/>
          </a:stretch>
        </a:blipFill>
      </dgm:spPr>
    </dgm:pt>
  </dgm:ptLst>
  <dgm:cxnLst>
    <dgm:cxn modelId="{36527743-6C70-41D9-889E-49B41E77AB01}" srcId="{F8BB8C19-5EB3-44A0-91FC-214A52090508}" destId="{9AD636BD-A64A-479A-B57D-450C51527397}" srcOrd="0" destOrd="0" parTransId="{8B846475-41AC-4884-A434-41D6E5F16B6B}" sibTransId="{EAC920B7-39C6-4050-BBDD-A3A0065F39D3}"/>
    <dgm:cxn modelId="{EED7F0A8-4064-461E-8BB6-A2472A6A683D}" type="presOf" srcId="{9AD636BD-A64A-479A-B57D-450C51527397}" destId="{E1F30CA1-290C-4AC8-8C1C-464308795EFB}" srcOrd="0" destOrd="0" presId="urn:microsoft.com/office/officeart/2009/3/layout/SnapshotPictureList"/>
    <dgm:cxn modelId="{9B4AAEF2-D34D-449D-AE27-55952CE0C596}" type="presOf" srcId="{F8BB8C19-5EB3-44A0-91FC-214A52090508}" destId="{66E9AA42-F5D2-48A8-87D5-A163E2339D2C}" srcOrd="0" destOrd="0" presId="urn:microsoft.com/office/officeart/2009/3/layout/SnapshotPictureList"/>
    <dgm:cxn modelId="{1BB8AD23-BCED-4947-B219-5746B9BFFA0C}" type="presParOf" srcId="{66E9AA42-F5D2-48A8-87D5-A163E2339D2C}" destId="{AB45EDB5-1F98-4528-96EB-76B3079F28D5}" srcOrd="0" destOrd="0" presId="urn:microsoft.com/office/officeart/2009/3/layout/SnapshotPictureList"/>
    <dgm:cxn modelId="{54C15B78-8337-42E4-AFED-DDA58C496083}" type="presParOf" srcId="{AB45EDB5-1F98-4528-96EB-76B3079F28D5}" destId="{103E9424-BAD6-48EB-ABDC-766B5725BF93}" srcOrd="0" destOrd="0" presId="urn:microsoft.com/office/officeart/2009/3/layout/SnapshotPictureList"/>
    <dgm:cxn modelId="{546AE0C4-207C-4C99-99D7-3E8CBBE442D9}" type="presParOf" srcId="{AB45EDB5-1F98-4528-96EB-76B3079F28D5}" destId="{E1F30CA1-290C-4AC8-8C1C-464308795EFB}" srcOrd="1" destOrd="0" presId="urn:microsoft.com/office/officeart/2009/3/layout/SnapshotPictureList"/>
    <dgm:cxn modelId="{256AD404-6FBD-466D-ADAE-1E583FB005B9}" type="presParOf" srcId="{AB45EDB5-1F98-4528-96EB-76B3079F28D5}" destId="{EE618CC8-BE29-4185-85B4-00D25170C8CA}" srcOrd="2" destOrd="0" presId="urn:microsoft.com/office/officeart/2009/3/layout/SnapshotPictureList"/>
    <dgm:cxn modelId="{BEC444D1-F620-45EA-9179-C914B67B8363}" type="presParOf" srcId="{AB45EDB5-1F98-4528-96EB-76B3079F28D5}" destId="{274AC47F-E7BE-40DC-A7C4-DE1D9E355D25}" srcOrd="3" destOrd="0" presId="urn:microsoft.com/office/officeart/2009/3/layout/SnapshotPictureList"/>
    <dgm:cxn modelId="{A1674B0D-0A8D-485F-ACE5-E5BAA2B826A9}" type="presParOf" srcId="{AB45EDB5-1F98-4528-96EB-76B3079F28D5}" destId="{F2C6573D-D4AE-40FD-B9C8-5779229BEC34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549CAD-78C0-49E8-BE37-C48F04B5C98F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E3D1D87B-6937-4AE2-B2FF-C7FC571C0B12}">
      <dgm:prSet phldrT="[文本]" custT="1"/>
      <dgm:spPr/>
      <dgm:t>
        <a:bodyPr/>
        <a:lstStyle/>
        <a:p>
          <a:r>
            <a:rPr lang="zh-CN" altLang="en-US" sz="1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</a:rPr>
            <a:t>烫吸</a:t>
          </a:r>
        </a:p>
      </dgm:t>
    </dgm:pt>
    <dgm:pt modelId="{A10472CA-E093-4D72-B148-B7431D4F9B6B}" cxnId="{0887D2D4-2C5F-49E8-8C75-B684A7F15068}" type="parTrans">
      <dgm:prSet/>
      <dgm:spPr/>
      <dgm:t>
        <a:bodyPr/>
        <a:lstStyle/>
        <a:p>
          <a:endParaRPr lang="zh-CN" altLang="en-US"/>
        </a:p>
      </dgm:t>
    </dgm:pt>
    <dgm:pt modelId="{06EBEBBF-F062-4ECA-9880-772DE64B2532}" cxnId="{0887D2D4-2C5F-49E8-8C75-B684A7F15068}" type="sibTrans">
      <dgm:prSet/>
      <dgm:spPr/>
      <dgm:t>
        <a:bodyPr/>
        <a:lstStyle/>
        <a:p>
          <a:endParaRPr lang="zh-CN" altLang="en-US"/>
        </a:p>
      </dgm:t>
    </dgm:pt>
    <dgm:pt modelId="{22EB3E38-2710-4DF6-B974-07BB73896018}" type="pres">
      <dgm:prSet presAssocID="{66549CAD-78C0-49E8-BE37-C48F04B5C98F}" presName="Name0" presStyleCnt="0">
        <dgm:presLayoutVars>
          <dgm:chMax/>
          <dgm:chPref/>
          <dgm:dir/>
          <dgm:animLvl val="lvl"/>
        </dgm:presLayoutVars>
      </dgm:prSet>
      <dgm:spPr/>
    </dgm:pt>
    <dgm:pt modelId="{48B2B1DC-FCA4-4795-A5C6-068A768E1A67}" type="pres">
      <dgm:prSet presAssocID="{E3D1D87B-6937-4AE2-B2FF-C7FC571C0B12}" presName="composite" presStyleCnt="0"/>
      <dgm:spPr/>
    </dgm:pt>
    <dgm:pt modelId="{C3B39439-D06D-4829-A8DA-F65BD338B8DD}" type="pres">
      <dgm:prSet presAssocID="{E3D1D87B-6937-4AE2-B2FF-C7FC571C0B12}" presName="ParentAccentShape" presStyleLbl="trBgShp" presStyleIdx="0" presStyleCnt="1"/>
      <dgm:spPr/>
    </dgm:pt>
    <dgm:pt modelId="{1753060B-81E6-418F-97CD-3D001AFF3278}" type="pres">
      <dgm:prSet presAssocID="{E3D1D87B-6937-4AE2-B2FF-C7FC571C0B12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</dgm:pt>
    <dgm:pt modelId="{FDBA3292-4B83-4306-ABBA-DC76D27D07CD}" type="pres">
      <dgm:prSet presAssocID="{E3D1D87B-6937-4AE2-B2FF-C7FC571C0B12}" presName="ChildText" presStyleLbl="revTx" presStyleIdx="1" presStyleCnt="2">
        <dgm:presLayoutVars>
          <dgm:chMax val="0"/>
          <dgm:chPref val="0"/>
        </dgm:presLayoutVars>
      </dgm:prSet>
      <dgm:spPr/>
    </dgm:pt>
    <dgm:pt modelId="{698E26DE-4F16-42FF-B3D7-E3042D0BF7B2}" type="pres">
      <dgm:prSet presAssocID="{E3D1D87B-6937-4AE2-B2FF-C7FC571C0B12}" presName="ChildAccentShape" presStyleLbl="trBgShp" presStyleIdx="0" presStyleCnt="1"/>
      <dgm:spPr/>
    </dgm:pt>
    <dgm:pt modelId="{410019D2-D56D-45B5-BCC8-FB478B0F470B}" type="pres">
      <dgm:prSet presAssocID="{E3D1D87B-6937-4AE2-B2FF-C7FC571C0B12}" presName="Image" presStyleLbl="alignImgPlace1" presStyleIdx="0" presStyleCnt="1"/>
      <dgm:spPr>
        <a:blipFill>
          <a:blip xmlns:r="http://schemas.openxmlformats.org/officeDocument/2006/relationships" r:embed="rId1"/>
          <a:srcRect/>
          <a:stretch>
            <a:fillRect l="-1000" r="-1000"/>
          </a:stretch>
        </a:blipFill>
      </dgm:spPr>
    </dgm:pt>
  </dgm:ptLst>
  <dgm:cxnLst>
    <dgm:cxn modelId="{96703A16-D358-4BFC-A7CD-CB4DE511C2BB}" type="presOf" srcId="{66549CAD-78C0-49E8-BE37-C48F04B5C98F}" destId="{22EB3E38-2710-4DF6-B974-07BB73896018}" srcOrd="0" destOrd="0" presId="urn:microsoft.com/office/officeart/2009/3/layout/SnapshotPictureList"/>
    <dgm:cxn modelId="{980B311B-F42A-43EB-BD3E-15243A8B3A80}" type="presOf" srcId="{E3D1D87B-6937-4AE2-B2FF-C7FC571C0B12}" destId="{1753060B-81E6-418F-97CD-3D001AFF3278}" srcOrd="0" destOrd="0" presId="urn:microsoft.com/office/officeart/2009/3/layout/SnapshotPictureList"/>
    <dgm:cxn modelId="{0887D2D4-2C5F-49E8-8C75-B684A7F15068}" srcId="{66549CAD-78C0-49E8-BE37-C48F04B5C98F}" destId="{E3D1D87B-6937-4AE2-B2FF-C7FC571C0B12}" srcOrd="0" destOrd="0" parTransId="{A10472CA-E093-4D72-B148-B7431D4F9B6B}" sibTransId="{06EBEBBF-F062-4ECA-9880-772DE64B2532}"/>
    <dgm:cxn modelId="{C2CB1DBB-754C-4C96-BDDE-D25838B282B3}" type="presParOf" srcId="{22EB3E38-2710-4DF6-B974-07BB73896018}" destId="{48B2B1DC-FCA4-4795-A5C6-068A768E1A67}" srcOrd="0" destOrd="0" presId="urn:microsoft.com/office/officeart/2009/3/layout/SnapshotPictureList"/>
    <dgm:cxn modelId="{510B0ACA-DB00-4F0D-A8F7-F38BB270CFD9}" type="presParOf" srcId="{48B2B1DC-FCA4-4795-A5C6-068A768E1A67}" destId="{C3B39439-D06D-4829-A8DA-F65BD338B8DD}" srcOrd="0" destOrd="0" presId="urn:microsoft.com/office/officeart/2009/3/layout/SnapshotPictureList"/>
    <dgm:cxn modelId="{45ED661C-1579-4350-BAC7-723A17FB117E}" type="presParOf" srcId="{48B2B1DC-FCA4-4795-A5C6-068A768E1A67}" destId="{1753060B-81E6-418F-97CD-3D001AFF3278}" srcOrd="1" destOrd="0" presId="urn:microsoft.com/office/officeart/2009/3/layout/SnapshotPictureList"/>
    <dgm:cxn modelId="{37E5980C-8260-4792-AAF1-47AA8F673F75}" type="presParOf" srcId="{48B2B1DC-FCA4-4795-A5C6-068A768E1A67}" destId="{FDBA3292-4B83-4306-ABBA-DC76D27D07CD}" srcOrd="2" destOrd="0" presId="urn:microsoft.com/office/officeart/2009/3/layout/SnapshotPictureList"/>
    <dgm:cxn modelId="{08A43060-0B3A-43EB-9206-20371D96CCA1}" type="presParOf" srcId="{48B2B1DC-FCA4-4795-A5C6-068A768E1A67}" destId="{698E26DE-4F16-42FF-B3D7-E3042D0BF7B2}" srcOrd="3" destOrd="0" presId="urn:microsoft.com/office/officeart/2009/3/layout/SnapshotPictureList"/>
    <dgm:cxn modelId="{6F6FEECD-FB59-4E7F-B131-CCEED2FB9F46}" type="presParOf" srcId="{48B2B1DC-FCA4-4795-A5C6-068A768E1A67}" destId="{410019D2-D56D-45B5-BCC8-FB478B0F470B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A67177-E7E8-41D8-980C-8491EB33692D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D26A575E-2414-4DE1-81AE-E9097A1FE8CF}">
      <dgm:prSet phldrT="[文本]" custT="1"/>
      <dgm:spPr/>
      <dgm:t>
        <a:bodyPr/>
        <a:lstStyle/>
        <a:p>
          <a:r>
            <a:rPr lang="zh-CN" altLang="en-US" sz="1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</a:rPr>
            <a:t>鼻息</a:t>
          </a:r>
        </a:p>
      </dgm:t>
    </dgm:pt>
    <dgm:pt modelId="{CA59A3EB-71BC-421E-A23D-E9678B323C60}" cxnId="{3A28A2E7-8212-403F-9221-3C3CE180B187}" type="parTrans">
      <dgm:prSet/>
      <dgm:spPr/>
      <dgm:t>
        <a:bodyPr/>
        <a:lstStyle/>
        <a:p>
          <a:endParaRPr lang="zh-CN" altLang="en-US"/>
        </a:p>
      </dgm:t>
    </dgm:pt>
    <dgm:pt modelId="{0A004191-F4CB-40E5-B09B-F24E003ECEDC}" cxnId="{3A28A2E7-8212-403F-9221-3C3CE180B187}" type="sibTrans">
      <dgm:prSet/>
      <dgm:spPr/>
      <dgm:t>
        <a:bodyPr/>
        <a:lstStyle/>
        <a:p>
          <a:endParaRPr lang="zh-CN" altLang="en-US"/>
        </a:p>
      </dgm:t>
    </dgm:pt>
    <dgm:pt modelId="{2B469AE0-C120-4568-91CA-E8877ECB963D}" type="pres">
      <dgm:prSet presAssocID="{BEA67177-E7E8-41D8-980C-8491EB33692D}" presName="Name0" presStyleCnt="0">
        <dgm:presLayoutVars>
          <dgm:chMax/>
          <dgm:chPref/>
          <dgm:dir/>
          <dgm:animLvl val="lvl"/>
        </dgm:presLayoutVars>
      </dgm:prSet>
      <dgm:spPr/>
    </dgm:pt>
    <dgm:pt modelId="{4CEA47FF-CA49-4F80-ABFE-2305446DED55}" type="pres">
      <dgm:prSet presAssocID="{D26A575E-2414-4DE1-81AE-E9097A1FE8CF}" presName="composite" presStyleCnt="0"/>
      <dgm:spPr/>
    </dgm:pt>
    <dgm:pt modelId="{9A71FE8C-CDFC-4906-B6EC-ED25006E507D}" type="pres">
      <dgm:prSet presAssocID="{D26A575E-2414-4DE1-81AE-E9097A1FE8CF}" presName="ParentAccentShape" presStyleLbl="trBgShp" presStyleIdx="0" presStyleCnt="1"/>
      <dgm:spPr/>
    </dgm:pt>
    <dgm:pt modelId="{072E90AF-72A5-4E09-8284-26A475122D7D}" type="pres">
      <dgm:prSet presAssocID="{D26A575E-2414-4DE1-81AE-E9097A1FE8CF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</dgm:pt>
    <dgm:pt modelId="{E15AD18A-4C1D-4F2E-8751-7840CDA9104C}" type="pres">
      <dgm:prSet presAssocID="{D26A575E-2414-4DE1-81AE-E9097A1FE8CF}" presName="ChildText" presStyleLbl="revTx" presStyleIdx="1" presStyleCnt="2">
        <dgm:presLayoutVars>
          <dgm:chMax val="0"/>
          <dgm:chPref val="0"/>
        </dgm:presLayoutVars>
      </dgm:prSet>
      <dgm:spPr/>
    </dgm:pt>
    <dgm:pt modelId="{329B26B0-3720-45B3-98D0-11BDC4BC7666}" type="pres">
      <dgm:prSet presAssocID="{D26A575E-2414-4DE1-81AE-E9097A1FE8CF}" presName="ChildAccentShape" presStyleLbl="trBgShp" presStyleIdx="0" presStyleCnt="1"/>
      <dgm:spPr/>
    </dgm:pt>
    <dgm:pt modelId="{F1C5B3F3-170D-4F2C-AE65-FAE203E4CCC7}" type="pres">
      <dgm:prSet presAssocID="{D26A575E-2414-4DE1-81AE-E9097A1FE8CF}" presName="Image" presStyleLbl="alignImgPlace1" presStyleIdx="0" presStyleCnt="1"/>
      <dgm:spPr>
        <a:blipFill>
          <a:blip xmlns:r="http://schemas.openxmlformats.org/officeDocument/2006/relationships" r:embed="rId1"/>
          <a:srcRect/>
          <a:stretch>
            <a:fillRect t="-3000" b="-3000"/>
          </a:stretch>
        </a:blipFill>
      </dgm:spPr>
    </dgm:pt>
  </dgm:ptLst>
  <dgm:cxnLst>
    <dgm:cxn modelId="{D641CBD3-3DF9-4BE4-917A-BB393C6D08DD}" type="presOf" srcId="{D26A575E-2414-4DE1-81AE-E9097A1FE8CF}" destId="{072E90AF-72A5-4E09-8284-26A475122D7D}" srcOrd="0" destOrd="0" presId="urn:microsoft.com/office/officeart/2009/3/layout/SnapshotPictureList"/>
    <dgm:cxn modelId="{3A28A2E7-8212-403F-9221-3C3CE180B187}" srcId="{BEA67177-E7E8-41D8-980C-8491EB33692D}" destId="{D26A575E-2414-4DE1-81AE-E9097A1FE8CF}" srcOrd="0" destOrd="0" parTransId="{CA59A3EB-71BC-421E-A23D-E9678B323C60}" sibTransId="{0A004191-F4CB-40E5-B09B-F24E003ECEDC}"/>
    <dgm:cxn modelId="{1C6764F0-D98B-4DCE-A2AF-17189A27C7E9}" type="presOf" srcId="{BEA67177-E7E8-41D8-980C-8491EB33692D}" destId="{2B469AE0-C120-4568-91CA-E8877ECB963D}" srcOrd="0" destOrd="0" presId="urn:microsoft.com/office/officeart/2009/3/layout/SnapshotPictureList"/>
    <dgm:cxn modelId="{1A60A07B-6BC4-428C-BBBC-F7BC563A5AA7}" type="presParOf" srcId="{2B469AE0-C120-4568-91CA-E8877ECB963D}" destId="{4CEA47FF-CA49-4F80-ABFE-2305446DED55}" srcOrd="0" destOrd="0" presId="urn:microsoft.com/office/officeart/2009/3/layout/SnapshotPictureList"/>
    <dgm:cxn modelId="{A3DBF8BD-38ED-48A2-8C7F-6653F7C94AD7}" type="presParOf" srcId="{4CEA47FF-CA49-4F80-ABFE-2305446DED55}" destId="{9A71FE8C-CDFC-4906-B6EC-ED25006E507D}" srcOrd="0" destOrd="0" presId="urn:microsoft.com/office/officeart/2009/3/layout/SnapshotPictureList"/>
    <dgm:cxn modelId="{C246DC9D-B826-4F48-9964-44A5F5C3B732}" type="presParOf" srcId="{4CEA47FF-CA49-4F80-ABFE-2305446DED55}" destId="{072E90AF-72A5-4E09-8284-26A475122D7D}" srcOrd="1" destOrd="0" presId="urn:microsoft.com/office/officeart/2009/3/layout/SnapshotPictureList"/>
    <dgm:cxn modelId="{1B28A9B1-A7CA-4839-AF7C-3897B0FDC2DF}" type="presParOf" srcId="{4CEA47FF-CA49-4F80-ABFE-2305446DED55}" destId="{E15AD18A-4C1D-4F2E-8751-7840CDA9104C}" srcOrd="2" destOrd="0" presId="urn:microsoft.com/office/officeart/2009/3/layout/SnapshotPictureList"/>
    <dgm:cxn modelId="{011212C6-7EEB-43A3-9648-9355033086D7}" type="presParOf" srcId="{4CEA47FF-CA49-4F80-ABFE-2305446DED55}" destId="{329B26B0-3720-45B3-98D0-11BDC4BC7666}" srcOrd="3" destOrd="0" presId="urn:microsoft.com/office/officeart/2009/3/layout/SnapshotPictureList"/>
    <dgm:cxn modelId="{15C57FA2-2C40-43F5-8E84-1874A98EEDE6}" type="presParOf" srcId="{4CEA47FF-CA49-4F80-ABFE-2305446DED55}" destId="{F1C5B3F3-170D-4F2C-AE65-FAE203E4CCC7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435BCF-F34D-4A2B-9BEB-67041BD10A1C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EA63D6FA-3BD6-4CBD-8496-7708D0CE59B6}">
      <dgm:prSet phldrT="[文本]" custT="1"/>
      <dgm:spPr/>
      <dgm:t>
        <a:bodyPr/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</a:rPr>
            <a:t>口服</a:t>
          </a:r>
        </a:p>
      </dgm:t>
    </dgm:pt>
    <dgm:pt modelId="{75FDED60-96B4-4989-8C1A-3A0E88817526}" cxnId="{BFD15097-B025-4E4A-80B0-ADAA1E0AF4CE}" type="parTrans">
      <dgm:prSet/>
      <dgm:spPr/>
      <dgm:t>
        <a:bodyPr/>
        <a:lstStyle/>
        <a:p>
          <a:endParaRPr lang="zh-CN" altLang="en-US"/>
        </a:p>
      </dgm:t>
    </dgm:pt>
    <dgm:pt modelId="{D306DD46-417E-4E2E-84F3-82C095E31052}" cxnId="{BFD15097-B025-4E4A-80B0-ADAA1E0AF4CE}" type="sibTrans">
      <dgm:prSet/>
      <dgm:spPr/>
      <dgm:t>
        <a:bodyPr/>
        <a:lstStyle/>
        <a:p>
          <a:endParaRPr lang="zh-CN" altLang="en-US"/>
        </a:p>
      </dgm:t>
    </dgm:pt>
    <dgm:pt modelId="{96626CEE-23EE-4B5B-A8A9-DF90B2DC6FC1}" type="pres">
      <dgm:prSet presAssocID="{33435BCF-F34D-4A2B-9BEB-67041BD10A1C}" presName="Name0" presStyleCnt="0">
        <dgm:presLayoutVars>
          <dgm:chMax/>
          <dgm:chPref/>
          <dgm:dir/>
          <dgm:animLvl val="lvl"/>
        </dgm:presLayoutVars>
      </dgm:prSet>
      <dgm:spPr/>
    </dgm:pt>
    <dgm:pt modelId="{8F908866-67D8-4B94-91FA-C3AD4687DA27}" type="pres">
      <dgm:prSet presAssocID="{EA63D6FA-3BD6-4CBD-8496-7708D0CE59B6}" presName="composite" presStyleCnt="0"/>
      <dgm:spPr/>
    </dgm:pt>
    <dgm:pt modelId="{5BF0E43A-5531-4AFB-BC3C-67CF5F878763}" type="pres">
      <dgm:prSet presAssocID="{EA63D6FA-3BD6-4CBD-8496-7708D0CE59B6}" presName="ParentAccentShape" presStyleLbl="trBgShp" presStyleIdx="0" presStyleCnt="1" custScaleX="126141" custLinFactNeighborX="1592" custLinFactNeighborY="-11808"/>
      <dgm:spPr/>
    </dgm:pt>
    <dgm:pt modelId="{CE882114-3E43-41A4-AF33-11491B939C3F}" type="pres">
      <dgm:prSet presAssocID="{EA63D6FA-3BD6-4CBD-8496-7708D0CE59B6}" presName="ParentText" presStyleLbl="revTx" presStyleIdx="0" presStyleCnt="2" custLinFactNeighborX="-7768" custLinFactNeighborY="-83556">
        <dgm:presLayoutVars>
          <dgm:chMax val="1"/>
          <dgm:chPref val="1"/>
          <dgm:bulletEnabled val="1"/>
        </dgm:presLayoutVars>
      </dgm:prSet>
      <dgm:spPr/>
    </dgm:pt>
    <dgm:pt modelId="{4A71235A-5780-4CF0-8FF2-4D6E1708C319}" type="pres">
      <dgm:prSet presAssocID="{EA63D6FA-3BD6-4CBD-8496-7708D0CE59B6}" presName="ChildText" presStyleLbl="revTx" presStyleIdx="1" presStyleCnt="2">
        <dgm:presLayoutVars>
          <dgm:chMax val="0"/>
          <dgm:chPref val="0"/>
        </dgm:presLayoutVars>
      </dgm:prSet>
      <dgm:spPr/>
    </dgm:pt>
    <dgm:pt modelId="{CACBDFBE-17D3-448E-9D81-6611795CFD0E}" type="pres">
      <dgm:prSet presAssocID="{EA63D6FA-3BD6-4CBD-8496-7708D0CE59B6}" presName="ChildAccentShape" presStyleLbl="trBgShp" presStyleIdx="0" presStyleCnt="1"/>
      <dgm:spPr/>
    </dgm:pt>
    <dgm:pt modelId="{11218392-93FA-4710-A52A-6D7FC7F6AE14}" type="pres">
      <dgm:prSet presAssocID="{EA63D6FA-3BD6-4CBD-8496-7708D0CE59B6}" presName="Image" presStyleLbl="alignImgPlace1" presStyleIdx="0" presStyleCnt="1" custScaleX="115477" custScaleY="117085" custLinFactNeighborX="-201" custLinFactNeighborY="-24786"/>
      <dgm:spPr>
        <a:blipFill>
          <a:blip xmlns:r="http://schemas.openxmlformats.org/officeDocument/2006/relationships" r:embed="rId1"/>
          <a:srcRect/>
          <a:stretch>
            <a:fillRect t="-16000" b="-16000"/>
          </a:stretch>
        </a:blipFill>
      </dgm:spPr>
    </dgm:pt>
  </dgm:ptLst>
  <dgm:cxnLst>
    <dgm:cxn modelId="{BFD15097-B025-4E4A-80B0-ADAA1E0AF4CE}" srcId="{33435BCF-F34D-4A2B-9BEB-67041BD10A1C}" destId="{EA63D6FA-3BD6-4CBD-8496-7708D0CE59B6}" srcOrd="0" destOrd="0" parTransId="{75FDED60-96B4-4989-8C1A-3A0E88817526}" sibTransId="{D306DD46-417E-4E2E-84F3-82C095E31052}"/>
    <dgm:cxn modelId="{D7D7E3F2-9147-48B9-B780-652C259CA473}" type="presOf" srcId="{EA63D6FA-3BD6-4CBD-8496-7708D0CE59B6}" destId="{CE882114-3E43-41A4-AF33-11491B939C3F}" srcOrd="0" destOrd="0" presId="urn:microsoft.com/office/officeart/2009/3/layout/SnapshotPictureList"/>
    <dgm:cxn modelId="{4EB108F3-D976-45EF-9309-571DEC6B23F0}" type="presOf" srcId="{33435BCF-F34D-4A2B-9BEB-67041BD10A1C}" destId="{96626CEE-23EE-4B5B-A8A9-DF90B2DC6FC1}" srcOrd="0" destOrd="0" presId="urn:microsoft.com/office/officeart/2009/3/layout/SnapshotPictureList"/>
    <dgm:cxn modelId="{5556ABD1-BC6A-4B54-BF8F-2FDED5813A73}" type="presParOf" srcId="{96626CEE-23EE-4B5B-A8A9-DF90B2DC6FC1}" destId="{8F908866-67D8-4B94-91FA-C3AD4687DA27}" srcOrd="0" destOrd="0" presId="urn:microsoft.com/office/officeart/2009/3/layout/SnapshotPictureList"/>
    <dgm:cxn modelId="{11AAB019-73E8-42E5-A5AE-492A85585E8B}" type="presParOf" srcId="{8F908866-67D8-4B94-91FA-C3AD4687DA27}" destId="{5BF0E43A-5531-4AFB-BC3C-67CF5F878763}" srcOrd="0" destOrd="0" presId="urn:microsoft.com/office/officeart/2009/3/layout/SnapshotPictureList"/>
    <dgm:cxn modelId="{EA62572F-3575-44D4-B43A-1DFA399CC82C}" type="presParOf" srcId="{8F908866-67D8-4B94-91FA-C3AD4687DA27}" destId="{CE882114-3E43-41A4-AF33-11491B939C3F}" srcOrd="1" destOrd="0" presId="urn:microsoft.com/office/officeart/2009/3/layout/SnapshotPictureList"/>
    <dgm:cxn modelId="{6E1D58B1-6929-4318-9A86-B5B67448EDFE}" type="presParOf" srcId="{8F908866-67D8-4B94-91FA-C3AD4687DA27}" destId="{4A71235A-5780-4CF0-8FF2-4D6E1708C319}" srcOrd="2" destOrd="0" presId="urn:microsoft.com/office/officeart/2009/3/layout/SnapshotPictureList"/>
    <dgm:cxn modelId="{9AC9AE4E-29E9-4724-B97E-46B811ED89B3}" type="presParOf" srcId="{8F908866-67D8-4B94-91FA-C3AD4687DA27}" destId="{CACBDFBE-17D3-448E-9D81-6611795CFD0E}" srcOrd="3" destOrd="0" presId="urn:microsoft.com/office/officeart/2009/3/layout/SnapshotPictureList"/>
    <dgm:cxn modelId="{BF78B0C9-37F6-451A-8806-0638A7A69B81}" type="presParOf" srcId="{8F908866-67D8-4B94-91FA-C3AD4687DA27}" destId="{11218392-93FA-4710-A52A-6D7FC7F6AE14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C31C9BC-8FE8-4DAB-85DB-D5CBCD31A779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DF553708-7967-42C9-A40F-072A17CE3997}">
      <dgm:prSet phldrT="[文本]" custT="1"/>
      <dgm:spPr/>
      <dgm:t>
        <a:bodyPr/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</a:rPr>
            <a:t>烟吸</a:t>
          </a:r>
        </a:p>
      </dgm:t>
    </dgm:pt>
    <dgm:pt modelId="{68E655BA-45D7-4312-94C1-77A8A90F3099}" cxnId="{D96AF3AD-EC9F-46AE-B4F3-6E7FF72C278A}" type="parTrans">
      <dgm:prSet/>
      <dgm:spPr/>
      <dgm:t>
        <a:bodyPr/>
        <a:lstStyle/>
        <a:p>
          <a:endParaRPr lang="zh-CN" altLang="en-US"/>
        </a:p>
      </dgm:t>
    </dgm:pt>
    <dgm:pt modelId="{0B34EBF7-E287-401B-803F-F191A118C303}" cxnId="{D96AF3AD-EC9F-46AE-B4F3-6E7FF72C278A}" type="sibTrans">
      <dgm:prSet/>
      <dgm:spPr/>
      <dgm:t>
        <a:bodyPr/>
        <a:lstStyle/>
        <a:p>
          <a:endParaRPr lang="zh-CN" altLang="en-US"/>
        </a:p>
      </dgm:t>
    </dgm:pt>
    <dgm:pt modelId="{02510D37-1321-4E5E-A885-0BD5D2C6A059}" type="pres">
      <dgm:prSet presAssocID="{AC31C9BC-8FE8-4DAB-85DB-D5CBCD31A779}" presName="Name0" presStyleCnt="0">
        <dgm:presLayoutVars>
          <dgm:chMax/>
          <dgm:chPref/>
          <dgm:dir/>
          <dgm:animLvl val="lvl"/>
        </dgm:presLayoutVars>
      </dgm:prSet>
      <dgm:spPr/>
    </dgm:pt>
    <dgm:pt modelId="{7086CECC-9857-4245-90E2-F0E2C1D4A99B}" type="pres">
      <dgm:prSet presAssocID="{DF553708-7967-42C9-A40F-072A17CE3997}" presName="composite" presStyleCnt="0"/>
      <dgm:spPr/>
    </dgm:pt>
    <dgm:pt modelId="{7E55E831-12DC-4E2B-9B53-07E03BD710CF}" type="pres">
      <dgm:prSet presAssocID="{DF553708-7967-42C9-A40F-072A17CE3997}" presName="ParentAccentShape" presStyleLbl="trBgShp" presStyleIdx="0" presStyleCnt="1" custScaleX="106372" custScaleY="115329"/>
      <dgm:spPr/>
    </dgm:pt>
    <dgm:pt modelId="{DFC2D9B4-93E7-43C9-9361-03A442502A49}" type="pres">
      <dgm:prSet presAssocID="{DF553708-7967-42C9-A40F-072A17CE3997}" presName="ParentText" presStyleLbl="revTx" presStyleIdx="0" presStyleCnt="2" custScaleX="104245" custScaleY="145572" custLinFactNeighborX="-484" custLinFactNeighborY="38955">
        <dgm:presLayoutVars>
          <dgm:chMax val="1"/>
          <dgm:chPref val="1"/>
          <dgm:bulletEnabled val="1"/>
        </dgm:presLayoutVars>
      </dgm:prSet>
      <dgm:spPr/>
    </dgm:pt>
    <dgm:pt modelId="{6C032CD6-232C-460C-A82C-F5C05BCF8574}" type="pres">
      <dgm:prSet presAssocID="{DF553708-7967-42C9-A40F-072A17CE3997}" presName="ChildText" presStyleLbl="revTx" presStyleIdx="1" presStyleCnt="2">
        <dgm:presLayoutVars>
          <dgm:chMax val="0"/>
          <dgm:chPref val="0"/>
        </dgm:presLayoutVars>
      </dgm:prSet>
      <dgm:spPr/>
    </dgm:pt>
    <dgm:pt modelId="{5B8125F5-4F5A-46F5-98CE-6062A8DFB31F}" type="pres">
      <dgm:prSet presAssocID="{DF553708-7967-42C9-A40F-072A17CE3997}" presName="ChildAccentShape" presStyleLbl="trBgShp" presStyleIdx="0" presStyleCnt="1"/>
      <dgm:spPr/>
    </dgm:pt>
    <dgm:pt modelId="{ADB921F7-8B14-4735-A551-37F7F863509E}" type="pres">
      <dgm:prSet presAssocID="{DF553708-7967-42C9-A40F-072A17CE3997}" presName="Image" presStyleLbl="alignImgPlace1" presStyleIdx="0" presStyleCnt="1"/>
      <dgm:spPr>
        <a:blipFill>
          <a:blip xmlns:r="http://schemas.openxmlformats.org/officeDocument/2006/relationships" r:embed="rId1"/>
          <a:srcRect/>
          <a:stretch>
            <a:fillRect l="-2000" r="-2000"/>
          </a:stretch>
        </a:blipFill>
      </dgm:spPr>
    </dgm:pt>
  </dgm:ptLst>
  <dgm:cxnLst>
    <dgm:cxn modelId="{0323C046-6F1F-409E-8B75-8B4DD8734AA9}" type="presOf" srcId="{AC31C9BC-8FE8-4DAB-85DB-D5CBCD31A779}" destId="{02510D37-1321-4E5E-A885-0BD5D2C6A059}" srcOrd="0" destOrd="0" presId="urn:microsoft.com/office/officeart/2009/3/layout/SnapshotPictureList"/>
    <dgm:cxn modelId="{D96AF3AD-EC9F-46AE-B4F3-6E7FF72C278A}" srcId="{AC31C9BC-8FE8-4DAB-85DB-D5CBCD31A779}" destId="{DF553708-7967-42C9-A40F-072A17CE3997}" srcOrd="0" destOrd="0" parTransId="{68E655BA-45D7-4312-94C1-77A8A90F3099}" sibTransId="{0B34EBF7-E287-401B-803F-F191A118C303}"/>
    <dgm:cxn modelId="{FAC04BFF-5C9D-4D24-95A3-3A95F28C3C54}" type="presOf" srcId="{DF553708-7967-42C9-A40F-072A17CE3997}" destId="{DFC2D9B4-93E7-43C9-9361-03A442502A49}" srcOrd="0" destOrd="0" presId="urn:microsoft.com/office/officeart/2009/3/layout/SnapshotPictureList"/>
    <dgm:cxn modelId="{D3EB413D-8829-4DEA-BF24-23F75B36DE3A}" type="presParOf" srcId="{02510D37-1321-4E5E-A885-0BD5D2C6A059}" destId="{7086CECC-9857-4245-90E2-F0E2C1D4A99B}" srcOrd="0" destOrd="0" presId="urn:microsoft.com/office/officeart/2009/3/layout/SnapshotPictureList"/>
    <dgm:cxn modelId="{AF767577-A5B5-45E7-A3A7-3BE403C00D27}" type="presParOf" srcId="{7086CECC-9857-4245-90E2-F0E2C1D4A99B}" destId="{7E55E831-12DC-4E2B-9B53-07E03BD710CF}" srcOrd="0" destOrd="0" presId="urn:microsoft.com/office/officeart/2009/3/layout/SnapshotPictureList"/>
    <dgm:cxn modelId="{D6D30724-34B5-4DEE-86C5-319F9BDD166C}" type="presParOf" srcId="{7086CECC-9857-4245-90E2-F0E2C1D4A99B}" destId="{DFC2D9B4-93E7-43C9-9361-03A442502A49}" srcOrd="1" destOrd="0" presId="urn:microsoft.com/office/officeart/2009/3/layout/SnapshotPictureList"/>
    <dgm:cxn modelId="{1517F921-5F02-4405-959E-406C571B8E9E}" type="presParOf" srcId="{7086CECC-9857-4245-90E2-F0E2C1D4A99B}" destId="{6C032CD6-232C-460C-A82C-F5C05BCF8574}" srcOrd="2" destOrd="0" presId="urn:microsoft.com/office/officeart/2009/3/layout/SnapshotPictureList"/>
    <dgm:cxn modelId="{2A2A826D-FF5E-4251-87B1-5D9D98B9082C}" type="presParOf" srcId="{7086CECC-9857-4245-90E2-F0E2C1D4A99B}" destId="{5B8125F5-4F5A-46F5-98CE-6062A8DFB31F}" srcOrd="3" destOrd="0" presId="urn:microsoft.com/office/officeart/2009/3/layout/SnapshotPictureList"/>
    <dgm:cxn modelId="{7128AAB2-F385-43DC-BCF3-876036FD8355}" type="presParOf" srcId="{7086CECC-9857-4245-90E2-F0E2C1D4A99B}" destId="{ADB921F7-8B14-4735-A551-37F7F863509E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3E9424-BAD6-48EB-ABDC-766B5725BF93}">
      <dsp:nvSpPr>
        <dsp:cNvPr id="0" name=""/>
        <dsp:cNvSpPr/>
      </dsp:nvSpPr>
      <dsp:spPr>
        <a:xfrm>
          <a:off x="79027" y="590391"/>
          <a:ext cx="2014015" cy="1315172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C6573D-D4AE-40FD-B9C8-5779229BEC34}">
      <dsp:nvSpPr>
        <dsp:cNvPr id="0" name=""/>
        <dsp:cNvSpPr/>
      </dsp:nvSpPr>
      <dsp:spPr>
        <a:xfrm>
          <a:off x="0" y="212372"/>
          <a:ext cx="1936578" cy="1355678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t="-3000" b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F30CA1-290C-4AC8-8C1C-464308795EFB}">
      <dsp:nvSpPr>
        <dsp:cNvPr id="0" name=""/>
        <dsp:cNvSpPr/>
      </dsp:nvSpPr>
      <dsp:spPr>
        <a:xfrm>
          <a:off x="156223" y="1538259"/>
          <a:ext cx="1857839" cy="354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38100" rIns="101600" bIns="3810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注射</a:t>
          </a:r>
        </a:p>
      </dsp:txBody>
      <dsp:txXfrm>
        <a:off x="156223" y="1538259"/>
        <a:ext cx="1857839" cy="354171"/>
      </dsp:txXfrm>
    </dsp:sp>
    <dsp:sp modelId="{EE618CC8-BE29-4185-85B4-00D25170C8CA}">
      <dsp:nvSpPr>
        <dsp:cNvPr id="0" name=""/>
        <dsp:cNvSpPr/>
      </dsp:nvSpPr>
      <dsp:spPr>
        <a:xfrm>
          <a:off x="2175034" y="531380"/>
          <a:ext cx="920785" cy="1433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B39439-D06D-4829-A8DA-F65BD338B8DD}">
      <dsp:nvSpPr>
        <dsp:cNvPr id="0" name=""/>
        <dsp:cNvSpPr/>
      </dsp:nvSpPr>
      <dsp:spPr>
        <a:xfrm>
          <a:off x="87513" y="354443"/>
          <a:ext cx="2230275" cy="1587089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0019D2-D56D-45B5-BCC8-FB478B0F470B}">
      <dsp:nvSpPr>
        <dsp:cNvPr id="0" name=""/>
        <dsp:cNvSpPr/>
      </dsp:nvSpPr>
      <dsp:spPr>
        <a:xfrm>
          <a:off x="1761" y="164276"/>
          <a:ext cx="2144523" cy="1501247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1000" r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53060B-81E6-418F-97CD-3D001AFF3278}">
      <dsp:nvSpPr>
        <dsp:cNvPr id="0" name=""/>
        <dsp:cNvSpPr/>
      </dsp:nvSpPr>
      <dsp:spPr>
        <a:xfrm>
          <a:off x="174706" y="1666057"/>
          <a:ext cx="2057330" cy="188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38100" rIns="1016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烫吸</a:t>
          </a:r>
        </a:p>
      </dsp:txBody>
      <dsp:txXfrm>
        <a:off x="174706" y="1666057"/>
        <a:ext cx="2057330" cy="188389"/>
      </dsp:txXfrm>
    </dsp:sp>
    <dsp:sp modelId="{FDBA3292-4B83-4306-ABBA-DC76D27D07CD}">
      <dsp:nvSpPr>
        <dsp:cNvPr id="0" name=""/>
        <dsp:cNvSpPr/>
      </dsp:nvSpPr>
      <dsp:spPr>
        <a:xfrm>
          <a:off x="2408585" y="354443"/>
          <a:ext cx="1019657" cy="15870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1FE8C-CDFC-4906-B6EC-ED25006E507D}">
      <dsp:nvSpPr>
        <dsp:cNvPr id="0" name=""/>
        <dsp:cNvSpPr/>
      </dsp:nvSpPr>
      <dsp:spPr>
        <a:xfrm>
          <a:off x="89430" y="339138"/>
          <a:ext cx="2279145" cy="1621865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C5B3F3-170D-4F2C-AE65-FAE203E4CCC7}">
      <dsp:nvSpPr>
        <dsp:cNvPr id="0" name=""/>
        <dsp:cNvSpPr/>
      </dsp:nvSpPr>
      <dsp:spPr>
        <a:xfrm>
          <a:off x="1799" y="144805"/>
          <a:ext cx="2191514" cy="1534143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t="-3000" b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2E90AF-72A5-4E09-8284-26A475122D7D}">
      <dsp:nvSpPr>
        <dsp:cNvPr id="0" name=""/>
        <dsp:cNvSpPr/>
      </dsp:nvSpPr>
      <dsp:spPr>
        <a:xfrm>
          <a:off x="178534" y="1679493"/>
          <a:ext cx="2102410" cy="192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38100" rIns="1016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鼻息</a:t>
          </a:r>
        </a:p>
      </dsp:txBody>
      <dsp:txXfrm>
        <a:off x="178534" y="1679493"/>
        <a:ext cx="2102410" cy="192517"/>
      </dsp:txXfrm>
    </dsp:sp>
    <dsp:sp modelId="{E15AD18A-4C1D-4F2E-8751-7840CDA9104C}">
      <dsp:nvSpPr>
        <dsp:cNvPr id="0" name=""/>
        <dsp:cNvSpPr/>
      </dsp:nvSpPr>
      <dsp:spPr>
        <a:xfrm>
          <a:off x="2461362" y="339138"/>
          <a:ext cx="1042000" cy="1621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0E43A-5531-4AFB-BC3C-67CF5F878763}">
      <dsp:nvSpPr>
        <dsp:cNvPr id="0" name=""/>
        <dsp:cNvSpPr/>
      </dsp:nvSpPr>
      <dsp:spPr>
        <a:xfrm>
          <a:off x="31643" y="586113"/>
          <a:ext cx="2415953" cy="1362934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218392-93FA-4710-A52A-6D7FC7F6AE14}">
      <dsp:nvSpPr>
        <dsp:cNvPr id="0" name=""/>
        <dsp:cNvSpPr/>
      </dsp:nvSpPr>
      <dsp:spPr>
        <a:xfrm>
          <a:off x="31631" y="154064"/>
          <a:ext cx="2126669" cy="1509479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t="-16000" b="-1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882114-3E43-41A4-AF33-11491B939C3F}">
      <dsp:nvSpPr>
        <dsp:cNvPr id="0" name=""/>
        <dsp:cNvSpPr/>
      </dsp:nvSpPr>
      <dsp:spPr>
        <a:xfrm>
          <a:off x="189125" y="1738237"/>
          <a:ext cx="1766760" cy="161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38100" rIns="101600" bIns="3810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口服</a:t>
          </a:r>
        </a:p>
      </dsp:txBody>
      <dsp:txXfrm>
        <a:off x="189125" y="1738237"/>
        <a:ext cx="1766760" cy="161781"/>
      </dsp:txXfrm>
    </dsp:sp>
    <dsp:sp modelId="{4A71235A-5780-4CF0-8FF2-4D6E1708C319}">
      <dsp:nvSpPr>
        <dsp:cNvPr id="0" name=""/>
        <dsp:cNvSpPr/>
      </dsp:nvSpPr>
      <dsp:spPr>
        <a:xfrm>
          <a:off x="2244741" y="747048"/>
          <a:ext cx="875644" cy="13629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5E831-12DC-4E2B-9B53-07E03BD710CF}">
      <dsp:nvSpPr>
        <dsp:cNvPr id="0" name=""/>
        <dsp:cNvSpPr/>
      </dsp:nvSpPr>
      <dsp:spPr>
        <a:xfrm>
          <a:off x="15142" y="305168"/>
          <a:ext cx="2182921" cy="1684193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B921F7-8B14-4735-A551-37F7F863509E}">
      <dsp:nvSpPr>
        <dsp:cNvPr id="0" name=""/>
        <dsp:cNvSpPr/>
      </dsp:nvSpPr>
      <dsp:spPr>
        <a:xfrm>
          <a:off x="1620" y="242116"/>
          <a:ext cx="1973254" cy="1381352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C2D9B4-93E7-43C9-9361-03A442502A49}">
      <dsp:nvSpPr>
        <dsp:cNvPr id="0" name=""/>
        <dsp:cNvSpPr/>
      </dsp:nvSpPr>
      <dsp:spPr>
        <a:xfrm>
          <a:off x="111412" y="1651988"/>
          <a:ext cx="1973383" cy="252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38100" rIns="101600" bIns="3810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烟吸</a:t>
          </a:r>
        </a:p>
      </dsp:txBody>
      <dsp:txXfrm>
        <a:off x="111412" y="1651988"/>
        <a:ext cx="1973383" cy="252339"/>
      </dsp:txXfrm>
    </dsp:sp>
    <dsp:sp modelId="{6C032CD6-232C-460C-A82C-F5C05BCF8574}">
      <dsp:nvSpPr>
        <dsp:cNvPr id="0" name=""/>
        <dsp:cNvSpPr/>
      </dsp:nvSpPr>
      <dsp:spPr>
        <a:xfrm>
          <a:off x="2216226" y="417095"/>
          <a:ext cx="938224" cy="14603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857AF-B1D5-4054-BD0E-5FDEF6C32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emf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6" Type="http://schemas.openxmlformats.org/officeDocument/2006/relationships/tags" Target="../tags/tag23.xml"/><Relationship Id="rId25" Type="http://schemas.openxmlformats.org/officeDocument/2006/relationships/tags" Target="../tags/tag22.xml"/><Relationship Id="rId24" Type="http://schemas.openxmlformats.org/officeDocument/2006/relationships/tags" Target="../tags/tag21.xml"/><Relationship Id="rId23" Type="http://schemas.openxmlformats.org/officeDocument/2006/relationships/tags" Target="../tags/tag20.xml"/><Relationship Id="rId22" Type="http://schemas.openxmlformats.org/officeDocument/2006/relationships/tags" Target="../tags/tag19.xml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image" Target="../media/image7.png"/><Relationship Id="rId6" Type="http://schemas.openxmlformats.org/officeDocument/2006/relationships/tags" Target="../tags/tag84.xml"/><Relationship Id="rId5" Type="http://schemas.openxmlformats.org/officeDocument/2006/relationships/image" Target="../media/image6.png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image" Target="../media/image2.emf"/><Relationship Id="rId5" Type="http://schemas.openxmlformats.org/officeDocument/2006/relationships/tags" Target="../tags/tag91.xml"/><Relationship Id="rId4" Type="http://schemas.openxmlformats.org/officeDocument/2006/relationships/image" Target="../media/image1.png"/><Relationship Id="rId3" Type="http://schemas.openxmlformats.org/officeDocument/2006/relationships/tags" Target="../tags/tag90.xml"/><Relationship Id="rId23" Type="http://schemas.openxmlformats.org/officeDocument/2006/relationships/tags" Target="../tags/tag108.xml"/><Relationship Id="rId22" Type="http://schemas.openxmlformats.org/officeDocument/2006/relationships/tags" Target="../tags/tag107.xml"/><Relationship Id="rId21" Type="http://schemas.openxmlformats.org/officeDocument/2006/relationships/tags" Target="../tags/tag106.xml"/><Relationship Id="rId20" Type="http://schemas.openxmlformats.org/officeDocument/2006/relationships/tags" Target="../tags/tag105.xml"/><Relationship Id="rId2" Type="http://schemas.openxmlformats.org/officeDocument/2006/relationships/tags" Target="../tags/tag89.xml"/><Relationship Id="rId19" Type="http://schemas.openxmlformats.org/officeDocument/2006/relationships/tags" Target="../tags/tag104.xml"/><Relationship Id="rId18" Type="http://schemas.openxmlformats.org/officeDocument/2006/relationships/tags" Target="../tags/tag103.xml"/><Relationship Id="rId17" Type="http://schemas.openxmlformats.org/officeDocument/2006/relationships/tags" Target="../tags/tag102.xml"/><Relationship Id="rId16" Type="http://schemas.openxmlformats.org/officeDocument/2006/relationships/tags" Target="../tags/tag101.xml"/><Relationship Id="rId15" Type="http://schemas.openxmlformats.org/officeDocument/2006/relationships/tags" Target="../tags/tag10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image" Target="../media/image3.png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image" Target="../media/image7.png"/><Relationship Id="rId6" Type="http://schemas.openxmlformats.org/officeDocument/2006/relationships/tags" Target="../tags/tag117.xml"/><Relationship Id="rId5" Type="http://schemas.openxmlformats.org/officeDocument/2006/relationships/image" Target="../media/image6.png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image" Target="../media/image8.png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image" Target="../media/image9.png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image" Target="../media/image10.png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0" Type="http://schemas.openxmlformats.org/officeDocument/2006/relationships/tags" Target="../tags/tag14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image" Target="../media/image11.png"/><Relationship Id="rId2" Type="http://schemas.openxmlformats.org/officeDocument/2006/relationships/tags" Target="../tags/tag147.xml"/><Relationship Id="rId12" Type="http://schemas.openxmlformats.org/officeDocument/2006/relationships/tags" Target="../tags/tag156.xml"/><Relationship Id="rId11" Type="http://schemas.openxmlformats.org/officeDocument/2006/relationships/tags" Target="../tags/tag155.xml"/><Relationship Id="rId10" Type="http://schemas.openxmlformats.org/officeDocument/2006/relationships/tags" Target="../tags/tag154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image" Target="../media/image13.png"/><Relationship Id="rId6" Type="http://schemas.openxmlformats.org/officeDocument/2006/relationships/tags" Target="../tags/tag160.xml"/><Relationship Id="rId5" Type="http://schemas.openxmlformats.org/officeDocument/2006/relationships/image" Target="../media/image12.png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2" Type="http://schemas.openxmlformats.org/officeDocument/2006/relationships/tags" Target="../tags/tag165.xml"/><Relationship Id="rId11" Type="http://schemas.openxmlformats.org/officeDocument/2006/relationships/tags" Target="../tags/tag164.xml"/><Relationship Id="rId10" Type="http://schemas.openxmlformats.org/officeDocument/2006/relationships/tags" Target="../tags/tag16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image" Target="../media/image4.png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3.png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image" Target="../media/image3.png"/><Relationship Id="rId2" Type="http://schemas.openxmlformats.org/officeDocument/2006/relationships/tags" Target="../tags/tag46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image" Target="../media/image5.png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image" Target="../media/image3.png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image" Target="../media/image7.png"/><Relationship Id="rId6" Type="http://schemas.openxmlformats.org/officeDocument/2006/relationships/tags" Target="../tags/tag75.xml"/><Relationship Id="rId5" Type="http://schemas.openxmlformats.org/officeDocument/2006/relationships/image" Target="../media/image6.png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792480"/>
              <a:ext cx="6776720" cy="60655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rot="20757455">
              <a:off x="7598597" y="2305571"/>
              <a:ext cx="1021202" cy="429590"/>
            </a:xfrm>
            <a:prstGeom prst="rect">
              <a:avLst/>
            </a:prstGeom>
          </p:spPr>
        </p:pic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8436670" y="0"/>
              <a:ext cx="3755330" cy="3074187"/>
              <a:chOff x="2" y="0"/>
              <a:chExt cx="623" cy="510"/>
            </a:xfrm>
          </p:grpSpPr>
          <p:sp>
            <p:nvSpPr>
              <p:cNvPr id="13" name="Freeform 5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2" y="180"/>
                <a:ext cx="266" cy="225"/>
              </a:xfrm>
              <a:custGeom>
                <a:avLst/>
                <a:gdLst>
                  <a:gd name="T0" fmla="*/ 131 w 229"/>
                  <a:gd name="T1" fmla="*/ 74 h 194"/>
                  <a:gd name="T2" fmla="*/ 213 w 229"/>
                  <a:gd name="T3" fmla="*/ 66 h 194"/>
                  <a:gd name="T4" fmla="*/ 197 w 229"/>
                  <a:gd name="T5" fmla="*/ 147 h 194"/>
                  <a:gd name="T6" fmla="*/ 78 w 229"/>
                  <a:gd name="T7" fmla="*/ 117 h 194"/>
                  <a:gd name="T8" fmla="*/ 90 w 229"/>
                  <a:gd name="T9" fmla="*/ 120 h 194"/>
                  <a:gd name="T10" fmla="*/ 21 w 229"/>
                  <a:gd name="T11" fmla="*/ 108 h 194"/>
                  <a:gd name="T12" fmla="*/ 45 w 229"/>
                  <a:gd name="T13" fmla="*/ 46 h 194"/>
                  <a:gd name="T14" fmla="*/ 27 w 229"/>
                  <a:gd name="T15" fmla="*/ 29 h 194"/>
                  <a:gd name="T16" fmla="*/ 80 w 229"/>
                  <a:gd name="T17" fmla="*/ 44 h 194"/>
                  <a:gd name="T18" fmla="*/ 126 w 229"/>
                  <a:gd name="T19" fmla="*/ 10 h 194"/>
                  <a:gd name="T20" fmla="*/ 131 w 229"/>
                  <a:gd name="T21" fmla="*/ 7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9" h="194">
                    <a:moveTo>
                      <a:pt x="131" y="74"/>
                    </a:moveTo>
                    <a:cubicBezTo>
                      <a:pt x="131" y="74"/>
                      <a:pt x="178" y="28"/>
                      <a:pt x="213" y="66"/>
                    </a:cubicBezTo>
                    <a:cubicBezTo>
                      <a:pt x="226" y="92"/>
                      <a:pt x="229" y="122"/>
                      <a:pt x="197" y="147"/>
                    </a:cubicBezTo>
                    <a:cubicBezTo>
                      <a:pt x="183" y="157"/>
                      <a:pt x="114" y="194"/>
                      <a:pt x="78" y="117"/>
                    </a:cubicBezTo>
                    <a:cubicBezTo>
                      <a:pt x="73" y="102"/>
                      <a:pt x="91" y="101"/>
                      <a:pt x="90" y="120"/>
                    </a:cubicBezTo>
                    <a:cubicBezTo>
                      <a:pt x="80" y="132"/>
                      <a:pt x="32" y="141"/>
                      <a:pt x="21" y="108"/>
                    </a:cubicBezTo>
                    <a:cubicBezTo>
                      <a:pt x="8" y="87"/>
                      <a:pt x="0" y="32"/>
                      <a:pt x="45" y="46"/>
                    </a:cubicBezTo>
                    <a:cubicBezTo>
                      <a:pt x="49" y="53"/>
                      <a:pt x="16" y="69"/>
                      <a:pt x="27" y="29"/>
                    </a:cubicBezTo>
                    <a:cubicBezTo>
                      <a:pt x="29" y="18"/>
                      <a:pt x="63" y="2"/>
                      <a:pt x="80" y="44"/>
                    </a:cubicBezTo>
                    <a:cubicBezTo>
                      <a:pt x="80" y="43"/>
                      <a:pt x="84" y="0"/>
                      <a:pt x="126" y="10"/>
                    </a:cubicBezTo>
                    <a:cubicBezTo>
                      <a:pt x="135" y="15"/>
                      <a:pt x="166" y="35"/>
                      <a:pt x="131" y="74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6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444" y="346"/>
                <a:ext cx="170" cy="164"/>
              </a:xfrm>
              <a:custGeom>
                <a:avLst/>
                <a:gdLst>
                  <a:gd name="T0" fmla="*/ 64 w 146"/>
                  <a:gd name="T1" fmla="*/ 60 h 141"/>
                  <a:gd name="T2" fmla="*/ 6 w 146"/>
                  <a:gd name="T3" fmla="*/ 66 h 141"/>
                  <a:gd name="T4" fmla="*/ 29 w 146"/>
                  <a:gd name="T5" fmla="*/ 120 h 141"/>
                  <a:gd name="T6" fmla="*/ 107 w 146"/>
                  <a:gd name="T7" fmla="*/ 82 h 141"/>
                  <a:gd name="T8" fmla="*/ 100 w 146"/>
                  <a:gd name="T9" fmla="*/ 86 h 141"/>
                  <a:gd name="T10" fmla="*/ 146 w 146"/>
                  <a:gd name="T11" fmla="*/ 67 h 141"/>
                  <a:gd name="T12" fmla="*/ 120 w 146"/>
                  <a:gd name="T13" fmla="*/ 27 h 141"/>
                  <a:gd name="T14" fmla="*/ 129 w 146"/>
                  <a:gd name="T15" fmla="*/ 13 h 141"/>
                  <a:gd name="T16" fmla="*/ 95 w 146"/>
                  <a:gd name="T17" fmla="*/ 31 h 141"/>
                  <a:gd name="T18" fmla="*/ 58 w 146"/>
                  <a:gd name="T19" fmla="*/ 14 h 141"/>
                  <a:gd name="T20" fmla="*/ 64 w 146"/>
                  <a:gd name="T21" fmla="*/ 6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1">
                    <a:moveTo>
                      <a:pt x="64" y="60"/>
                    </a:moveTo>
                    <a:cubicBezTo>
                      <a:pt x="64" y="60"/>
                      <a:pt x="24" y="35"/>
                      <a:pt x="6" y="66"/>
                    </a:cubicBezTo>
                    <a:cubicBezTo>
                      <a:pt x="0" y="87"/>
                      <a:pt x="3" y="108"/>
                      <a:pt x="29" y="120"/>
                    </a:cubicBezTo>
                    <a:cubicBezTo>
                      <a:pt x="40" y="125"/>
                      <a:pt x="94" y="141"/>
                      <a:pt x="107" y="82"/>
                    </a:cubicBezTo>
                    <a:cubicBezTo>
                      <a:pt x="108" y="71"/>
                      <a:pt x="96" y="72"/>
                      <a:pt x="100" y="86"/>
                    </a:cubicBezTo>
                    <a:cubicBezTo>
                      <a:pt x="108" y="92"/>
                      <a:pt x="143" y="91"/>
                      <a:pt x="146" y="67"/>
                    </a:cubicBezTo>
                    <a:cubicBezTo>
                      <a:pt x="146" y="54"/>
                      <a:pt x="144" y="22"/>
                      <a:pt x="120" y="27"/>
                    </a:cubicBezTo>
                    <a:cubicBezTo>
                      <a:pt x="118" y="33"/>
                      <a:pt x="143" y="39"/>
                      <a:pt x="129" y="13"/>
                    </a:cubicBezTo>
                    <a:cubicBezTo>
                      <a:pt x="126" y="5"/>
                      <a:pt x="100" y="0"/>
                      <a:pt x="95" y="31"/>
                    </a:cubicBezTo>
                    <a:cubicBezTo>
                      <a:pt x="95" y="30"/>
                      <a:pt x="85" y="1"/>
                      <a:pt x="58" y="14"/>
                    </a:cubicBezTo>
                    <a:cubicBezTo>
                      <a:pt x="52" y="19"/>
                      <a:pt x="33" y="38"/>
                      <a:pt x="64" y="6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Oval 7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08" y="62"/>
                <a:ext cx="149" cy="134"/>
              </a:xfrm>
              <a:prstGeom prst="ellipse">
                <a:avLst/>
              </a:pr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8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372" y="187"/>
                <a:ext cx="57" cy="72"/>
              </a:xfrm>
              <a:custGeom>
                <a:avLst/>
                <a:gdLst>
                  <a:gd name="T0" fmla="*/ 45 w 57"/>
                  <a:gd name="T1" fmla="*/ 0 h 72"/>
                  <a:gd name="T2" fmla="*/ 57 w 57"/>
                  <a:gd name="T3" fmla="*/ 7 h 72"/>
                  <a:gd name="T4" fmla="*/ 11 w 57"/>
                  <a:gd name="T5" fmla="*/ 72 h 72"/>
                  <a:gd name="T6" fmla="*/ 0 w 57"/>
                  <a:gd name="T7" fmla="*/ 62 h 72"/>
                  <a:gd name="T8" fmla="*/ 45 w 57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72">
                    <a:moveTo>
                      <a:pt x="45" y="0"/>
                    </a:moveTo>
                    <a:lnTo>
                      <a:pt x="57" y="7"/>
                    </a:lnTo>
                    <a:lnTo>
                      <a:pt x="11" y="72"/>
                    </a:lnTo>
                    <a:lnTo>
                      <a:pt x="0" y="62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9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337" y="150"/>
                <a:ext cx="55" cy="27"/>
              </a:xfrm>
              <a:custGeom>
                <a:avLst/>
                <a:gdLst>
                  <a:gd name="T0" fmla="*/ 54 w 55"/>
                  <a:gd name="T1" fmla="*/ 0 h 27"/>
                  <a:gd name="T2" fmla="*/ 0 w 55"/>
                  <a:gd name="T3" fmla="*/ 17 h 27"/>
                  <a:gd name="T4" fmla="*/ 5 w 55"/>
                  <a:gd name="T5" fmla="*/ 27 h 27"/>
                  <a:gd name="T6" fmla="*/ 55 w 55"/>
                  <a:gd name="T7" fmla="*/ 10 h 27"/>
                  <a:gd name="T8" fmla="*/ 54 w 5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7">
                    <a:moveTo>
                      <a:pt x="54" y="0"/>
                    </a:moveTo>
                    <a:lnTo>
                      <a:pt x="0" y="17"/>
                    </a:lnTo>
                    <a:lnTo>
                      <a:pt x="5" y="27"/>
                    </a:lnTo>
                    <a:lnTo>
                      <a:pt x="55" y="1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0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329" y="74"/>
                <a:ext cx="56" cy="26"/>
              </a:xfrm>
              <a:custGeom>
                <a:avLst/>
                <a:gdLst>
                  <a:gd name="T0" fmla="*/ 55 w 56"/>
                  <a:gd name="T1" fmla="*/ 26 h 26"/>
                  <a:gd name="T2" fmla="*/ 56 w 56"/>
                  <a:gd name="T3" fmla="*/ 14 h 26"/>
                  <a:gd name="T4" fmla="*/ 6 w 56"/>
                  <a:gd name="T5" fmla="*/ 0 h 26"/>
                  <a:gd name="T6" fmla="*/ 0 w 56"/>
                  <a:gd name="T7" fmla="*/ 19 h 26"/>
                  <a:gd name="T8" fmla="*/ 55 w 5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6">
                    <a:moveTo>
                      <a:pt x="55" y="26"/>
                    </a:moveTo>
                    <a:lnTo>
                      <a:pt x="56" y="14"/>
                    </a:lnTo>
                    <a:lnTo>
                      <a:pt x="6" y="0"/>
                    </a:lnTo>
                    <a:lnTo>
                      <a:pt x="0" y="19"/>
                    </a:lnTo>
                    <a:lnTo>
                      <a:pt x="55" y="26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1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357" y="0"/>
                <a:ext cx="53" cy="72"/>
              </a:xfrm>
              <a:custGeom>
                <a:avLst/>
                <a:gdLst>
                  <a:gd name="T0" fmla="*/ 45 w 53"/>
                  <a:gd name="T1" fmla="*/ 72 h 72"/>
                  <a:gd name="T2" fmla="*/ 53 w 53"/>
                  <a:gd name="T3" fmla="*/ 62 h 72"/>
                  <a:gd name="T4" fmla="*/ 14 w 53"/>
                  <a:gd name="T5" fmla="*/ 0 h 72"/>
                  <a:gd name="T6" fmla="*/ 0 w 53"/>
                  <a:gd name="T7" fmla="*/ 12 h 72"/>
                  <a:gd name="T8" fmla="*/ 45 w 53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72">
                    <a:moveTo>
                      <a:pt x="45" y="72"/>
                    </a:moveTo>
                    <a:lnTo>
                      <a:pt x="53" y="62"/>
                    </a:lnTo>
                    <a:lnTo>
                      <a:pt x="14" y="0"/>
                    </a:lnTo>
                    <a:lnTo>
                      <a:pt x="0" y="12"/>
                    </a:lnTo>
                    <a:lnTo>
                      <a:pt x="45" y="72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2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455" y="1"/>
                <a:ext cx="20" cy="43"/>
              </a:xfrm>
              <a:custGeom>
                <a:avLst/>
                <a:gdLst>
                  <a:gd name="T0" fmla="*/ 8 w 20"/>
                  <a:gd name="T1" fmla="*/ 43 h 43"/>
                  <a:gd name="T2" fmla="*/ 0 w 20"/>
                  <a:gd name="T3" fmla="*/ 0 h 43"/>
                  <a:gd name="T4" fmla="*/ 13 w 20"/>
                  <a:gd name="T5" fmla="*/ 0 h 43"/>
                  <a:gd name="T6" fmla="*/ 20 w 20"/>
                  <a:gd name="T7" fmla="*/ 42 h 43"/>
                  <a:gd name="T8" fmla="*/ 8 w 20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8" y="43"/>
                    </a:moveTo>
                    <a:lnTo>
                      <a:pt x="0" y="0"/>
                    </a:lnTo>
                    <a:lnTo>
                      <a:pt x="13" y="0"/>
                    </a:lnTo>
                    <a:lnTo>
                      <a:pt x="20" y="42"/>
                    </a:lnTo>
                    <a:lnTo>
                      <a:pt x="8" y="43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3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547" y="32"/>
                <a:ext cx="50" cy="38"/>
              </a:xfrm>
              <a:custGeom>
                <a:avLst/>
                <a:gdLst>
                  <a:gd name="T0" fmla="*/ 0 w 50"/>
                  <a:gd name="T1" fmla="*/ 30 h 38"/>
                  <a:gd name="T2" fmla="*/ 37 w 50"/>
                  <a:gd name="T3" fmla="*/ 0 h 38"/>
                  <a:gd name="T4" fmla="*/ 50 w 50"/>
                  <a:gd name="T5" fmla="*/ 19 h 38"/>
                  <a:gd name="T6" fmla="*/ 10 w 50"/>
                  <a:gd name="T7" fmla="*/ 38 h 38"/>
                  <a:gd name="T8" fmla="*/ 0 w 50"/>
                  <a:gd name="T9" fmla="*/ 3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8">
                    <a:moveTo>
                      <a:pt x="0" y="30"/>
                    </a:moveTo>
                    <a:lnTo>
                      <a:pt x="37" y="0"/>
                    </a:lnTo>
                    <a:lnTo>
                      <a:pt x="50" y="19"/>
                    </a:lnTo>
                    <a:lnTo>
                      <a:pt x="10" y="38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4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574" y="103"/>
                <a:ext cx="51" cy="22"/>
              </a:xfrm>
              <a:custGeom>
                <a:avLst/>
                <a:gdLst>
                  <a:gd name="T0" fmla="*/ 0 w 51"/>
                  <a:gd name="T1" fmla="*/ 10 h 22"/>
                  <a:gd name="T2" fmla="*/ 0 w 51"/>
                  <a:gd name="T3" fmla="*/ 21 h 22"/>
                  <a:gd name="T4" fmla="*/ 51 w 51"/>
                  <a:gd name="T5" fmla="*/ 22 h 22"/>
                  <a:gd name="T6" fmla="*/ 51 w 51"/>
                  <a:gd name="T7" fmla="*/ 0 h 22"/>
                  <a:gd name="T8" fmla="*/ 0 w 51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2">
                    <a:moveTo>
                      <a:pt x="0" y="10"/>
                    </a:moveTo>
                    <a:lnTo>
                      <a:pt x="0" y="21"/>
                    </a:lnTo>
                    <a:lnTo>
                      <a:pt x="51" y="22"/>
                    </a:lnTo>
                    <a:lnTo>
                      <a:pt x="51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5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535" y="193"/>
                <a:ext cx="48" cy="49"/>
              </a:xfrm>
              <a:custGeom>
                <a:avLst/>
                <a:gdLst>
                  <a:gd name="T0" fmla="*/ 8 w 48"/>
                  <a:gd name="T1" fmla="*/ 0 h 49"/>
                  <a:gd name="T2" fmla="*/ 48 w 48"/>
                  <a:gd name="T3" fmla="*/ 39 h 49"/>
                  <a:gd name="T4" fmla="*/ 33 w 48"/>
                  <a:gd name="T5" fmla="*/ 49 h 49"/>
                  <a:gd name="T6" fmla="*/ 0 w 48"/>
                  <a:gd name="T7" fmla="*/ 7 h 49"/>
                  <a:gd name="T8" fmla="*/ 8 w 48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8" y="0"/>
                    </a:moveTo>
                    <a:lnTo>
                      <a:pt x="48" y="39"/>
                    </a:lnTo>
                    <a:lnTo>
                      <a:pt x="33" y="49"/>
                    </a:lnTo>
                    <a:lnTo>
                      <a:pt x="0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" name="Freeform 17"/>
            <p:cNvSpPr/>
            <p:nvPr>
              <p:custDataLst>
                <p:tags r:id="rId18"/>
              </p:custDataLst>
            </p:nvPr>
          </p:nvSpPr>
          <p:spPr bwMode="auto">
            <a:xfrm>
              <a:off x="7675527" y="2764648"/>
              <a:ext cx="326935" cy="171252"/>
            </a:xfrm>
            <a:custGeom>
              <a:avLst/>
              <a:gdLst>
                <a:gd name="T0" fmla="*/ 63 w 1269"/>
                <a:gd name="T1" fmla="*/ 513 h 666"/>
                <a:gd name="T2" fmla="*/ 326 w 1269"/>
                <a:gd name="T3" fmla="*/ 422 h 666"/>
                <a:gd name="T4" fmla="*/ 522 w 1269"/>
                <a:gd name="T5" fmla="*/ 637 h 666"/>
                <a:gd name="T6" fmla="*/ 757 w 1269"/>
                <a:gd name="T7" fmla="*/ 515 h 666"/>
                <a:gd name="T8" fmla="*/ 938 w 1269"/>
                <a:gd name="T9" fmla="*/ 553 h 666"/>
                <a:gd name="T10" fmla="*/ 1171 w 1269"/>
                <a:gd name="T11" fmla="*/ 490 h 666"/>
                <a:gd name="T12" fmla="*/ 1070 w 1269"/>
                <a:gd name="T13" fmla="*/ 318 h 666"/>
                <a:gd name="T14" fmla="*/ 1033 w 1269"/>
                <a:gd name="T15" fmla="*/ 33 h 666"/>
                <a:gd name="T16" fmla="*/ 756 w 1269"/>
                <a:gd name="T17" fmla="*/ 125 h 666"/>
                <a:gd name="T18" fmla="*/ 541 w 1269"/>
                <a:gd name="T19" fmla="*/ 18 h 666"/>
                <a:gd name="T20" fmla="*/ 384 w 1269"/>
                <a:gd name="T21" fmla="*/ 153 h 666"/>
                <a:gd name="T22" fmla="*/ 90 w 1269"/>
                <a:gd name="T23" fmla="*/ 153 h 666"/>
                <a:gd name="T24" fmla="*/ 90 w 1269"/>
                <a:gd name="T25" fmla="*/ 306 h 666"/>
                <a:gd name="T26" fmla="*/ 63 w 1269"/>
                <a:gd name="T27" fmla="*/ 513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9" h="666">
                  <a:moveTo>
                    <a:pt x="63" y="513"/>
                  </a:moveTo>
                  <a:cubicBezTo>
                    <a:pt x="144" y="609"/>
                    <a:pt x="258" y="464"/>
                    <a:pt x="326" y="422"/>
                  </a:cubicBezTo>
                  <a:cubicBezTo>
                    <a:pt x="340" y="517"/>
                    <a:pt x="431" y="603"/>
                    <a:pt x="522" y="637"/>
                  </a:cubicBezTo>
                  <a:cubicBezTo>
                    <a:pt x="600" y="666"/>
                    <a:pt x="771" y="634"/>
                    <a:pt x="757" y="515"/>
                  </a:cubicBezTo>
                  <a:cubicBezTo>
                    <a:pt x="811" y="509"/>
                    <a:pt x="880" y="548"/>
                    <a:pt x="938" y="553"/>
                  </a:cubicBezTo>
                  <a:cubicBezTo>
                    <a:pt x="1007" y="559"/>
                    <a:pt x="1117" y="543"/>
                    <a:pt x="1171" y="490"/>
                  </a:cubicBezTo>
                  <a:cubicBezTo>
                    <a:pt x="1269" y="392"/>
                    <a:pt x="1129" y="352"/>
                    <a:pt x="1070" y="318"/>
                  </a:cubicBezTo>
                  <a:cubicBezTo>
                    <a:pt x="1173" y="238"/>
                    <a:pt x="1151" y="80"/>
                    <a:pt x="1033" y="33"/>
                  </a:cubicBezTo>
                  <a:cubicBezTo>
                    <a:pt x="949" y="0"/>
                    <a:pt x="790" y="26"/>
                    <a:pt x="756" y="125"/>
                  </a:cubicBezTo>
                  <a:cubicBezTo>
                    <a:pt x="698" y="57"/>
                    <a:pt x="632" y="20"/>
                    <a:pt x="541" y="18"/>
                  </a:cubicBezTo>
                  <a:cubicBezTo>
                    <a:pt x="466" y="17"/>
                    <a:pt x="359" y="52"/>
                    <a:pt x="384" y="153"/>
                  </a:cubicBezTo>
                  <a:cubicBezTo>
                    <a:pt x="329" y="95"/>
                    <a:pt x="132" y="65"/>
                    <a:pt x="90" y="153"/>
                  </a:cubicBezTo>
                  <a:cubicBezTo>
                    <a:pt x="66" y="202"/>
                    <a:pt x="110" y="250"/>
                    <a:pt x="90" y="306"/>
                  </a:cubicBezTo>
                  <a:cubicBezTo>
                    <a:pt x="63" y="380"/>
                    <a:pt x="0" y="440"/>
                    <a:pt x="63" y="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F89B7"/>
                </a:solidFill>
              </a:endParaRPr>
            </a:p>
          </p:txBody>
        </p:sp>
        <p:sp>
          <p:nvSpPr>
            <p:cNvPr id="12" name="Freeform 17"/>
            <p:cNvSpPr/>
            <p:nvPr>
              <p:custDataLst>
                <p:tags r:id="rId19"/>
              </p:custDataLst>
            </p:nvPr>
          </p:nvSpPr>
          <p:spPr bwMode="auto">
            <a:xfrm>
              <a:off x="8430983" y="2593396"/>
              <a:ext cx="326935" cy="171252"/>
            </a:xfrm>
            <a:custGeom>
              <a:avLst/>
              <a:gdLst>
                <a:gd name="T0" fmla="*/ 63 w 1269"/>
                <a:gd name="T1" fmla="*/ 513 h 666"/>
                <a:gd name="T2" fmla="*/ 326 w 1269"/>
                <a:gd name="T3" fmla="*/ 422 h 666"/>
                <a:gd name="T4" fmla="*/ 522 w 1269"/>
                <a:gd name="T5" fmla="*/ 637 h 666"/>
                <a:gd name="T6" fmla="*/ 757 w 1269"/>
                <a:gd name="T7" fmla="*/ 515 h 666"/>
                <a:gd name="T8" fmla="*/ 938 w 1269"/>
                <a:gd name="T9" fmla="*/ 553 h 666"/>
                <a:gd name="T10" fmla="*/ 1171 w 1269"/>
                <a:gd name="T11" fmla="*/ 490 h 666"/>
                <a:gd name="T12" fmla="*/ 1070 w 1269"/>
                <a:gd name="T13" fmla="*/ 318 h 666"/>
                <a:gd name="T14" fmla="*/ 1033 w 1269"/>
                <a:gd name="T15" fmla="*/ 33 h 666"/>
                <a:gd name="T16" fmla="*/ 756 w 1269"/>
                <a:gd name="T17" fmla="*/ 125 h 666"/>
                <a:gd name="T18" fmla="*/ 541 w 1269"/>
                <a:gd name="T19" fmla="*/ 18 h 666"/>
                <a:gd name="T20" fmla="*/ 384 w 1269"/>
                <a:gd name="T21" fmla="*/ 153 h 666"/>
                <a:gd name="T22" fmla="*/ 90 w 1269"/>
                <a:gd name="T23" fmla="*/ 153 h 666"/>
                <a:gd name="T24" fmla="*/ 90 w 1269"/>
                <a:gd name="T25" fmla="*/ 306 h 666"/>
                <a:gd name="T26" fmla="*/ 63 w 1269"/>
                <a:gd name="T27" fmla="*/ 513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9" h="666">
                  <a:moveTo>
                    <a:pt x="63" y="513"/>
                  </a:moveTo>
                  <a:cubicBezTo>
                    <a:pt x="144" y="609"/>
                    <a:pt x="258" y="464"/>
                    <a:pt x="326" y="422"/>
                  </a:cubicBezTo>
                  <a:cubicBezTo>
                    <a:pt x="340" y="517"/>
                    <a:pt x="431" y="603"/>
                    <a:pt x="522" y="637"/>
                  </a:cubicBezTo>
                  <a:cubicBezTo>
                    <a:pt x="600" y="666"/>
                    <a:pt x="771" y="634"/>
                    <a:pt x="757" y="515"/>
                  </a:cubicBezTo>
                  <a:cubicBezTo>
                    <a:pt x="811" y="509"/>
                    <a:pt x="880" y="548"/>
                    <a:pt x="938" y="553"/>
                  </a:cubicBezTo>
                  <a:cubicBezTo>
                    <a:pt x="1007" y="559"/>
                    <a:pt x="1117" y="543"/>
                    <a:pt x="1171" y="490"/>
                  </a:cubicBezTo>
                  <a:cubicBezTo>
                    <a:pt x="1269" y="392"/>
                    <a:pt x="1129" y="352"/>
                    <a:pt x="1070" y="318"/>
                  </a:cubicBezTo>
                  <a:cubicBezTo>
                    <a:pt x="1173" y="238"/>
                    <a:pt x="1151" y="80"/>
                    <a:pt x="1033" y="33"/>
                  </a:cubicBezTo>
                  <a:cubicBezTo>
                    <a:pt x="949" y="0"/>
                    <a:pt x="790" y="26"/>
                    <a:pt x="756" y="125"/>
                  </a:cubicBezTo>
                  <a:cubicBezTo>
                    <a:pt x="698" y="57"/>
                    <a:pt x="632" y="20"/>
                    <a:pt x="541" y="18"/>
                  </a:cubicBezTo>
                  <a:cubicBezTo>
                    <a:pt x="466" y="17"/>
                    <a:pt x="359" y="52"/>
                    <a:pt x="384" y="153"/>
                  </a:cubicBezTo>
                  <a:cubicBezTo>
                    <a:pt x="329" y="95"/>
                    <a:pt x="132" y="65"/>
                    <a:pt x="90" y="153"/>
                  </a:cubicBezTo>
                  <a:cubicBezTo>
                    <a:pt x="66" y="202"/>
                    <a:pt x="110" y="250"/>
                    <a:pt x="90" y="306"/>
                  </a:cubicBezTo>
                  <a:cubicBezTo>
                    <a:pt x="63" y="380"/>
                    <a:pt x="0" y="440"/>
                    <a:pt x="63" y="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F89B7"/>
                </a:solidFill>
              </a:endParaRPr>
            </a:p>
          </p:txBody>
        </p:sp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3"/>
            </p:custDataLst>
          </p:nvPr>
        </p:nvSpPr>
        <p:spPr>
          <a:xfrm>
            <a:off x="6540500" y="2649249"/>
            <a:ext cx="5398331" cy="922020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8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4"/>
            </p:custDataLst>
          </p:nvPr>
        </p:nvSpPr>
        <p:spPr>
          <a:xfrm>
            <a:off x="6540500" y="3615055"/>
            <a:ext cx="5398135" cy="618490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25"/>
            </p:custDataLst>
          </p:nvPr>
        </p:nvSpPr>
        <p:spPr>
          <a:xfrm>
            <a:off x="7098384" y="4292471"/>
            <a:ext cx="2160000" cy="576000"/>
          </a:xfrm>
        </p:spPr>
        <p:txBody>
          <a:bodyPr lIns="90000" tIns="46800" rIns="90000" bIns="46800">
            <a:normAutofit/>
          </a:bodyPr>
          <a:lstStyle>
            <a:lvl1pPr marL="0" indent="0" algn="r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14" hasCustomPrompt="1"/>
            <p:custDataLst>
              <p:tags r:id="rId26"/>
            </p:custDataLst>
          </p:nvPr>
        </p:nvSpPr>
        <p:spPr>
          <a:xfrm>
            <a:off x="9267908" y="4292471"/>
            <a:ext cx="2160000" cy="576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42206" y="0"/>
            <a:ext cx="12152737" cy="6832600"/>
            <a:chOff x="-42206" y="0"/>
            <a:chExt cx="12152737" cy="6832600"/>
          </a:xfrm>
        </p:grpSpPr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>
              <a:off x="248285" y="273050"/>
              <a:ext cx="116922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1064410" y="4966634"/>
              <a:ext cx="1046121" cy="186596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-42206" y="0"/>
              <a:ext cx="1780186" cy="114614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792480"/>
              <a:ext cx="6776720" cy="60655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rot="20757455">
              <a:off x="7075583" y="2603315"/>
              <a:ext cx="1021202" cy="429590"/>
            </a:xfrm>
            <a:prstGeom prst="rect">
              <a:avLst/>
            </a:prstGeom>
          </p:spPr>
        </p:pic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8436670" y="0"/>
              <a:ext cx="3755330" cy="3074187"/>
              <a:chOff x="2" y="0"/>
              <a:chExt cx="623" cy="510"/>
            </a:xfrm>
          </p:grpSpPr>
          <p:sp>
            <p:nvSpPr>
              <p:cNvPr id="12" name="Freeform 5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2" y="180"/>
                <a:ext cx="266" cy="225"/>
              </a:xfrm>
              <a:custGeom>
                <a:avLst/>
                <a:gdLst>
                  <a:gd name="T0" fmla="*/ 131 w 229"/>
                  <a:gd name="T1" fmla="*/ 74 h 194"/>
                  <a:gd name="T2" fmla="*/ 213 w 229"/>
                  <a:gd name="T3" fmla="*/ 66 h 194"/>
                  <a:gd name="T4" fmla="*/ 197 w 229"/>
                  <a:gd name="T5" fmla="*/ 147 h 194"/>
                  <a:gd name="T6" fmla="*/ 78 w 229"/>
                  <a:gd name="T7" fmla="*/ 117 h 194"/>
                  <a:gd name="T8" fmla="*/ 90 w 229"/>
                  <a:gd name="T9" fmla="*/ 120 h 194"/>
                  <a:gd name="T10" fmla="*/ 21 w 229"/>
                  <a:gd name="T11" fmla="*/ 108 h 194"/>
                  <a:gd name="T12" fmla="*/ 45 w 229"/>
                  <a:gd name="T13" fmla="*/ 46 h 194"/>
                  <a:gd name="T14" fmla="*/ 27 w 229"/>
                  <a:gd name="T15" fmla="*/ 29 h 194"/>
                  <a:gd name="T16" fmla="*/ 80 w 229"/>
                  <a:gd name="T17" fmla="*/ 44 h 194"/>
                  <a:gd name="T18" fmla="*/ 126 w 229"/>
                  <a:gd name="T19" fmla="*/ 10 h 194"/>
                  <a:gd name="T20" fmla="*/ 131 w 229"/>
                  <a:gd name="T21" fmla="*/ 7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9" h="194">
                    <a:moveTo>
                      <a:pt x="131" y="74"/>
                    </a:moveTo>
                    <a:cubicBezTo>
                      <a:pt x="131" y="74"/>
                      <a:pt x="178" y="28"/>
                      <a:pt x="213" y="66"/>
                    </a:cubicBezTo>
                    <a:cubicBezTo>
                      <a:pt x="226" y="92"/>
                      <a:pt x="229" y="122"/>
                      <a:pt x="197" y="147"/>
                    </a:cubicBezTo>
                    <a:cubicBezTo>
                      <a:pt x="183" y="157"/>
                      <a:pt x="114" y="194"/>
                      <a:pt x="78" y="117"/>
                    </a:cubicBezTo>
                    <a:cubicBezTo>
                      <a:pt x="73" y="102"/>
                      <a:pt x="91" y="101"/>
                      <a:pt x="90" y="120"/>
                    </a:cubicBezTo>
                    <a:cubicBezTo>
                      <a:pt x="80" y="132"/>
                      <a:pt x="32" y="141"/>
                      <a:pt x="21" y="108"/>
                    </a:cubicBezTo>
                    <a:cubicBezTo>
                      <a:pt x="8" y="87"/>
                      <a:pt x="0" y="32"/>
                      <a:pt x="45" y="46"/>
                    </a:cubicBezTo>
                    <a:cubicBezTo>
                      <a:pt x="49" y="53"/>
                      <a:pt x="16" y="69"/>
                      <a:pt x="27" y="29"/>
                    </a:cubicBezTo>
                    <a:cubicBezTo>
                      <a:pt x="29" y="18"/>
                      <a:pt x="63" y="2"/>
                      <a:pt x="80" y="44"/>
                    </a:cubicBezTo>
                    <a:cubicBezTo>
                      <a:pt x="80" y="43"/>
                      <a:pt x="84" y="0"/>
                      <a:pt x="126" y="10"/>
                    </a:cubicBezTo>
                    <a:cubicBezTo>
                      <a:pt x="135" y="15"/>
                      <a:pt x="166" y="35"/>
                      <a:pt x="131" y="74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6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444" y="346"/>
                <a:ext cx="170" cy="164"/>
              </a:xfrm>
              <a:custGeom>
                <a:avLst/>
                <a:gdLst>
                  <a:gd name="T0" fmla="*/ 64 w 146"/>
                  <a:gd name="T1" fmla="*/ 60 h 141"/>
                  <a:gd name="T2" fmla="*/ 6 w 146"/>
                  <a:gd name="T3" fmla="*/ 66 h 141"/>
                  <a:gd name="T4" fmla="*/ 29 w 146"/>
                  <a:gd name="T5" fmla="*/ 120 h 141"/>
                  <a:gd name="T6" fmla="*/ 107 w 146"/>
                  <a:gd name="T7" fmla="*/ 82 h 141"/>
                  <a:gd name="T8" fmla="*/ 100 w 146"/>
                  <a:gd name="T9" fmla="*/ 86 h 141"/>
                  <a:gd name="T10" fmla="*/ 146 w 146"/>
                  <a:gd name="T11" fmla="*/ 67 h 141"/>
                  <a:gd name="T12" fmla="*/ 120 w 146"/>
                  <a:gd name="T13" fmla="*/ 27 h 141"/>
                  <a:gd name="T14" fmla="*/ 129 w 146"/>
                  <a:gd name="T15" fmla="*/ 13 h 141"/>
                  <a:gd name="T16" fmla="*/ 95 w 146"/>
                  <a:gd name="T17" fmla="*/ 31 h 141"/>
                  <a:gd name="T18" fmla="*/ 58 w 146"/>
                  <a:gd name="T19" fmla="*/ 14 h 141"/>
                  <a:gd name="T20" fmla="*/ 64 w 146"/>
                  <a:gd name="T21" fmla="*/ 6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1">
                    <a:moveTo>
                      <a:pt x="64" y="60"/>
                    </a:moveTo>
                    <a:cubicBezTo>
                      <a:pt x="64" y="60"/>
                      <a:pt x="24" y="35"/>
                      <a:pt x="6" y="66"/>
                    </a:cubicBezTo>
                    <a:cubicBezTo>
                      <a:pt x="0" y="87"/>
                      <a:pt x="3" y="108"/>
                      <a:pt x="29" y="120"/>
                    </a:cubicBezTo>
                    <a:cubicBezTo>
                      <a:pt x="40" y="125"/>
                      <a:pt x="94" y="141"/>
                      <a:pt x="107" y="82"/>
                    </a:cubicBezTo>
                    <a:cubicBezTo>
                      <a:pt x="108" y="71"/>
                      <a:pt x="96" y="72"/>
                      <a:pt x="100" y="86"/>
                    </a:cubicBezTo>
                    <a:cubicBezTo>
                      <a:pt x="108" y="92"/>
                      <a:pt x="143" y="91"/>
                      <a:pt x="146" y="67"/>
                    </a:cubicBezTo>
                    <a:cubicBezTo>
                      <a:pt x="146" y="54"/>
                      <a:pt x="144" y="22"/>
                      <a:pt x="120" y="27"/>
                    </a:cubicBezTo>
                    <a:cubicBezTo>
                      <a:pt x="118" y="33"/>
                      <a:pt x="143" y="39"/>
                      <a:pt x="129" y="13"/>
                    </a:cubicBezTo>
                    <a:cubicBezTo>
                      <a:pt x="126" y="5"/>
                      <a:pt x="100" y="0"/>
                      <a:pt x="95" y="31"/>
                    </a:cubicBezTo>
                    <a:cubicBezTo>
                      <a:pt x="95" y="30"/>
                      <a:pt x="85" y="1"/>
                      <a:pt x="58" y="14"/>
                    </a:cubicBezTo>
                    <a:cubicBezTo>
                      <a:pt x="52" y="19"/>
                      <a:pt x="33" y="38"/>
                      <a:pt x="64" y="6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Oval 7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08" y="62"/>
                <a:ext cx="149" cy="134"/>
              </a:xfrm>
              <a:prstGeom prst="ellipse">
                <a:avLst/>
              </a:pr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8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372" y="187"/>
                <a:ext cx="57" cy="72"/>
              </a:xfrm>
              <a:custGeom>
                <a:avLst/>
                <a:gdLst>
                  <a:gd name="T0" fmla="*/ 45 w 57"/>
                  <a:gd name="T1" fmla="*/ 0 h 72"/>
                  <a:gd name="T2" fmla="*/ 57 w 57"/>
                  <a:gd name="T3" fmla="*/ 7 h 72"/>
                  <a:gd name="T4" fmla="*/ 11 w 57"/>
                  <a:gd name="T5" fmla="*/ 72 h 72"/>
                  <a:gd name="T6" fmla="*/ 0 w 57"/>
                  <a:gd name="T7" fmla="*/ 62 h 72"/>
                  <a:gd name="T8" fmla="*/ 45 w 57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72">
                    <a:moveTo>
                      <a:pt x="45" y="0"/>
                    </a:moveTo>
                    <a:lnTo>
                      <a:pt x="57" y="7"/>
                    </a:lnTo>
                    <a:lnTo>
                      <a:pt x="11" y="72"/>
                    </a:lnTo>
                    <a:lnTo>
                      <a:pt x="0" y="62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9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337" y="150"/>
                <a:ext cx="55" cy="27"/>
              </a:xfrm>
              <a:custGeom>
                <a:avLst/>
                <a:gdLst>
                  <a:gd name="T0" fmla="*/ 54 w 55"/>
                  <a:gd name="T1" fmla="*/ 0 h 27"/>
                  <a:gd name="T2" fmla="*/ 0 w 55"/>
                  <a:gd name="T3" fmla="*/ 17 h 27"/>
                  <a:gd name="T4" fmla="*/ 5 w 55"/>
                  <a:gd name="T5" fmla="*/ 27 h 27"/>
                  <a:gd name="T6" fmla="*/ 55 w 55"/>
                  <a:gd name="T7" fmla="*/ 10 h 27"/>
                  <a:gd name="T8" fmla="*/ 54 w 5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7">
                    <a:moveTo>
                      <a:pt x="54" y="0"/>
                    </a:moveTo>
                    <a:lnTo>
                      <a:pt x="0" y="17"/>
                    </a:lnTo>
                    <a:lnTo>
                      <a:pt x="5" y="27"/>
                    </a:lnTo>
                    <a:lnTo>
                      <a:pt x="55" y="1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329" y="74"/>
                <a:ext cx="56" cy="26"/>
              </a:xfrm>
              <a:custGeom>
                <a:avLst/>
                <a:gdLst>
                  <a:gd name="T0" fmla="*/ 55 w 56"/>
                  <a:gd name="T1" fmla="*/ 26 h 26"/>
                  <a:gd name="T2" fmla="*/ 56 w 56"/>
                  <a:gd name="T3" fmla="*/ 14 h 26"/>
                  <a:gd name="T4" fmla="*/ 6 w 56"/>
                  <a:gd name="T5" fmla="*/ 0 h 26"/>
                  <a:gd name="T6" fmla="*/ 0 w 56"/>
                  <a:gd name="T7" fmla="*/ 19 h 26"/>
                  <a:gd name="T8" fmla="*/ 55 w 5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6">
                    <a:moveTo>
                      <a:pt x="55" y="26"/>
                    </a:moveTo>
                    <a:lnTo>
                      <a:pt x="56" y="14"/>
                    </a:lnTo>
                    <a:lnTo>
                      <a:pt x="6" y="0"/>
                    </a:lnTo>
                    <a:lnTo>
                      <a:pt x="0" y="19"/>
                    </a:lnTo>
                    <a:lnTo>
                      <a:pt x="55" y="26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1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357" y="0"/>
                <a:ext cx="53" cy="72"/>
              </a:xfrm>
              <a:custGeom>
                <a:avLst/>
                <a:gdLst>
                  <a:gd name="T0" fmla="*/ 45 w 53"/>
                  <a:gd name="T1" fmla="*/ 72 h 72"/>
                  <a:gd name="T2" fmla="*/ 53 w 53"/>
                  <a:gd name="T3" fmla="*/ 62 h 72"/>
                  <a:gd name="T4" fmla="*/ 14 w 53"/>
                  <a:gd name="T5" fmla="*/ 0 h 72"/>
                  <a:gd name="T6" fmla="*/ 0 w 53"/>
                  <a:gd name="T7" fmla="*/ 12 h 72"/>
                  <a:gd name="T8" fmla="*/ 45 w 53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72">
                    <a:moveTo>
                      <a:pt x="45" y="72"/>
                    </a:moveTo>
                    <a:lnTo>
                      <a:pt x="53" y="62"/>
                    </a:lnTo>
                    <a:lnTo>
                      <a:pt x="14" y="0"/>
                    </a:lnTo>
                    <a:lnTo>
                      <a:pt x="0" y="12"/>
                    </a:lnTo>
                    <a:lnTo>
                      <a:pt x="45" y="72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2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455" y="1"/>
                <a:ext cx="20" cy="43"/>
              </a:xfrm>
              <a:custGeom>
                <a:avLst/>
                <a:gdLst>
                  <a:gd name="T0" fmla="*/ 8 w 20"/>
                  <a:gd name="T1" fmla="*/ 43 h 43"/>
                  <a:gd name="T2" fmla="*/ 0 w 20"/>
                  <a:gd name="T3" fmla="*/ 0 h 43"/>
                  <a:gd name="T4" fmla="*/ 13 w 20"/>
                  <a:gd name="T5" fmla="*/ 0 h 43"/>
                  <a:gd name="T6" fmla="*/ 20 w 20"/>
                  <a:gd name="T7" fmla="*/ 42 h 43"/>
                  <a:gd name="T8" fmla="*/ 8 w 20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8" y="43"/>
                    </a:moveTo>
                    <a:lnTo>
                      <a:pt x="0" y="0"/>
                    </a:lnTo>
                    <a:lnTo>
                      <a:pt x="13" y="0"/>
                    </a:lnTo>
                    <a:lnTo>
                      <a:pt x="20" y="42"/>
                    </a:lnTo>
                    <a:lnTo>
                      <a:pt x="8" y="43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3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547" y="32"/>
                <a:ext cx="50" cy="38"/>
              </a:xfrm>
              <a:custGeom>
                <a:avLst/>
                <a:gdLst>
                  <a:gd name="T0" fmla="*/ 0 w 50"/>
                  <a:gd name="T1" fmla="*/ 30 h 38"/>
                  <a:gd name="T2" fmla="*/ 37 w 50"/>
                  <a:gd name="T3" fmla="*/ 0 h 38"/>
                  <a:gd name="T4" fmla="*/ 50 w 50"/>
                  <a:gd name="T5" fmla="*/ 19 h 38"/>
                  <a:gd name="T6" fmla="*/ 10 w 50"/>
                  <a:gd name="T7" fmla="*/ 38 h 38"/>
                  <a:gd name="T8" fmla="*/ 0 w 50"/>
                  <a:gd name="T9" fmla="*/ 3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8">
                    <a:moveTo>
                      <a:pt x="0" y="30"/>
                    </a:moveTo>
                    <a:lnTo>
                      <a:pt x="37" y="0"/>
                    </a:lnTo>
                    <a:lnTo>
                      <a:pt x="50" y="19"/>
                    </a:lnTo>
                    <a:lnTo>
                      <a:pt x="10" y="38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4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574" y="103"/>
                <a:ext cx="51" cy="22"/>
              </a:xfrm>
              <a:custGeom>
                <a:avLst/>
                <a:gdLst>
                  <a:gd name="T0" fmla="*/ 0 w 51"/>
                  <a:gd name="T1" fmla="*/ 10 h 22"/>
                  <a:gd name="T2" fmla="*/ 0 w 51"/>
                  <a:gd name="T3" fmla="*/ 21 h 22"/>
                  <a:gd name="T4" fmla="*/ 51 w 51"/>
                  <a:gd name="T5" fmla="*/ 22 h 22"/>
                  <a:gd name="T6" fmla="*/ 51 w 51"/>
                  <a:gd name="T7" fmla="*/ 0 h 22"/>
                  <a:gd name="T8" fmla="*/ 0 w 51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2">
                    <a:moveTo>
                      <a:pt x="0" y="10"/>
                    </a:moveTo>
                    <a:lnTo>
                      <a:pt x="0" y="21"/>
                    </a:lnTo>
                    <a:lnTo>
                      <a:pt x="51" y="22"/>
                    </a:lnTo>
                    <a:lnTo>
                      <a:pt x="51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5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535" y="193"/>
                <a:ext cx="48" cy="49"/>
              </a:xfrm>
              <a:custGeom>
                <a:avLst/>
                <a:gdLst>
                  <a:gd name="T0" fmla="*/ 8 w 48"/>
                  <a:gd name="T1" fmla="*/ 0 h 49"/>
                  <a:gd name="T2" fmla="*/ 48 w 48"/>
                  <a:gd name="T3" fmla="*/ 39 h 49"/>
                  <a:gd name="T4" fmla="*/ 33 w 48"/>
                  <a:gd name="T5" fmla="*/ 49 h 49"/>
                  <a:gd name="T6" fmla="*/ 0 w 48"/>
                  <a:gd name="T7" fmla="*/ 7 h 49"/>
                  <a:gd name="T8" fmla="*/ 8 w 48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8" y="0"/>
                    </a:moveTo>
                    <a:lnTo>
                      <a:pt x="48" y="39"/>
                    </a:lnTo>
                    <a:lnTo>
                      <a:pt x="33" y="49"/>
                    </a:lnTo>
                    <a:lnTo>
                      <a:pt x="0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Freeform 17"/>
            <p:cNvSpPr/>
            <p:nvPr>
              <p:custDataLst>
                <p:tags r:id="rId18"/>
              </p:custDataLst>
            </p:nvPr>
          </p:nvSpPr>
          <p:spPr bwMode="auto">
            <a:xfrm>
              <a:off x="7152513" y="3062392"/>
              <a:ext cx="326935" cy="171252"/>
            </a:xfrm>
            <a:custGeom>
              <a:avLst/>
              <a:gdLst>
                <a:gd name="T0" fmla="*/ 63 w 1269"/>
                <a:gd name="T1" fmla="*/ 513 h 666"/>
                <a:gd name="T2" fmla="*/ 326 w 1269"/>
                <a:gd name="T3" fmla="*/ 422 h 666"/>
                <a:gd name="T4" fmla="*/ 522 w 1269"/>
                <a:gd name="T5" fmla="*/ 637 h 666"/>
                <a:gd name="T6" fmla="*/ 757 w 1269"/>
                <a:gd name="T7" fmla="*/ 515 h 666"/>
                <a:gd name="T8" fmla="*/ 938 w 1269"/>
                <a:gd name="T9" fmla="*/ 553 h 666"/>
                <a:gd name="T10" fmla="*/ 1171 w 1269"/>
                <a:gd name="T11" fmla="*/ 490 h 666"/>
                <a:gd name="T12" fmla="*/ 1070 w 1269"/>
                <a:gd name="T13" fmla="*/ 318 h 666"/>
                <a:gd name="T14" fmla="*/ 1033 w 1269"/>
                <a:gd name="T15" fmla="*/ 33 h 666"/>
                <a:gd name="T16" fmla="*/ 756 w 1269"/>
                <a:gd name="T17" fmla="*/ 125 h 666"/>
                <a:gd name="T18" fmla="*/ 541 w 1269"/>
                <a:gd name="T19" fmla="*/ 18 h 666"/>
                <a:gd name="T20" fmla="*/ 384 w 1269"/>
                <a:gd name="T21" fmla="*/ 153 h 666"/>
                <a:gd name="T22" fmla="*/ 90 w 1269"/>
                <a:gd name="T23" fmla="*/ 153 h 666"/>
                <a:gd name="T24" fmla="*/ 90 w 1269"/>
                <a:gd name="T25" fmla="*/ 306 h 666"/>
                <a:gd name="T26" fmla="*/ 63 w 1269"/>
                <a:gd name="T27" fmla="*/ 513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9" h="666">
                  <a:moveTo>
                    <a:pt x="63" y="513"/>
                  </a:moveTo>
                  <a:cubicBezTo>
                    <a:pt x="144" y="609"/>
                    <a:pt x="258" y="464"/>
                    <a:pt x="326" y="422"/>
                  </a:cubicBezTo>
                  <a:cubicBezTo>
                    <a:pt x="340" y="517"/>
                    <a:pt x="431" y="603"/>
                    <a:pt x="522" y="637"/>
                  </a:cubicBezTo>
                  <a:cubicBezTo>
                    <a:pt x="600" y="666"/>
                    <a:pt x="771" y="634"/>
                    <a:pt x="757" y="515"/>
                  </a:cubicBezTo>
                  <a:cubicBezTo>
                    <a:pt x="811" y="509"/>
                    <a:pt x="880" y="548"/>
                    <a:pt x="938" y="553"/>
                  </a:cubicBezTo>
                  <a:cubicBezTo>
                    <a:pt x="1007" y="559"/>
                    <a:pt x="1117" y="543"/>
                    <a:pt x="1171" y="490"/>
                  </a:cubicBezTo>
                  <a:cubicBezTo>
                    <a:pt x="1269" y="392"/>
                    <a:pt x="1129" y="352"/>
                    <a:pt x="1070" y="318"/>
                  </a:cubicBezTo>
                  <a:cubicBezTo>
                    <a:pt x="1173" y="238"/>
                    <a:pt x="1151" y="80"/>
                    <a:pt x="1033" y="33"/>
                  </a:cubicBezTo>
                  <a:cubicBezTo>
                    <a:pt x="949" y="0"/>
                    <a:pt x="790" y="26"/>
                    <a:pt x="756" y="125"/>
                  </a:cubicBezTo>
                  <a:cubicBezTo>
                    <a:pt x="698" y="57"/>
                    <a:pt x="632" y="20"/>
                    <a:pt x="541" y="18"/>
                  </a:cubicBezTo>
                  <a:cubicBezTo>
                    <a:pt x="466" y="17"/>
                    <a:pt x="359" y="52"/>
                    <a:pt x="384" y="153"/>
                  </a:cubicBezTo>
                  <a:cubicBezTo>
                    <a:pt x="329" y="95"/>
                    <a:pt x="132" y="65"/>
                    <a:pt x="90" y="153"/>
                  </a:cubicBezTo>
                  <a:cubicBezTo>
                    <a:pt x="66" y="202"/>
                    <a:pt x="110" y="250"/>
                    <a:pt x="90" y="306"/>
                  </a:cubicBezTo>
                  <a:cubicBezTo>
                    <a:pt x="63" y="380"/>
                    <a:pt x="0" y="440"/>
                    <a:pt x="63" y="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F89B7"/>
                </a:solidFill>
              </a:endParaRPr>
            </a:p>
          </p:txBody>
        </p:sp>
        <p:sp>
          <p:nvSpPr>
            <p:cNvPr id="11" name="Freeform 17"/>
            <p:cNvSpPr/>
            <p:nvPr>
              <p:custDataLst>
                <p:tags r:id="rId19"/>
              </p:custDataLst>
            </p:nvPr>
          </p:nvSpPr>
          <p:spPr bwMode="auto">
            <a:xfrm>
              <a:off x="7907969" y="2891140"/>
              <a:ext cx="326935" cy="171252"/>
            </a:xfrm>
            <a:custGeom>
              <a:avLst/>
              <a:gdLst>
                <a:gd name="T0" fmla="*/ 63 w 1269"/>
                <a:gd name="T1" fmla="*/ 513 h 666"/>
                <a:gd name="T2" fmla="*/ 326 w 1269"/>
                <a:gd name="T3" fmla="*/ 422 h 666"/>
                <a:gd name="T4" fmla="*/ 522 w 1269"/>
                <a:gd name="T5" fmla="*/ 637 h 666"/>
                <a:gd name="T6" fmla="*/ 757 w 1269"/>
                <a:gd name="T7" fmla="*/ 515 h 666"/>
                <a:gd name="T8" fmla="*/ 938 w 1269"/>
                <a:gd name="T9" fmla="*/ 553 h 666"/>
                <a:gd name="T10" fmla="*/ 1171 w 1269"/>
                <a:gd name="T11" fmla="*/ 490 h 666"/>
                <a:gd name="T12" fmla="*/ 1070 w 1269"/>
                <a:gd name="T13" fmla="*/ 318 h 666"/>
                <a:gd name="T14" fmla="*/ 1033 w 1269"/>
                <a:gd name="T15" fmla="*/ 33 h 666"/>
                <a:gd name="T16" fmla="*/ 756 w 1269"/>
                <a:gd name="T17" fmla="*/ 125 h 666"/>
                <a:gd name="T18" fmla="*/ 541 w 1269"/>
                <a:gd name="T19" fmla="*/ 18 h 666"/>
                <a:gd name="T20" fmla="*/ 384 w 1269"/>
                <a:gd name="T21" fmla="*/ 153 h 666"/>
                <a:gd name="T22" fmla="*/ 90 w 1269"/>
                <a:gd name="T23" fmla="*/ 153 h 666"/>
                <a:gd name="T24" fmla="*/ 90 w 1269"/>
                <a:gd name="T25" fmla="*/ 306 h 666"/>
                <a:gd name="T26" fmla="*/ 63 w 1269"/>
                <a:gd name="T27" fmla="*/ 513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9" h="666">
                  <a:moveTo>
                    <a:pt x="63" y="513"/>
                  </a:moveTo>
                  <a:cubicBezTo>
                    <a:pt x="144" y="609"/>
                    <a:pt x="258" y="464"/>
                    <a:pt x="326" y="422"/>
                  </a:cubicBezTo>
                  <a:cubicBezTo>
                    <a:pt x="340" y="517"/>
                    <a:pt x="431" y="603"/>
                    <a:pt x="522" y="637"/>
                  </a:cubicBezTo>
                  <a:cubicBezTo>
                    <a:pt x="600" y="666"/>
                    <a:pt x="771" y="634"/>
                    <a:pt x="757" y="515"/>
                  </a:cubicBezTo>
                  <a:cubicBezTo>
                    <a:pt x="811" y="509"/>
                    <a:pt x="880" y="548"/>
                    <a:pt x="938" y="553"/>
                  </a:cubicBezTo>
                  <a:cubicBezTo>
                    <a:pt x="1007" y="559"/>
                    <a:pt x="1117" y="543"/>
                    <a:pt x="1171" y="490"/>
                  </a:cubicBezTo>
                  <a:cubicBezTo>
                    <a:pt x="1269" y="392"/>
                    <a:pt x="1129" y="352"/>
                    <a:pt x="1070" y="318"/>
                  </a:cubicBezTo>
                  <a:cubicBezTo>
                    <a:pt x="1173" y="238"/>
                    <a:pt x="1151" y="80"/>
                    <a:pt x="1033" y="33"/>
                  </a:cubicBezTo>
                  <a:cubicBezTo>
                    <a:pt x="949" y="0"/>
                    <a:pt x="790" y="26"/>
                    <a:pt x="756" y="125"/>
                  </a:cubicBezTo>
                  <a:cubicBezTo>
                    <a:pt x="698" y="57"/>
                    <a:pt x="632" y="20"/>
                    <a:pt x="541" y="18"/>
                  </a:cubicBezTo>
                  <a:cubicBezTo>
                    <a:pt x="466" y="17"/>
                    <a:pt x="359" y="52"/>
                    <a:pt x="384" y="153"/>
                  </a:cubicBezTo>
                  <a:cubicBezTo>
                    <a:pt x="329" y="95"/>
                    <a:pt x="132" y="65"/>
                    <a:pt x="90" y="153"/>
                  </a:cubicBezTo>
                  <a:cubicBezTo>
                    <a:pt x="66" y="202"/>
                    <a:pt x="110" y="250"/>
                    <a:pt x="90" y="306"/>
                  </a:cubicBezTo>
                  <a:cubicBezTo>
                    <a:pt x="63" y="380"/>
                    <a:pt x="0" y="440"/>
                    <a:pt x="63" y="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F89B7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7252335" y="2865120"/>
            <a:ext cx="4530090" cy="142367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42206" y="0"/>
            <a:ext cx="12152737" cy="6832600"/>
            <a:chOff x="-42206" y="0"/>
            <a:chExt cx="12152737" cy="6832600"/>
          </a:xfrm>
        </p:grpSpPr>
        <p:sp>
          <p:nvSpPr>
            <p:cNvPr id="6" name="矩形 5"/>
            <p:cNvSpPr/>
            <p:nvPr userDrawn="1">
              <p:custDataLst>
                <p:tags r:id="rId3"/>
              </p:custDataLst>
            </p:nvPr>
          </p:nvSpPr>
          <p:spPr>
            <a:xfrm>
              <a:off x="248285" y="273050"/>
              <a:ext cx="116922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1064410" y="4966634"/>
              <a:ext cx="1046121" cy="18659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-42206" y="0"/>
              <a:ext cx="1780186" cy="114614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2134898">
            <a:off x="11072053" y="67852"/>
            <a:ext cx="942547" cy="9122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9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10980562" y="5448600"/>
            <a:ext cx="1211437" cy="1256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43544" y="5865185"/>
            <a:ext cx="1886656" cy="100142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1086747" y="5594400"/>
            <a:ext cx="1296437" cy="12564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-527050" y="2073275"/>
            <a:ext cx="13564311" cy="2655869"/>
            <a:chOff x="-527050" y="2073275"/>
            <a:chExt cx="13564311" cy="265586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145365" flipH="1">
              <a:off x="-1005205" y="2551430"/>
              <a:ext cx="2595880" cy="1639570"/>
            </a:xfrm>
            <a:prstGeom prst="foldedCorner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17454635">
              <a:off x="10747218" y="2439102"/>
              <a:ext cx="2610163" cy="19699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2422450" y="673438"/>
            <a:ext cx="7919290" cy="4506095"/>
            <a:chOff x="2422450" y="673438"/>
            <a:chExt cx="7919290" cy="4506095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422450" y="1678466"/>
              <a:ext cx="7347099" cy="35010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879651" y="1997525"/>
              <a:ext cx="6432697" cy="2862949"/>
            </a:xfrm>
            <a:prstGeom prst="rect">
              <a:avLst/>
            </a:prstGeom>
            <a:noFill/>
            <a:ln w="50800" cap="rnd">
              <a:solidFill>
                <a:schemeClr val="tx2"/>
              </a:solidFill>
              <a:prstDash val="dash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6522670" y="673438"/>
              <a:ext cx="3819070" cy="4230962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3917444" y="2929107"/>
            <a:ext cx="4357112" cy="674472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3917444" y="3640772"/>
            <a:ext cx="4357112" cy="931582"/>
          </a:xfrm>
        </p:spPr>
        <p:txBody>
          <a:bodyPr lIns="90000" tIns="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74700" y="-223520"/>
            <a:ext cx="11320780" cy="6471920"/>
            <a:chOff x="774700" y="-223520"/>
            <a:chExt cx="11320780" cy="6471920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774700" y="609600"/>
              <a:ext cx="10642600" cy="56388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7601736" y="-223520"/>
              <a:ext cx="4493744" cy="497840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42206" y="0"/>
            <a:ext cx="12152737" cy="6832600"/>
            <a:chOff x="-42206" y="0"/>
            <a:chExt cx="12152737" cy="6832600"/>
          </a:xfrm>
        </p:grpSpPr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>
              <a:off x="248285" y="273050"/>
              <a:ext cx="116922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1064410" y="4966634"/>
              <a:ext cx="1046121" cy="186596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-42206" y="0"/>
              <a:ext cx="1780186" cy="114614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71.xml"/><Relationship Id="rId23" Type="http://schemas.openxmlformats.org/officeDocument/2006/relationships/tags" Target="../tags/tag170.xml"/><Relationship Id="rId22" Type="http://schemas.openxmlformats.org/officeDocument/2006/relationships/tags" Target="../tags/tag169.xml"/><Relationship Id="rId21" Type="http://schemas.openxmlformats.org/officeDocument/2006/relationships/tags" Target="../tags/tag168.xml"/><Relationship Id="rId20" Type="http://schemas.openxmlformats.org/officeDocument/2006/relationships/tags" Target="../tags/tag167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66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03.xml"/><Relationship Id="rId4" Type="http://schemas.openxmlformats.org/officeDocument/2006/relationships/image" Target="../media/image41.png"/><Relationship Id="rId3" Type="http://schemas.microsoft.com/office/2007/relationships/hdphoto" Target="../media/image40.wdp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07.xml"/><Relationship Id="rId1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08.xml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09.xml"/><Relationship Id="rId1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10.xml"/><Relationship Id="rId1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15.xml"/><Relationship Id="rId2" Type="http://schemas.openxmlformats.org/officeDocument/2006/relationships/image" Target="../media/image46.jpeg"/><Relationship Id="rId1" Type="http://schemas.openxmlformats.org/officeDocument/2006/relationships/tags" Target="../tags/tag21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18.xml"/><Relationship Id="rId4" Type="http://schemas.microsoft.com/office/2007/relationships/hdphoto" Target="../media/image50.wdp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7" Type="http://schemas.openxmlformats.org/officeDocument/2006/relationships/slideLayout" Target="../slideLayouts/slideLayout6.xml"/><Relationship Id="rId16" Type="http://schemas.openxmlformats.org/officeDocument/2006/relationships/tags" Target="../tags/tag189.xml"/><Relationship Id="rId15" Type="http://schemas.openxmlformats.org/officeDocument/2006/relationships/image" Target="../media/image14.png"/><Relationship Id="rId14" Type="http://schemas.openxmlformats.org/officeDocument/2006/relationships/tags" Target="../tags/tag188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7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94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19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96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19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jpeg"/><Relationship Id="rId8" Type="http://schemas.openxmlformats.org/officeDocument/2006/relationships/image" Target="../media/image28.jpe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33.jpeg"/><Relationship Id="rId12" Type="http://schemas.openxmlformats.org/officeDocument/2006/relationships/image" Target="../media/image32.png"/><Relationship Id="rId11" Type="http://schemas.openxmlformats.org/officeDocument/2006/relationships/image" Target="../media/image31.jpeg"/><Relationship Id="rId10" Type="http://schemas.openxmlformats.org/officeDocument/2006/relationships/image" Target="../media/image30.jpe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20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tags" Target="../tags/tag20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7" Type="http://schemas.openxmlformats.org/officeDocument/2006/relationships/slideLayout" Target="../slideLayouts/slideLayout18.xml"/><Relationship Id="rId26" Type="http://schemas.openxmlformats.org/officeDocument/2006/relationships/tags" Target="../tags/tag202.xml"/><Relationship Id="rId25" Type="http://schemas.microsoft.com/office/2007/relationships/diagramDrawing" Target="../diagrams/drawing5.xml"/><Relationship Id="rId24" Type="http://schemas.openxmlformats.org/officeDocument/2006/relationships/diagramColors" Target="../diagrams/colors5.xml"/><Relationship Id="rId23" Type="http://schemas.openxmlformats.org/officeDocument/2006/relationships/diagramQuickStyle" Target="../diagrams/quickStyle5.xml"/><Relationship Id="rId22" Type="http://schemas.openxmlformats.org/officeDocument/2006/relationships/diagramLayout" Target="../diagrams/layout5.xml"/><Relationship Id="rId21" Type="http://schemas.openxmlformats.org/officeDocument/2006/relationships/diagramData" Target="../diagrams/data5.xml"/><Relationship Id="rId20" Type="http://schemas.microsoft.com/office/2007/relationships/diagramDrawing" Target="../diagrams/drawing4.xml"/><Relationship Id="rId2" Type="http://schemas.openxmlformats.org/officeDocument/2006/relationships/diagramLayout" Target="../diagrams/layout1.xml"/><Relationship Id="rId19" Type="http://schemas.openxmlformats.org/officeDocument/2006/relationships/diagramColors" Target="../diagrams/colors4.xml"/><Relationship Id="rId18" Type="http://schemas.openxmlformats.org/officeDocument/2006/relationships/diagramQuickStyle" Target="../diagrams/quickStyle4.xml"/><Relationship Id="rId17" Type="http://schemas.openxmlformats.org/officeDocument/2006/relationships/diagramLayout" Target="../diagrams/layout4.xml"/><Relationship Id="rId16" Type="http://schemas.openxmlformats.org/officeDocument/2006/relationships/diagramData" Target="../diagrams/data4.xml"/><Relationship Id="rId15" Type="http://schemas.microsoft.com/office/2007/relationships/diagramDrawing" Target="../diagrams/drawing3.xml"/><Relationship Id="rId14" Type="http://schemas.openxmlformats.org/officeDocument/2006/relationships/diagramColors" Target="../diagrams/colors3.xml"/><Relationship Id="rId13" Type="http://schemas.openxmlformats.org/officeDocument/2006/relationships/diagramQuickStyle" Target="../diagrams/quickStyle3.xml"/><Relationship Id="rId12" Type="http://schemas.openxmlformats.org/officeDocument/2006/relationships/diagramLayout" Target="../diagrams/layout3.xml"/><Relationship Id="rId11" Type="http://schemas.openxmlformats.org/officeDocument/2006/relationships/diagramData" Target="../diagrams/data3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540500" y="2800350"/>
            <a:ext cx="5398135" cy="2114550"/>
          </a:xfrm>
        </p:spPr>
        <p:txBody>
          <a:bodyPr/>
          <a:lstStyle/>
          <a:p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珍爱生命</a:t>
            </a:r>
            <a:br>
              <a:rPr lang="zh-CN" altLang="en-US" sz="66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</a:br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远离毒品</a:t>
            </a:r>
            <a:endParaRPr lang="zh-CN" altLang="en-US" sz="66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7518400" y="5804535"/>
            <a:ext cx="4686935" cy="618490"/>
          </a:xfrm>
        </p:spPr>
        <p:txBody>
          <a:bodyPr/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冯家湾小学毒品预防教育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1665" y="473710"/>
            <a:ext cx="5784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/>
              <a:t>吸毒的表现</a:t>
            </a:r>
            <a:endParaRPr lang="zh-CN" altLang="en-US" sz="4400" b="1"/>
          </a:p>
        </p:txBody>
      </p:sp>
      <p:grpSp>
        <p:nvGrpSpPr>
          <p:cNvPr id="3" name="组合 2"/>
          <p:cNvGrpSpPr/>
          <p:nvPr/>
        </p:nvGrpSpPr>
        <p:grpSpPr>
          <a:xfrm>
            <a:off x="1200785" y="1515110"/>
            <a:ext cx="4139565" cy="3921125"/>
            <a:chOff x="1573285" y="1518764"/>
            <a:chExt cx="3211503" cy="3221430"/>
          </a:xfrm>
        </p:grpSpPr>
        <p:grpSp>
          <p:nvGrpSpPr>
            <p:cNvPr id="4" name="组合 3"/>
            <p:cNvGrpSpPr/>
            <p:nvPr/>
          </p:nvGrpSpPr>
          <p:grpSpPr>
            <a:xfrm>
              <a:off x="1573285" y="1518764"/>
              <a:ext cx="3211503" cy="3221430"/>
              <a:chOff x="1573285" y="1518764"/>
              <a:chExt cx="3211503" cy="322143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73285" y="1518764"/>
                <a:ext cx="3211503" cy="3221430"/>
              </a:xfrm>
              <a:prstGeom prst="rect">
                <a:avLst/>
              </a:prstGeom>
            </p:spPr>
          </p:pic>
          <p:sp>
            <p:nvSpPr>
              <p:cNvPr id="7" name="椭圆 6"/>
              <p:cNvSpPr/>
              <p:nvPr/>
            </p:nvSpPr>
            <p:spPr>
              <a:xfrm>
                <a:off x="1804133" y="1754576"/>
                <a:ext cx="2749807" cy="27498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pic>
          <p:nvPicPr>
            <p:cNvPr id="8" name="Picture 4" descr="lhh_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8543" b="90486" l="3429" r="46857">
                          <a14:foregroundMark x1="20429" y1="28543" x2="23857" y2="30364"/>
                          <a14:foregroundMark x1="44857" y1="63563" x2="44714" y2="70850"/>
                          <a14:foregroundMark x1="44714" y1="70850" x2="44571" y2="71255"/>
                          <a14:foregroundMark x1="29429" y1="85830" x2="29000" y2="85425"/>
                          <a14:foregroundMark x1="3429" y1="67409" x2="6714" y2="74494"/>
                          <a14:foregroundMark x1="6714" y1="74494" x2="6714" y2="74696"/>
                          <a14:foregroundMark x1="46857" y1="63563" x2="46571" y2="649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334" t="24648" r="52287" b="1911"/>
            <a:stretch>
              <a:fillRect/>
            </a:stretch>
          </p:blipFill>
          <p:spPr bwMode="auto">
            <a:xfrm>
              <a:off x="1915814" y="1740055"/>
              <a:ext cx="2481944" cy="2778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6405880" y="1379855"/>
            <a:ext cx="4104640" cy="4057015"/>
            <a:chOff x="5145191" y="1533285"/>
            <a:chExt cx="3211503" cy="322143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5191" y="1533285"/>
              <a:ext cx="3211503" cy="3221430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5376039" y="1769097"/>
              <a:ext cx="2749807" cy="27498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6" name="Picture 4" descr="lhh_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061" b="69231" l="53429" r="98000">
                          <a14:foregroundMark x1="78571" y1="6073" x2="82714" y2="5263"/>
                          <a14:foregroundMark x1="53714" y1="34818" x2="53429" y2="46964"/>
                          <a14:foregroundMark x1="95571" y1="35425" x2="95571" y2="44534"/>
                          <a14:foregroundMark x1="75429" y1="65789" x2="81571" y2="69231"/>
                          <a14:foregroundMark x1="60286" y1="33806" x2="68571" y2="29555"/>
                          <a14:foregroundMark x1="96857" y1="46761" x2="98000" y2="461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57" b="26552"/>
            <a:stretch>
              <a:fillRect/>
            </a:stretch>
          </p:blipFill>
          <p:spPr bwMode="auto">
            <a:xfrm>
              <a:off x="5449797" y="1815937"/>
              <a:ext cx="2384213" cy="2627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>
            <p:custDataLst>
              <p:tags r:id="rId1"/>
            </p:custDataLst>
          </p:nvPr>
        </p:nvSpPr>
        <p:spPr>
          <a:xfrm>
            <a:off x="5532926" y="2154407"/>
            <a:ext cx="1127232" cy="110799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03</a:t>
            </a:r>
            <a:endParaRPr lang="en-US" altLang="zh-CN" sz="6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926205" y="3262630"/>
            <a:ext cx="4338955" cy="1110615"/>
          </a:xfrm>
        </p:spPr>
        <p:txBody>
          <a:bodyPr>
            <a:noAutofit/>
          </a:bodyPr>
          <a:lstStyle/>
          <a:p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毒品的危害</a:t>
            </a:r>
            <a:endParaRPr lang="zh-CN" altLang="en-US" sz="600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1980" y="652145"/>
            <a:ext cx="4324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吸毒对身心</a:t>
            </a:r>
            <a:r>
              <a:rPr lang="zh-CN" altLang="en-US" sz="4000"/>
              <a:t>的危害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1102995" y="1701800"/>
            <a:ext cx="644334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（1）吸毒对身体的毒性作用，通常伴有机体的功能失调和组织病理变化。中毒得主要特征有：嗜睡、感觉迟钝、运动失调、幻觉、妄想、定向障碍等。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2）戒断反应：是一种具有潜在致命危险的身心损害，通常在突然终止用药或减少用药剂量后发生。许多吸毒者在没有经济来源购毒、吸毒的情况下，或死于严重的身体戒断反应引起的各种并发症，或由于痛苦难忍而自杀身亡。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（3）精神障碍与变态；最常见的是出现幻觉和思维障碍，他们只围绕毒品转，甚至为吸毒精神失常而丧失人性。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（4）感染性疾病：静脉注射毒品给滥用者带来感染性合并症，最常见的有化脓性感染和乙形肝炎，及令人担忧的艾滋病问题。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340" y="1927225"/>
            <a:ext cx="4024630" cy="44361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1980" y="652145"/>
            <a:ext cx="4324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吸毒对个人</a:t>
            </a:r>
            <a:r>
              <a:rPr lang="zh-CN" altLang="en-US" sz="4000"/>
              <a:t>的危害</a:t>
            </a:r>
            <a:endParaRPr lang="zh-CN" altLang="en-US" sz="4000"/>
          </a:p>
        </p:txBody>
      </p:sp>
      <p:grpSp>
        <p:nvGrpSpPr>
          <p:cNvPr id="3" name="组合 2"/>
          <p:cNvGrpSpPr/>
          <p:nvPr/>
        </p:nvGrpSpPr>
        <p:grpSpPr>
          <a:xfrm>
            <a:off x="1898015" y="1939290"/>
            <a:ext cx="3037987" cy="4058285"/>
            <a:chOff x="8438" y="2073"/>
            <a:chExt cx="3885" cy="4571"/>
          </a:xfrm>
        </p:grpSpPr>
        <p:grpSp>
          <p:nvGrpSpPr>
            <p:cNvPr id="19" name="Group 33"/>
            <p:cNvGrpSpPr/>
            <p:nvPr/>
          </p:nvGrpSpPr>
          <p:grpSpPr>
            <a:xfrm>
              <a:off x="8438" y="2073"/>
              <a:ext cx="3865" cy="608"/>
              <a:chOff x="5120500" y="2256183"/>
              <a:chExt cx="3273083" cy="515155"/>
            </a:xfrm>
          </p:grpSpPr>
          <p:sp>
            <p:nvSpPr>
              <p:cNvPr id="20" name="Pentagon 3"/>
              <p:cNvSpPr/>
              <p:nvPr/>
            </p:nvSpPr>
            <p:spPr>
              <a:xfrm>
                <a:off x="5120500" y="2256184"/>
                <a:ext cx="3273083" cy="51515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摧毁健康</a:t>
                </a:r>
                <a:endParaRPr lang="zh-CN" altLang="en-US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ectangle 8"/>
              <p:cNvSpPr/>
              <p:nvPr/>
            </p:nvSpPr>
            <p:spPr>
              <a:xfrm>
                <a:off x="5128064" y="2256183"/>
                <a:ext cx="464234" cy="51515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34"/>
            <p:cNvGrpSpPr/>
            <p:nvPr/>
          </p:nvGrpSpPr>
          <p:grpSpPr>
            <a:xfrm>
              <a:off x="8438" y="3063"/>
              <a:ext cx="3865" cy="608"/>
              <a:chOff x="5128064" y="3095119"/>
              <a:chExt cx="3273083" cy="515155"/>
            </a:xfrm>
          </p:grpSpPr>
          <p:sp>
            <p:nvSpPr>
              <p:cNvPr id="23" name="Pentagon 5"/>
              <p:cNvSpPr/>
              <p:nvPr/>
            </p:nvSpPr>
            <p:spPr>
              <a:xfrm>
                <a:off x="5128064" y="3095119"/>
                <a:ext cx="3273083" cy="515154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  <a:buClrTx/>
                  <a:buSzTx/>
                  <a:buFontTx/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心里变态</a:t>
                </a:r>
                <a:endParaRPr lang="zh-CN" altLang="en-US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9"/>
              <p:cNvSpPr/>
              <p:nvPr/>
            </p:nvSpPr>
            <p:spPr>
              <a:xfrm>
                <a:off x="5128064" y="3095119"/>
                <a:ext cx="464234" cy="51515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Group 35"/>
            <p:cNvGrpSpPr/>
            <p:nvPr/>
          </p:nvGrpSpPr>
          <p:grpSpPr>
            <a:xfrm>
              <a:off x="8438" y="4054"/>
              <a:ext cx="3865" cy="608"/>
              <a:chOff x="5120500" y="3934054"/>
              <a:chExt cx="3273083" cy="515155"/>
            </a:xfrm>
          </p:grpSpPr>
          <p:sp>
            <p:nvSpPr>
              <p:cNvPr id="26" name="Pentagon 6"/>
              <p:cNvSpPr/>
              <p:nvPr/>
            </p:nvSpPr>
            <p:spPr>
              <a:xfrm>
                <a:off x="5120500" y="3934054"/>
                <a:ext cx="3273083" cy="51515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  <a:buClrTx/>
                  <a:buSzTx/>
                  <a:buFontTx/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精神失常</a:t>
                </a:r>
                <a:endParaRPr lang="zh-CN" altLang="en-US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ectangle 10"/>
              <p:cNvSpPr/>
              <p:nvPr/>
            </p:nvSpPr>
            <p:spPr>
              <a:xfrm>
                <a:off x="5128064" y="3934054"/>
                <a:ext cx="464234" cy="51515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36"/>
            <p:cNvGrpSpPr/>
            <p:nvPr/>
          </p:nvGrpSpPr>
          <p:grpSpPr>
            <a:xfrm>
              <a:off x="8447" y="5045"/>
              <a:ext cx="3876" cy="608"/>
              <a:chOff x="5128064" y="4772988"/>
              <a:chExt cx="3282023" cy="515156"/>
            </a:xfrm>
          </p:grpSpPr>
          <p:sp>
            <p:nvSpPr>
              <p:cNvPr id="29" name="Pentagon 7"/>
              <p:cNvSpPr/>
              <p:nvPr/>
            </p:nvSpPr>
            <p:spPr>
              <a:xfrm>
                <a:off x="5137004" y="4772990"/>
                <a:ext cx="3273083" cy="515154"/>
              </a:xfrm>
              <a:prstGeom prst="homePlat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  <a:buClrTx/>
                  <a:buSzTx/>
                  <a:buFontTx/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备受歧视</a:t>
                </a:r>
                <a:endParaRPr lang="zh-CN" altLang="en-US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Rectangle 11"/>
              <p:cNvSpPr/>
              <p:nvPr/>
            </p:nvSpPr>
            <p:spPr>
              <a:xfrm>
                <a:off x="5128064" y="4772988"/>
                <a:ext cx="464234" cy="51515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" name="Group 33"/>
            <p:cNvGrpSpPr/>
            <p:nvPr/>
          </p:nvGrpSpPr>
          <p:grpSpPr>
            <a:xfrm>
              <a:off x="8438" y="6036"/>
              <a:ext cx="3865" cy="608"/>
              <a:chOff x="5150893" y="2094708"/>
              <a:chExt cx="3273083" cy="515155"/>
            </a:xfrm>
          </p:grpSpPr>
          <p:sp>
            <p:nvSpPr>
              <p:cNvPr id="33" name="Pentagon 3"/>
              <p:cNvSpPr/>
              <p:nvPr/>
            </p:nvSpPr>
            <p:spPr>
              <a:xfrm>
                <a:off x="5150893" y="2094709"/>
                <a:ext cx="3273083" cy="51515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走上绝路</a:t>
                </a:r>
                <a:endParaRPr lang="zh-CN" altLang="en-US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Rectangle 8"/>
              <p:cNvSpPr/>
              <p:nvPr/>
            </p:nvSpPr>
            <p:spPr>
              <a:xfrm>
                <a:off x="5167555" y="2094708"/>
                <a:ext cx="464234" cy="51515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4" name="图片 3" descr="图片包含 文字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335" y="1167130"/>
            <a:ext cx="4994910" cy="500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1980" y="652145"/>
            <a:ext cx="4324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吸毒对家庭</a:t>
            </a:r>
            <a:r>
              <a:rPr lang="zh-CN" altLang="en-US" sz="4000"/>
              <a:t>的危害</a:t>
            </a:r>
            <a:endParaRPr lang="zh-CN" altLang="en-US" sz="4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395" y="1190625"/>
            <a:ext cx="4653915" cy="465391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00250" y="2117725"/>
            <a:ext cx="3164840" cy="3270250"/>
            <a:chOff x="8447" y="2073"/>
            <a:chExt cx="3864" cy="3580"/>
          </a:xfrm>
        </p:grpSpPr>
        <p:grpSp>
          <p:nvGrpSpPr>
            <p:cNvPr id="6" name="Group 33"/>
            <p:cNvGrpSpPr/>
            <p:nvPr/>
          </p:nvGrpSpPr>
          <p:grpSpPr>
            <a:xfrm>
              <a:off x="8447" y="2073"/>
              <a:ext cx="3865" cy="608"/>
              <a:chOff x="5128064" y="2256183"/>
              <a:chExt cx="3273083" cy="515155"/>
            </a:xfrm>
          </p:grpSpPr>
          <p:sp>
            <p:nvSpPr>
              <p:cNvPr id="7" name="Pentagon 3"/>
              <p:cNvSpPr/>
              <p:nvPr/>
            </p:nvSpPr>
            <p:spPr>
              <a:xfrm>
                <a:off x="5128064" y="2256184"/>
                <a:ext cx="3273083" cy="51515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倾家荡产</a:t>
                </a:r>
                <a:endParaRPr lang="zh-CN" altLang="en-US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Rectangle 8"/>
              <p:cNvSpPr/>
              <p:nvPr/>
            </p:nvSpPr>
            <p:spPr>
              <a:xfrm>
                <a:off x="5128064" y="2256183"/>
                <a:ext cx="464234" cy="51515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34"/>
            <p:cNvGrpSpPr/>
            <p:nvPr/>
          </p:nvGrpSpPr>
          <p:grpSpPr>
            <a:xfrm>
              <a:off x="8447" y="3063"/>
              <a:ext cx="3865" cy="608"/>
              <a:chOff x="5128064" y="3095119"/>
              <a:chExt cx="3273083" cy="515155"/>
            </a:xfrm>
          </p:grpSpPr>
          <p:sp>
            <p:nvSpPr>
              <p:cNvPr id="10" name="Pentagon 5"/>
              <p:cNvSpPr/>
              <p:nvPr/>
            </p:nvSpPr>
            <p:spPr>
              <a:xfrm>
                <a:off x="5128064" y="3095119"/>
                <a:ext cx="3273083" cy="515154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妻离子散</a:t>
                </a:r>
                <a:endParaRPr lang="en-GB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Rectangle 9"/>
              <p:cNvSpPr/>
              <p:nvPr/>
            </p:nvSpPr>
            <p:spPr>
              <a:xfrm>
                <a:off x="5128064" y="3095119"/>
                <a:ext cx="464234" cy="51515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35"/>
            <p:cNvGrpSpPr/>
            <p:nvPr/>
          </p:nvGrpSpPr>
          <p:grpSpPr>
            <a:xfrm>
              <a:off x="8447" y="4054"/>
              <a:ext cx="3865" cy="608"/>
              <a:chOff x="5128064" y="3934054"/>
              <a:chExt cx="3273083" cy="515155"/>
            </a:xfrm>
          </p:grpSpPr>
          <p:sp>
            <p:nvSpPr>
              <p:cNvPr id="13" name="Pentagon 6"/>
              <p:cNvSpPr/>
              <p:nvPr/>
            </p:nvSpPr>
            <p:spPr>
              <a:xfrm>
                <a:off x="5128064" y="3934054"/>
                <a:ext cx="3273083" cy="51515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家破人亡</a:t>
                </a:r>
                <a:endParaRPr lang="en-GB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Rectangle 10"/>
              <p:cNvSpPr/>
              <p:nvPr/>
            </p:nvSpPr>
            <p:spPr>
              <a:xfrm>
                <a:off x="5128064" y="3934054"/>
                <a:ext cx="464234" cy="51515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36"/>
            <p:cNvGrpSpPr/>
            <p:nvPr/>
          </p:nvGrpSpPr>
          <p:grpSpPr>
            <a:xfrm>
              <a:off x="8447" y="5045"/>
              <a:ext cx="3865" cy="608"/>
              <a:chOff x="5128064" y="4772988"/>
              <a:chExt cx="3273084" cy="515156"/>
            </a:xfrm>
          </p:grpSpPr>
          <p:sp>
            <p:nvSpPr>
              <p:cNvPr id="16" name="Pentagon 7"/>
              <p:cNvSpPr/>
              <p:nvPr/>
            </p:nvSpPr>
            <p:spPr>
              <a:xfrm>
                <a:off x="5128065" y="4772990"/>
                <a:ext cx="3273083" cy="515154"/>
              </a:xfrm>
              <a:prstGeom prst="homePlat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危机后代</a:t>
                </a:r>
                <a:endParaRPr lang="en-GB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Rectangle 11"/>
              <p:cNvSpPr/>
              <p:nvPr/>
            </p:nvSpPr>
            <p:spPr>
              <a:xfrm>
                <a:off x="5128064" y="4772988"/>
                <a:ext cx="464234" cy="51515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1980" y="652145"/>
            <a:ext cx="4324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吸毒对社会</a:t>
            </a:r>
            <a:r>
              <a:rPr lang="zh-CN" altLang="en-US" sz="4000"/>
              <a:t>的危害</a:t>
            </a:r>
            <a:endParaRPr lang="zh-CN" altLang="en-US" sz="4000"/>
          </a:p>
        </p:txBody>
      </p:sp>
      <p:grpSp>
        <p:nvGrpSpPr>
          <p:cNvPr id="17" name="组合 16"/>
          <p:cNvGrpSpPr/>
          <p:nvPr/>
        </p:nvGrpSpPr>
        <p:grpSpPr>
          <a:xfrm>
            <a:off x="1957705" y="2082165"/>
            <a:ext cx="2969260" cy="3446780"/>
            <a:chOff x="8447" y="2073"/>
            <a:chExt cx="3864" cy="3580"/>
          </a:xfrm>
        </p:grpSpPr>
        <p:grpSp>
          <p:nvGrpSpPr>
            <p:cNvPr id="4" name="Group 33"/>
            <p:cNvGrpSpPr/>
            <p:nvPr/>
          </p:nvGrpSpPr>
          <p:grpSpPr>
            <a:xfrm>
              <a:off x="8447" y="2073"/>
              <a:ext cx="3865" cy="608"/>
              <a:chOff x="5128064" y="2256183"/>
              <a:chExt cx="3273083" cy="515155"/>
            </a:xfrm>
          </p:grpSpPr>
          <p:sp>
            <p:nvSpPr>
              <p:cNvPr id="5" name="Pentagon 3"/>
              <p:cNvSpPr/>
              <p:nvPr/>
            </p:nvSpPr>
            <p:spPr>
              <a:xfrm>
                <a:off x="5128064" y="2256184"/>
                <a:ext cx="3273083" cy="515154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偷盗抢劫</a:t>
                </a:r>
                <a:endParaRPr lang="en-GB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Rectangle 8"/>
              <p:cNvSpPr/>
              <p:nvPr/>
            </p:nvSpPr>
            <p:spPr>
              <a:xfrm>
                <a:off x="5128064" y="2256183"/>
                <a:ext cx="464234" cy="51515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34"/>
            <p:cNvGrpSpPr/>
            <p:nvPr/>
          </p:nvGrpSpPr>
          <p:grpSpPr>
            <a:xfrm>
              <a:off x="8447" y="3063"/>
              <a:ext cx="3865" cy="608"/>
              <a:chOff x="5128064" y="3095116"/>
              <a:chExt cx="3273083" cy="515158"/>
            </a:xfrm>
          </p:grpSpPr>
          <p:sp>
            <p:nvSpPr>
              <p:cNvPr id="8" name="Pentagon 5"/>
              <p:cNvSpPr/>
              <p:nvPr/>
            </p:nvSpPr>
            <p:spPr>
              <a:xfrm>
                <a:off x="5128064" y="3095116"/>
                <a:ext cx="3273083" cy="515154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杀人放火</a:t>
                </a:r>
                <a:endParaRPr lang="en-GB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Rectangle 9"/>
              <p:cNvSpPr/>
              <p:nvPr/>
            </p:nvSpPr>
            <p:spPr>
              <a:xfrm>
                <a:off x="5128064" y="3095119"/>
                <a:ext cx="464234" cy="51515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35"/>
            <p:cNvGrpSpPr/>
            <p:nvPr/>
          </p:nvGrpSpPr>
          <p:grpSpPr>
            <a:xfrm>
              <a:off x="8447" y="4054"/>
              <a:ext cx="3865" cy="608"/>
              <a:chOff x="5128064" y="3934054"/>
              <a:chExt cx="3273083" cy="515155"/>
            </a:xfrm>
          </p:grpSpPr>
          <p:sp>
            <p:nvSpPr>
              <p:cNvPr id="11" name="Pentagon 6"/>
              <p:cNvSpPr/>
              <p:nvPr/>
            </p:nvSpPr>
            <p:spPr>
              <a:xfrm>
                <a:off x="5128064" y="3934054"/>
                <a:ext cx="3273083" cy="515154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传播疾病</a:t>
                </a:r>
                <a:endParaRPr lang="en-GB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Rectangle 10"/>
              <p:cNvSpPr/>
              <p:nvPr/>
            </p:nvSpPr>
            <p:spPr>
              <a:xfrm>
                <a:off x="5128064" y="3934054"/>
                <a:ext cx="464234" cy="51515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36"/>
            <p:cNvGrpSpPr/>
            <p:nvPr/>
          </p:nvGrpSpPr>
          <p:grpSpPr>
            <a:xfrm>
              <a:off x="8447" y="5045"/>
              <a:ext cx="3865" cy="608"/>
              <a:chOff x="5128064" y="4772988"/>
              <a:chExt cx="3273084" cy="515156"/>
            </a:xfrm>
          </p:grpSpPr>
          <p:sp>
            <p:nvSpPr>
              <p:cNvPr id="14" name="Pentagon 7"/>
              <p:cNvSpPr/>
              <p:nvPr/>
            </p:nvSpPr>
            <p:spPr>
              <a:xfrm>
                <a:off x="5128065" y="4772990"/>
                <a:ext cx="3273083" cy="515154"/>
              </a:xfrm>
              <a:prstGeom prst="homePlat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累及他人</a:t>
                </a:r>
                <a:endParaRPr lang="en-GB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1"/>
              <p:cNvSpPr/>
              <p:nvPr/>
            </p:nvSpPr>
            <p:spPr>
              <a:xfrm>
                <a:off x="5128064" y="4772988"/>
                <a:ext cx="464234" cy="51515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>
                  <a:lnSpc>
                    <a:spcPct val="120000"/>
                  </a:lnSpc>
                </a:pPr>
                <a:endParaRPr lang="en-GB" sz="14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3" name="Picture 5" descr="lhh_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485" y="1153795"/>
            <a:ext cx="4067944" cy="496465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>
            <p:custDataLst>
              <p:tags r:id="rId1"/>
            </p:custDataLst>
          </p:nvPr>
        </p:nvSpPr>
        <p:spPr>
          <a:xfrm>
            <a:off x="5532926" y="2154407"/>
            <a:ext cx="1127232" cy="110799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04</a:t>
            </a:r>
            <a:endParaRPr lang="en-US" altLang="zh-CN" sz="6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926205" y="3262630"/>
            <a:ext cx="4338955" cy="1110615"/>
          </a:xfrm>
        </p:spPr>
        <p:txBody>
          <a:bodyPr>
            <a:noAutofit/>
          </a:bodyPr>
          <a:lstStyle/>
          <a:p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毒品的预防</a:t>
            </a:r>
            <a:endParaRPr lang="zh-CN" altLang="en-US" sz="600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5427980" y="1499235"/>
            <a:ext cx="633285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接受毒品基本知识和禁毒法律法规教育，了解毒品的危害，懂得“吸毒一口，掉入虎口”的道理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树立正确的人生观，不盲目追求享受，寻求刺激，赶时髦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不听信毒品能治病，毒品能解脱烦恼和痛苦，毒品能给人带来快乐等各种花言巧语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不结交有吸毒、贩毒行为的人。如发现亲朋好友中有吸、贩毒行为的人，一要劝阻，二要远离，三要报告公安机关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、养成良好的行为，杜绝吸烟饮酒等不良嗜好，不涉足青少年不宜进入的场所，决不吸食毒品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即使自己在不知情的情况下，被引诱、欺骗吸毒一次，也要珍惜自己的生命，不再吸第二次！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sym typeface="+mn-ea"/>
            </a:endParaRPr>
          </a:p>
        </p:txBody>
      </p:sp>
      <p:pic>
        <p:nvPicPr>
          <p:cNvPr id="1026" name="Picture 2" descr="http://jiangsu.china.com.cn/uploadfile/2016/0204/14545573429071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5" y="1979295"/>
            <a:ext cx="4508500" cy="324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942975" y="438150"/>
            <a:ext cx="42716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如何预防毒品？</a:t>
            </a:r>
            <a:endParaRPr lang="zh-CN" altLang="en-US" sz="40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42365" y="479425"/>
            <a:ext cx="7456170" cy="1316355"/>
          </a:xfrm>
        </p:spPr>
        <p:txBody>
          <a:bodyPr>
            <a:noAutofit/>
          </a:bodyPr>
          <a:lstStyle/>
          <a:p>
            <a:r>
              <a:rPr lang="zh-CN" altLang="en-US" sz="4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张海山锐谐体" pitchFamily="2" charset="-122"/>
                <a:ea typeface="张海山锐谐体" pitchFamily="2" charset="-122"/>
                <a:sym typeface="+mn-ea"/>
              </a:rPr>
              <a:t>思考一下</a:t>
            </a:r>
            <a:endParaRPr lang="zh-CN" altLang="en-US" sz="4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张海山锐谐体" pitchFamily="2" charset="-122"/>
              <a:ea typeface="张海山锐谐体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4190" y="1795780"/>
            <a:ext cx="88633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某社区的吴某，他明知道自己居住的小区里有几个吸毒者却视而不见，他说：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这又不关我的事，我管他干嘛？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但过了一段时间，他痛苦地发现，自己上中学的儿子成了毒品的俘虏，儿子的身体也从以前的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体健如牛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逐渐变成了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骨瘦如柴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仔细思考以下问题：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）别人吸毒，真的不管我们的事吗？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）如果发现别人吸毒、涉毒，你应该怎么办？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）当有人像你提供毒品的时候，你该怎么做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210" y="864870"/>
            <a:ext cx="5207635" cy="51288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66"/>
          <a:stretch>
            <a:fillRect/>
          </a:stretch>
        </p:blipFill>
        <p:spPr>
          <a:xfrm>
            <a:off x="1254760" y="337185"/>
            <a:ext cx="4295775" cy="67265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36995" y="1927860"/>
            <a:ext cx="4888230" cy="279971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8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珍爱生命</a:t>
            </a:r>
            <a:endParaRPr lang="zh-CN" altLang="en-US" sz="8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8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远离    品</a:t>
            </a:r>
            <a:endParaRPr lang="zh-CN" altLang="en-US" sz="8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4" name="PA_图片 6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021" b="84220" l="56958" r="79207">
                        <a14:foregroundMark x1="65615" y1="37564" x2="73625" y2="36192"/>
                        <a14:foregroundMark x1="58010" y1="47684" x2="58738" y2="59691"/>
                        <a14:foregroundMark x1="62460" y1="48885" x2="72573" y2="43911"/>
                        <a14:foregroundMark x1="65129" y1="42710" x2="70874" y2="82676"/>
                        <a14:foregroundMark x1="70874" y1="82676" x2="70955" y2="83019"/>
                        <a14:foregroundMark x1="69903" y1="39623" x2="68447" y2="70326"/>
                        <a14:foregroundMark x1="68447" y1="70326" x2="66181" y2="82847"/>
                        <a14:foregroundMark x1="74838" y1="48199" x2="76214" y2="79931"/>
                        <a14:foregroundMark x1="74029" y1="63808" x2="72492" y2="78388"/>
                        <a14:foregroundMark x1="73301" y1="80617" x2="64078" y2="82847"/>
                        <a14:foregroundMark x1="64078" y1="82847" x2="58172" y2="68439"/>
                        <a14:foregroundMark x1="58172" y1="68439" x2="56958" y2="49571"/>
                        <a14:foregroundMark x1="56958" y1="49571" x2="57120" y2="48370"/>
                        <a14:foregroundMark x1="57686" y1="53173" x2="63430" y2="73413"/>
                        <a14:foregroundMark x1="59223" y1="52487" x2="66019" y2="80274"/>
                        <a14:foregroundMark x1="56958" y1="58491" x2="57443" y2="61407"/>
                        <a14:foregroundMark x1="59142" y1="48885" x2="74191" y2="39794"/>
                        <a14:foregroundMark x1="63430" y1="44254" x2="70955" y2="39794"/>
                        <a14:foregroundMark x1="65534" y1="40652" x2="66828" y2="42367"/>
                        <a14:foregroundMark x1="64159" y1="52144" x2="67880" y2="70497"/>
                        <a14:foregroundMark x1="67880" y1="70497" x2="67961" y2="71355"/>
                        <a14:foregroundMark x1="70631" y1="49228" x2="68123" y2="67410"/>
                        <a14:foregroundMark x1="68123" y1="67410" x2="68123" y2="67581"/>
                        <a14:foregroundMark x1="72411" y1="48714" x2="72411" y2="71355"/>
                        <a14:foregroundMark x1="71117" y1="47513" x2="73706" y2="46141"/>
                        <a14:foregroundMark x1="73867" y1="52487" x2="76133" y2="52830"/>
                        <a14:foregroundMark x1="76699" y1="60206" x2="77994" y2="72727"/>
                        <a14:foregroundMark x1="78964" y1="67753" x2="79288" y2="72041"/>
                        <a14:foregroundMark x1="75000" y1="75472" x2="71602" y2="79931"/>
                        <a14:foregroundMark x1="64320" y1="79074" x2="61974" y2="82676"/>
                        <a14:foregroundMark x1="68366" y1="84220" x2="70227" y2="83019"/>
                        <a14:foregroundMark x1="64482" y1="66038" x2="66828" y2="73242"/>
                        <a14:foregroundMark x1="62864" y1="55575" x2="64887" y2="62779"/>
                        <a14:foregroundMark x1="62783" y1="50257" x2="63673" y2="59005"/>
                        <a14:foregroundMark x1="60437" y1="54031" x2="65777" y2="54717"/>
                        <a14:foregroundMark x1="62217" y1="57118" x2="63511" y2="63808"/>
                        <a14:foregroundMark x1="72168" y1="62264" x2="71521" y2="77530"/>
                        <a14:foregroundMark x1="70955" y1="60034" x2="70712" y2="70326"/>
                        <a14:backgroundMark x1="58252" y1="35849" x2="59871" y2="34477"/>
                        <a14:backgroundMark x1="55987" y1="36707" x2="59385" y2="36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945" t="34378" r="19533" b="14801"/>
          <a:stretch>
            <a:fillRect/>
          </a:stretch>
        </p:blipFill>
        <p:spPr>
          <a:xfrm>
            <a:off x="8832215" y="3352800"/>
            <a:ext cx="1287780" cy="12592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2396852" y="2388936"/>
            <a:ext cx="944880" cy="101473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目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"/>
            </p:custDataLst>
          </p:nvPr>
        </p:nvSpPr>
        <p:spPr>
          <a:xfrm>
            <a:off x="2950368" y="3042932"/>
            <a:ext cx="954107" cy="101566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录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5199380" y="1500505"/>
            <a:ext cx="3463290" cy="935990"/>
            <a:chOff x="8188" y="2363"/>
            <a:chExt cx="5454" cy="1474"/>
          </a:xfrm>
        </p:grpSpPr>
        <p:sp>
          <p:nvSpPr>
            <p:cNvPr id="29" name="文本框 28"/>
            <p:cNvSpPr txBox="1"/>
            <p:nvPr>
              <p:custDataLst>
                <p:tags r:id="rId4"/>
              </p:custDataLst>
            </p:nvPr>
          </p:nvSpPr>
          <p:spPr>
            <a:xfrm>
              <a:off x="8188" y="2363"/>
              <a:ext cx="1484" cy="824"/>
            </a:xfrm>
            <a:prstGeom prst="rect">
              <a:avLst/>
            </a:prstGeom>
            <a:noFill/>
          </p:spPr>
          <p:txBody>
            <a:bodyPr wrap="square" rtlCol="0"/>
            <a:lstStyle/>
            <a:p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</a:rPr>
                <a:t>01</a:t>
              </a:r>
              <a:endPara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31" name="TextBox 13"/>
            <p:cNvSpPr txBox="1"/>
            <p:nvPr>
              <p:custDataLst>
                <p:tags r:id="rId5"/>
              </p:custDataLst>
            </p:nvPr>
          </p:nvSpPr>
          <p:spPr>
            <a:xfrm>
              <a:off x="9673" y="3130"/>
              <a:ext cx="3969" cy="707"/>
            </a:xfrm>
            <a:prstGeom prst="rect">
              <a:avLst/>
            </a:prstGeom>
            <a:noFill/>
          </p:spPr>
          <p:txBody>
            <a:bodyPr wrap="square" lIns="90170" tIns="46990" rIns="90170" bIns="46990" rtlCol="0" anchor="b" anchorCtr="0">
              <a:no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sym typeface="Arial" panose="020B0604020202020204" pitchFamily="34" charset="0"/>
                </a:rPr>
                <a:t>毒品的</a:t>
              </a:r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sym typeface="Arial" panose="020B0604020202020204" pitchFamily="34" charset="0"/>
                </a:rPr>
                <a:t>介绍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6"/>
            </p:custDataLst>
          </p:nvPr>
        </p:nvGrpSpPr>
        <p:grpSpPr>
          <a:xfrm>
            <a:off x="5199380" y="2338070"/>
            <a:ext cx="3463290" cy="967105"/>
            <a:chOff x="8188" y="3682"/>
            <a:chExt cx="5454" cy="1523"/>
          </a:xfrm>
        </p:grpSpPr>
        <p:sp>
          <p:nvSpPr>
            <p:cNvPr id="30" name="文本框 29"/>
            <p:cNvSpPr txBox="1"/>
            <p:nvPr>
              <p:custDataLst>
                <p:tags r:id="rId7"/>
              </p:custDataLst>
            </p:nvPr>
          </p:nvSpPr>
          <p:spPr>
            <a:xfrm>
              <a:off x="8188" y="3682"/>
              <a:ext cx="1235" cy="8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</a:rPr>
                <a:t>02</a:t>
              </a:r>
              <a:endPara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32" name="TextBox 13"/>
            <p:cNvSpPr txBox="1"/>
            <p:nvPr>
              <p:custDataLst>
                <p:tags r:id="rId8"/>
              </p:custDataLst>
            </p:nvPr>
          </p:nvSpPr>
          <p:spPr>
            <a:xfrm>
              <a:off x="9673" y="4498"/>
              <a:ext cx="3969" cy="707"/>
            </a:xfrm>
            <a:prstGeom prst="rect">
              <a:avLst/>
            </a:prstGeom>
            <a:noFill/>
          </p:spPr>
          <p:txBody>
            <a:bodyPr wrap="square" lIns="90170" tIns="46990" rIns="90170" bIns="46990" rtlCol="0" anchor="b" anchorCtr="0"/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sym typeface="Arial" panose="020B0604020202020204" pitchFamily="34" charset="0"/>
                </a:rPr>
                <a:t>什么是吸毒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9"/>
            </p:custDataLst>
          </p:nvPr>
        </p:nvGrpSpPr>
        <p:grpSpPr>
          <a:xfrm>
            <a:off x="5233035" y="3195955"/>
            <a:ext cx="3429635" cy="977900"/>
            <a:chOff x="8241" y="5033"/>
            <a:chExt cx="5401" cy="1540"/>
          </a:xfrm>
        </p:grpSpPr>
        <p:sp>
          <p:nvSpPr>
            <p:cNvPr id="33" name="TextBox 13"/>
            <p:cNvSpPr txBox="1"/>
            <p:nvPr>
              <p:custDataLst>
                <p:tags r:id="rId10"/>
              </p:custDataLst>
            </p:nvPr>
          </p:nvSpPr>
          <p:spPr>
            <a:xfrm>
              <a:off x="9673" y="5866"/>
              <a:ext cx="3969" cy="707"/>
            </a:xfrm>
            <a:prstGeom prst="rect">
              <a:avLst/>
            </a:prstGeom>
            <a:noFill/>
          </p:spPr>
          <p:txBody>
            <a:bodyPr wrap="square" lIns="90170" tIns="46990" rIns="90170" bIns="46990" rtlCol="0" anchor="b" anchorCtr="0">
              <a:no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sym typeface="Arial" panose="020B0604020202020204" pitchFamily="34" charset="0"/>
                </a:rPr>
                <a:t>毒品的危害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sym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>
              <p:custDataLst>
                <p:tags r:id="rId11"/>
              </p:custDataLst>
            </p:nvPr>
          </p:nvSpPr>
          <p:spPr>
            <a:xfrm>
              <a:off x="8241" y="5033"/>
              <a:ext cx="1182" cy="8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</a:rPr>
                <a:t>03</a:t>
              </a:r>
              <a:endPara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5233035" y="4097020"/>
            <a:ext cx="3429635" cy="958215"/>
            <a:chOff x="8241" y="6452"/>
            <a:chExt cx="5401" cy="1509"/>
          </a:xfrm>
        </p:grpSpPr>
        <p:sp>
          <p:nvSpPr>
            <p:cNvPr id="34" name="TextBox 13"/>
            <p:cNvSpPr txBox="1"/>
            <p:nvPr>
              <p:custDataLst>
                <p:tags r:id="rId13"/>
              </p:custDataLst>
            </p:nvPr>
          </p:nvSpPr>
          <p:spPr>
            <a:xfrm>
              <a:off x="9673" y="7254"/>
              <a:ext cx="3969" cy="707"/>
            </a:xfrm>
            <a:prstGeom prst="rect">
              <a:avLst/>
            </a:prstGeom>
            <a:noFill/>
          </p:spPr>
          <p:txBody>
            <a:bodyPr wrap="square" lIns="90170" tIns="46990" rIns="90170" bIns="46990" rtlCol="0" anchor="b" anchorCtr="0">
              <a:no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sym typeface="Arial" panose="020B0604020202020204" pitchFamily="34" charset="0"/>
                </a:rPr>
                <a:t>毒品的预防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sym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4"/>
              </p:custDataLst>
            </p:nvPr>
          </p:nvSpPr>
          <p:spPr>
            <a:xfrm>
              <a:off x="8241" y="6452"/>
              <a:ext cx="1181" cy="8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</a:rPr>
                <a:t>04</a:t>
              </a:r>
              <a:endPara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pic>
        <p:nvPicPr>
          <p:cNvPr id="6" name="PA_图片 3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49" y="2239179"/>
            <a:ext cx="2277235" cy="3419954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click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6" presetClass="emph" presetSubtype="0" fill="hold" nodeType="click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1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6" presetClass="emph" presetSubtype="0" fill="hold" nodeType="click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6" presetClass="emph" presetSubtype="0" fill="hold" nodeType="click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975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975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877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98" accel="100000" fill="hold">
                                              <p:stCondLst>
                                                <p:cond delay="877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1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w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w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w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27100">
                                              <p:val>
                                                <p:strVal val="#ppt_h*1.8"/>
                                              </p:val>
                                            </p:tav>
                                            <p:tav tm="47500">
                                              <p:val>
                                                <p:strVal val="#ppt_h*0.5"/>
                                              </p:val>
                                            </p:tav>
                                            <p:tav tm="79600">
                                              <p:val>
                                                <p:strVal val="#ppt_h*1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975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975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877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98" accel="100000" fill="hold">
                                              <p:stCondLst>
                                                <p:cond delay="877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87644" y="3226592"/>
            <a:ext cx="4530025" cy="1120721"/>
          </a:xfrm>
        </p:spPr>
        <p:txBody>
          <a:bodyPr>
            <a:normAutofit fontScale="90000"/>
          </a:bodyPr>
          <a:lstStyle/>
          <a:p>
            <a:r>
              <a:rPr>
                <a:latin typeface="华文行楷" panose="02010800040101010101" charset="-122"/>
                <a:ea typeface="华文行楷" panose="02010800040101010101" charset="-122"/>
              </a:rPr>
              <a:t>谢谢观看</a:t>
            </a:r>
            <a:endParaRPr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>
            <p:custDataLst>
              <p:tags r:id="rId1"/>
            </p:custDataLst>
          </p:nvPr>
        </p:nvSpPr>
        <p:spPr>
          <a:xfrm>
            <a:off x="5532926" y="2154407"/>
            <a:ext cx="1127232" cy="110799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01</a:t>
            </a:r>
            <a:endParaRPr lang="en-US" altLang="zh-CN" sz="6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926205" y="3262630"/>
            <a:ext cx="4338955" cy="1110615"/>
          </a:xfrm>
        </p:spPr>
        <p:txBody>
          <a:bodyPr>
            <a:noAutofit/>
          </a:bodyPr>
          <a:lstStyle/>
          <a:p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毒品的介绍</a:t>
            </a:r>
            <a:endParaRPr lang="zh-CN" altLang="en-US" sz="600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4635" y="1153795"/>
            <a:ext cx="8122285" cy="2906395"/>
          </a:xfr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张海山锐谐体" pitchFamily="2" charset="-122"/>
                <a:ea typeface="张海山锐谐体" pitchFamily="2" charset="-122"/>
                <a:sym typeface="+mn-ea"/>
              </a:rPr>
              <a:t>  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张海山锐谐体" pitchFamily="2" charset="-122"/>
                <a:ea typeface="张海山锐谐体" pitchFamily="2" charset="-122"/>
                <a:sym typeface="+mn-ea"/>
              </a:rPr>
              <a:t>在古埃及，罂粟被人称之为“神花”。古希腊人为了表达对罂粟的赞美，让执掌农业的司谷女神手拿一枝罂粟花。在古希腊神话中也流传着罂粟的故事，有一个统管死亡的魔鬼之神叫做许普诺斯，他的儿子玛非斯手里拿着罂粟果，守护着酣睡的父亲，以免他被惊醒。</a:t>
            </a:r>
            <a:b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张海山锐谐体" pitchFamily="2" charset="-122"/>
                <a:ea typeface="张海山锐谐体" pitchFamily="2" charset="-122"/>
                <a:sym typeface="+mn-ea"/>
              </a:rPr>
            </a:b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张海山锐谐体" pitchFamily="2" charset="-122"/>
              <a:ea typeface="张海山锐谐体" pitchFamily="2" charset="-122"/>
              <a:sym typeface="+mn-ea"/>
            </a:endParaRPr>
          </a:p>
        </p:txBody>
      </p:sp>
      <p:pic>
        <p:nvPicPr>
          <p:cNvPr id="8" name="内容占位符 7" descr="图片包含 植物, 鲜花, 室内, 餐桌&#10;&#10;已生成极高可信度的说明"/>
          <p:cNvPicPr>
            <a:picLocks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235" y="4396105"/>
            <a:ext cx="4377690" cy="2455545"/>
          </a:xfrm>
          <a:prstGeom prst="rect">
            <a:avLst/>
          </a:prstGeom>
        </p:spPr>
      </p:pic>
      <p:pic>
        <p:nvPicPr>
          <p:cNvPr id="7" name="图片 6" descr="图片包含 植物, 鲜花, 室内, 餐桌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710" y="4522470"/>
            <a:ext cx="4107180" cy="2329180"/>
          </a:xfrm>
          <a:prstGeom prst="rect">
            <a:avLst/>
          </a:prstGeom>
        </p:spPr>
      </p:pic>
      <p:pic>
        <p:nvPicPr>
          <p:cNvPr id="2" name="图片 1" descr="图片包含 植物, 鲜花, 室内, 餐桌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" y="4522470"/>
            <a:ext cx="4107180" cy="2329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6920" y="768985"/>
            <a:ext cx="3527425" cy="30835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42365" y="479425"/>
            <a:ext cx="7456170" cy="1898650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张海山锐谐体" pitchFamily="2" charset="-122"/>
                <a:ea typeface="张海山锐谐体" pitchFamily="2" charset="-122"/>
                <a:sym typeface="+mn-ea"/>
              </a:rPr>
              <a:t>世界上最美丽的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张海山锐谐体" pitchFamily="2" charset="-122"/>
                <a:ea typeface="张海山锐谐体" pitchFamily="2" charset="-122"/>
                <a:sym typeface="+mn-ea"/>
              </a:rPr>
              <a:t>花的果实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张海山锐谐体" pitchFamily="2" charset="-122"/>
              <a:ea typeface="张海山锐谐体" pitchFamily="2" charset="-122"/>
              <a:sym typeface="+mn-ea"/>
            </a:endParaRPr>
          </a:p>
        </p:txBody>
      </p:sp>
      <p:pic>
        <p:nvPicPr>
          <p:cNvPr id="9" name="内容占位符 8" descr="图片包含 动物, 餐桌, 室内&#10;&#10;已生成高可信度的说明"/>
          <p:cNvPicPr>
            <a:picLocks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30" y="1982470"/>
            <a:ext cx="3812540" cy="3445510"/>
          </a:xfrm>
          <a:prstGeom prst="rect">
            <a:avLst/>
          </a:prstGeom>
        </p:spPr>
      </p:pic>
      <p:pic>
        <p:nvPicPr>
          <p:cNvPr id="4" name="图片 3" descr="图片包含 美食, 室内&#10;&#10;已生成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933" y="1982748"/>
            <a:ext cx="2438405" cy="2438405"/>
          </a:xfrm>
          <a:prstGeom prst="rect">
            <a:avLst/>
          </a:prstGeom>
        </p:spPr>
      </p:pic>
      <p:pic>
        <p:nvPicPr>
          <p:cNvPr id="6" name="图片 5" descr="图片包含 动物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486" y="2209949"/>
            <a:ext cx="2438405" cy="24384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57400" y="5012690"/>
            <a:ext cx="1388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罂粟果</a:t>
            </a:r>
            <a:endParaRPr lang="zh-CN" altLang="en-US" sz="2800" b="1"/>
          </a:p>
        </p:txBody>
      </p:sp>
      <p:sp>
        <p:nvSpPr>
          <p:cNvPr id="12" name="文本框 11"/>
          <p:cNvSpPr txBox="1"/>
          <p:nvPr/>
        </p:nvSpPr>
        <p:spPr>
          <a:xfrm>
            <a:off x="5250180" y="5012690"/>
            <a:ext cx="1388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罂粟壳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/>
        </p:nvSpPr>
        <p:spPr>
          <a:xfrm>
            <a:off x="8820785" y="5033010"/>
            <a:ext cx="1699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罂粟果实</a:t>
            </a:r>
            <a:endParaRPr lang="zh-CN" altLang="en-US" sz="2800" b="1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576" y="1563576"/>
            <a:ext cx="3654140" cy="3654140"/>
          </a:xfrm>
          <a:prstGeom prst="rect">
            <a:avLst/>
          </a:prstGeom>
        </p:spPr>
      </p:pic>
      <p:pic>
        <p:nvPicPr>
          <p:cNvPr id="16" name="图片 15" descr="图片包含 糖, 户外, 面粉, 人员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324" y="191611"/>
            <a:ext cx="1211201" cy="121120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167" y="2159479"/>
            <a:ext cx="2430040" cy="2508937"/>
          </a:xfrm>
          <a:prstGeom prst="rect">
            <a:avLst/>
          </a:prstGeom>
        </p:spPr>
      </p:pic>
      <p:pic>
        <p:nvPicPr>
          <p:cNvPr id="30" name="图片 29" descr="图片包含 灵长目动物, 动物, 哺乳动物, 人类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303" y="2483621"/>
            <a:ext cx="711249" cy="1078728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542779" y="3223815"/>
            <a:ext cx="1056117" cy="37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5" dirty="0">
                <a:latin typeface="黑体" panose="02010609060101010101" pitchFamily="49" charset="-122"/>
                <a:ea typeface="黑体" panose="02010609060101010101" pitchFamily="49" charset="-122"/>
              </a:rPr>
              <a:t>大麻</a:t>
            </a:r>
            <a:endParaRPr lang="zh-CN" altLang="en-US" sz="18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765067" y="1157021"/>
            <a:ext cx="4425389" cy="4263287"/>
            <a:chOff x="2802369" y="973017"/>
            <a:chExt cx="3319042" cy="3197465"/>
          </a:xfrm>
        </p:grpSpPr>
        <p:pic>
          <p:nvPicPr>
            <p:cNvPr id="4" name="图片 3" descr="图片包含 烟火, 深色&#10;&#10;已生成高可信度的说明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2369" y="973017"/>
              <a:ext cx="3319042" cy="3197465"/>
            </a:xfrm>
            <a:prstGeom prst="rect">
              <a:avLst/>
            </a:prstGeom>
          </p:spPr>
        </p:pic>
        <p:cxnSp>
          <p:nvCxnSpPr>
            <p:cNvPr id="56" name="直接箭头连接符 55"/>
            <p:cNvCxnSpPr/>
            <p:nvPr/>
          </p:nvCxnSpPr>
          <p:spPr>
            <a:xfrm flipH="1" flipV="1">
              <a:off x="2828312" y="1618006"/>
              <a:ext cx="545448" cy="283405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542779" y="260648"/>
            <a:ext cx="2576891" cy="55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谐体" pitchFamily="2" charset="-122"/>
                <a:ea typeface="张海山锐谐体" pitchFamily="2" charset="-122"/>
              </a:rPr>
              <a:t>毒品的</a:t>
            </a:r>
            <a:r>
              <a:rPr lang="zh-CN" altLang="en-US" sz="30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谐体" pitchFamily="2" charset="-122"/>
                <a:ea typeface="张海山锐谐体" pitchFamily="2" charset="-122"/>
              </a:rPr>
              <a:t>介绍</a:t>
            </a:r>
            <a:endParaRPr lang="zh-CN" altLang="en-US" sz="3035" b="1" dirty="0">
              <a:solidFill>
                <a:schemeClr val="tx1">
                  <a:lumMod val="75000"/>
                  <a:lumOff val="25000"/>
                </a:schemeClr>
              </a:solidFill>
              <a:latin typeface="张海山锐谐体" pitchFamily="2" charset="-122"/>
              <a:ea typeface="张海山锐谐体" pitchFamily="2" charset="-122"/>
            </a:endParaRPr>
          </a:p>
        </p:txBody>
      </p:sp>
      <p:pic>
        <p:nvPicPr>
          <p:cNvPr id="20" name="图片 19" descr="图片包含 地板, 室内, 餐桌, 冲浪&#10;&#10;已生成极高可信度的说明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364" y="204117"/>
            <a:ext cx="1198881" cy="1198881"/>
          </a:xfrm>
          <a:prstGeom prst="rect">
            <a:avLst/>
          </a:prstGeom>
        </p:spPr>
      </p:pic>
      <p:pic>
        <p:nvPicPr>
          <p:cNvPr id="22" name="图片 21" descr="图片包含 美食, 室内, 糖果&#10;&#10;已生成高可信度的说明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24" y="59735"/>
            <a:ext cx="1223016" cy="122301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485380" y="1563370"/>
            <a:ext cx="746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K</a:t>
            </a:r>
            <a:r>
              <a:rPr lang="zh-CN" altLang="en-US"/>
              <a:t>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41340" y="1402715"/>
            <a:ext cx="909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摇头丸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48175" y="1447165"/>
            <a:ext cx="730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冰粉</a:t>
            </a:r>
            <a:endParaRPr lang="zh-CN" altLang="en-US"/>
          </a:p>
        </p:txBody>
      </p:sp>
      <p:pic>
        <p:nvPicPr>
          <p:cNvPr id="10" name="图片占位符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310" y="2915920"/>
            <a:ext cx="2385060" cy="1492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655955" y="1607820"/>
            <a:ext cx="748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鸦片</a:t>
            </a:r>
            <a:endParaRPr lang="zh-CN" altLang="en-US"/>
          </a:p>
        </p:txBody>
      </p:sp>
      <p:pic>
        <p:nvPicPr>
          <p:cNvPr id="8" name="图片占位符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765" y="1156970"/>
            <a:ext cx="2216150" cy="126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1177925" y="6293485"/>
            <a:ext cx="940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可卡</a:t>
            </a:r>
            <a:r>
              <a:rPr lang="zh-CN" altLang="en-US"/>
              <a:t>因</a:t>
            </a:r>
            <a:endParaRPr lang="zh-CN" altLang="en-US"/>
          </a:p>
        </p:txBody>
      </p:sp>
      <p:pic>
        <p:nvPicPr>
          <p:cNvPr id="13" name="图片占位符 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930" y="4775200"/>
            <a:ext cx="2684780" cy="1343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占位符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870" y="4994196"/>
            <a:ext cx="3028094" cy="149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9057005" y="4562475"/>
            <a:ext cx="970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海洛因</a:t>
            </a:r>
            <a:endParaRPr lang="zh-CN" altLang="en-US"/>
          </a:p>
        </p:txBody>
      </p:sp>
      <p:pic>
        <p:nvPicPr>
          <p:cNvPr id="19" name="图片占位符 1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75" y="2394585"/>
            <a:ext cx="2578735" cy="1626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/>
          <p:cNvSpPr txBox="1"/>
          <p:nvPr/>
        </p:nvSpPr>
        <p:spPr>
          <a:xfrm>
            <a:off x="11056620" y="2831465"/>
            <a:ext cx="880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吗啡</a:t>
            </a:r>
            <a:endParaRPr lang="zh-CN" altLang="en-US"/>
          </a:p>
        </p:txBody>
      </p:sp>
      <p:pic>
        <p:nvPicPr>
          <p:cNvPr id="23" name="图片 5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140" y="5547995"/>
            <a:ext cx="2546350" cy="1233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4"/>
          <p:cNvSpPr txBox="1"/>
          <p:nvPr/>
        </p:nvSpPr>
        <p:spPr>
          <a:xfrm>
            <a:off x="5655310" y="5052060"/>
            <a:ext cx="880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堵玲定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wedge/>
      </p:transition>
    </mc:Choice>
    <mc:Fallback>
      <p:transition spd="slow" advTm="300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7" grpId="0" build="allAtOnce"/>
      <p:bldP spid="5" grpId="0"/>
      <p:bldP spid="5" grpId="1"/>
      <p:bldP spid="3" grpId="0"/>
      <p:bldP spid="3" grpId="1"/>
      <p:bldP spid="2" grpId="0"/>
      <p:bldP spid="2" grpId="1"/>
      <p:bldP spid="21" grpId="0"/>
      <p:bldP spid="21" grpId="1"/>
      <p:bldP spid="25" grpId="0"/>
      <p:bldP spid="25" grpId="1"/>
      <p:bldP spid="11" grpId="0"/>
      <p:bldP spid="11" grpId="1"/>
      <p:bldP spid="7" grpId="0"/>
      <p:bldP spid="7" grpId="1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>
            <p:custDataLst>
              <p:tags r:id="rId1"/>
            </p:custDataLst>
          </p:nvPr>
        </p:nvSpPr>
        <p:spPr>
          <a:xfrm>
            <a:off x="5532926" y="2154407"/>
            <a:ext cx="1127232" cy="110799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02</a:t>
            </a:r>
            <a:endParaRPr lang="en-US" altLang="zh-CN" sz="6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926205" y="3262630"/>
            <a:ext cx="4338955" cy="1110615"/>
          </a:xfrm>
        </p:spPr>
        <p:txBody>
          <a:bodyPr>
            <a:noAutofit/>
          </a:bodyPr>
          <a:lstStyle/>
          <a:p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什么是吸毒</a:t>
            </a:r>
            <a:endParaRPr lang="zh-CN" altLang="en-US" sz="600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3"/>
    </p:custData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42365" y="479425"/>
            <a:ext cx="7456170" cy="1898650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张海山锐谐体" pitchFamily="2" charset="-122"/>
                <a:ea typeface="张海山锐谐体" pitchFamily="2" charset="-122"/>
                <a:sym typeface="+mn-ea"/>
              </a:rPr>
              <a:t>吸毒者的现状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张海山锐谐体" pitchFamily="2" charset="-122"/>
              <a:ea typeface="张海山锐谐体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800" y="4236720"/>
            <a:ext cx="3906520" cy="22967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5185" y="3195320"/>
            <a:ext cx="4030345" cy="2392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2920" y="730885"/>
            <a:ext cx="3538220" cy="23196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5265" y="1817370"/>
            <a:ext cx="3126105" cy="204660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1665" y="473710"/>
            <a:ext cx="5784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/>
              <a:t>吸毒的行为</a:t>
            </a:r>
            <a:endParaRPr lang="zh-CN" altLang="en-US" sz="4400" b="1"/>
          </a:p>
        </p:txBody>
      </p:sp>
      <p:graphicFrame>
        <p:nvGraphicFramePr>
          <p:cNvPr id="12" name="图示 11"/>
          <p:cNvGraphicFramePr/>
          <p:nvPr/>
        </p:nvGraphicFramePr>
        <p:xfrm>
          <a:off x="2187575" y="1545154"/>
          <a:ext cx="3256840" cy="2337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11" name="图示 10"/>
          <p:cNvGraphicFramePr/>
          <p:nvPr/>
        </p:nvGraphicFramePr>
        <p:xfrm>
          <a:off x="5022850" y="2864094"/>
          <a:ext cx="3606552" cy="2105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3" name="图示 12"/>
          <p:cNvGraphicFramePr/>
          <p:nvPr/>
        </p:nvGraphicFramePr>
        <p:xfrm>
          <a:off x="8315092" y="3998203"/>
          <a:ext cx="3685579" cy="2105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4" name="图示 13"/>
          <p:cNvGraphicFramePr/>
          <p:nvPr/>
        </p:nvGraphicFramePr>
        <p:xfrm>
          <a:off x="2170777" y="3882247"/>
          <a:ext cx="3273152" cy="2583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graphicFrame>
        <p:nvGraphicFramePr>
          <p:cNvPr id="10" name="图示 9"/>
          <p:cNvGraphicFramePr/>
          <p:nvPr/>
        </p:nvGraphicFramePr>
        <p:xfrm>
          <a:off x="8315107" y="1544813"/>
          <a:ext cx="3318520" cy="2231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</p:spTree>
    <p:custDataLst>
      <p:tags r:id="rId2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4*i*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5*i*5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659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659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TEMPLATE_SUBCATEGORY" val="0"/>
  <p:tag name="KSO_WM_TEMPLATE_COLOR_TYPE" val="1"/>
  <p:tag name="KSO_WM_TEMPLATE_THUMBS_INDEX" val="1、4、7、8、9、10、11、12、13、14、15"/>
  <p:tag name="KSO_WM_TAG_VERSION" val="1.0"/>
  <p:tag name="KSO_WM_BEAUTIFY_FLAG" val="#wm#"/>
  <p:tag name="KSO_WM_TEMPLATE_CATEGORY" val="custom"/>
  <p:tag name="KSO_WM_TEMPLATE_INDEX" val="20202659"/>
  <p:tag name="KSO_WM_TEMPLATE_MASTER_TYPE" val="1"/>
  <p:tag name="KSO_WM_TEMPLATE_MASTER_THUMB_INDEX" val="18"/>
</p:tagLst>
</file>

<file path=ppt/tags/tag17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2659"/>
  <p:tag name="KSO_WM_SLIDE_LAYOUT" val="a_b"/>
  <p:tag name="KSO_WM_SLIDE_LAYOUT_CNT" val="1_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2659_5*i*1"/>
  <p:tag name="KSO_WM_TEMPLATE_CATEGORY" val="custom"/>
  <p:tag name="KSO_WM_TEMPLATE_INDEX" val="20202659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02659_5*i*2"/>
  <p:tag name="KSO_WM_TEMPLATE_CATEGORY" val="custom"/>
  <p:tag name="KSO_WM_TEMPLATE_INDEX" val="20202659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SLIDE_ANIMATION_ID" val="3115627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659_5*l_h_i*1_1_1"/>
  <p:tag name="KSO_WM_TEMPLATE_CATEGORY" val="custom"/>
  <p:tag name="KSO_WM_TEMPLATE_INDEX" val="2020265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202659_5*l_h_a*1_1_1"/>
  <p:tag name="KSO_WM_TEMPLATE_CATEGORY" val="custom"/>
  <p:tag name="KSO_WM_TEMPLATE_INDEX" val="2020265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SLIDE_ANIMATION_ID" val="3115627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659_5*l_h_i*1_2_1"/>
  <p:tag name="KSO_WM_TEMPLATE_CATEGORY" val="custom"/>
  <p:tag name="KSO_WM_TEMPLATE_INDEX" val="2020265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202659_5*l_h_a*1_2_1"/>
  <p:tag name="KSO_WM_TEMPLATE_CATEGORY" val="custom"/>
  <p:tag name="KSO_WM_TEMPLATE_INDEX" val="2020265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SLIDE_ANIMATION_ID" val="3115627"/>
</p:tagLst>
</file>

<file path=ppt/tags/tag18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202659_5*l_h_a*1_3_1"/>
  <p:tag name="KSO_WM_TEMPLATE_CATEGORY" val="custom"/>
  <p:tag name="KSO_WM_TEMPLATE_INDEX" val="2020265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659_5*l_h_i*1_3_1"/>
  <p:tag name="KSO_WM_TEMPLATE_CATEGORY" val="custom"/>
  <p:tag name="KSO_WM_TEMPLATE_INDEX" val="2020265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SLIDE_ANIMATION_ID" val="3115627"/>
</p:tagLst>
</file>

<file path=ppt/tags/tag187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custom20202659_5*l_h_a*1_4_1"/>
  <p:tag name="KSO_WM_TEMPLATE_CATEGORY" val="custom"/>
  <p:tag name="KSO_WM_TEMPLATE_INDEX" val="2020265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2659_5*l_h_i*1_4_1"/>
  <p:tag name="KSO_WM_TEMPLATE_CATEGORY" val="custom"/>
  <p:tag name="KSO_WM_TEMPLATE_INDEX" val="2020265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SLIDE_ID" val="custom20202659_5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5"/>
  <p:tag name="KSO_WM_SLIDE_INDEX" val="5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659"/>
  <p:tag name="KSO_WM_SLIDE_LAYOUT" val="a_l"/>
  <p:tag name="KSO_WM_SLIDE_LAYOUT_CNT" val="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0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659_7*e*1"/>
  <p:tag name="KSO_WM_TEMPLATE_CATEGORY" val="custom"/>
  <p:tag name="KSO_WM_TEMPLATE_INDEX" val="20202659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59_7*a*1"/>
  <p:tag name="KSO_WM_TEMPLATE_CATEGORY" val="custom"/>
  <p:tag name="KSO_WM_TEMPLATE_INDEX" val="20202659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ID" val="custom20202659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659"/>
  <p:tag name="KSO_WM_SLIDE_LAYOUT" val="a_b_e"/>
  <p:tag name="KSO_WM_SLIDE_LAYOUT_CNT" val="1_1_1"/>
</p:tagLst>
</file>

<file path=ppt/tags/tag193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59_9*a*1"/>
  <p:tag name="KSO_WM_TEMPLATE_CATEGORY" val="custom"/>
  <p:tag name="KSO_WM_TEMPLATE_INDEX" val="20202659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SLIDE_ID" val="custom20202659_9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659"/>
  <p:tag name="KSO_WM_SLIDE_LAYOUT" val="a_f"/>
  <p:tag name="KSO_WM_SLIDE_LAYOUT_CNT" val="1_1"/>
</p:tagLst>
</file>

<file path=ppt/tags/tag195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59_9*a*1"/>
  <p:tag name="KSO_WM_TEMPLATE_CATEGORY" val="custom"/>
  <p:tag name="KSO_WM_TEMPLATE_INDEX" val="20202659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SLIDE_ID" val="custom20202659_9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659"/>
  <p:tag name="KSO_WM_SLIDE_LAYOUT" val="a_f"/>
  <p:tag name="KSO_WM_SLIDE_LAYOUT_CNT" val="1_1"/>
</p:tagLst>
</file>

<file path=ppt/tags/tag197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659_7*e*1"/>
  <p:tag name="KSO_WM_TEMPLATE_CATEGORY" val="custom"/>
  <p:tag name="KSO_WM_TEMPLATE_INDEX" val="20202659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59_7*a*1"/>
  <p:tag name="KSO_WM_TEMPLATE_CATEGORY" val="custom"/>
  <p:tag name="KSO_WM_TEMPLATE_INDEX" val="20202659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SLIDE_ID" val="custom20202659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659"/>
  <p:tag name="KSO_WM_SLIDE_LAYOUT" val="a_b_e"/>
  <p:tag name="KSO_WM_SLIDE_LAYOUT_CNT" val="1_1_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0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59_9*a*1"/>
  <p:tag name="KSO_WM_TEMPLATE_CATEGORY" val="custom"/>
  <p:tag name="KSO_WM_TEMPLATE_INDEX" val="20202659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ID" val="custom20202659_9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659"/>
  <p:tag name="KSO_WM_SLIDE_LAYOUT" val="a_f"/>
  <p:tag name="KSO_WM_SLIDE_LAYOUT_CNT" val="1_1"/>
</p:tagLst>
</file>

<file path=ppt/tags/tag202.xml><?xml version="1.0" encoding="utf-8"?>
<p:tagLst xmlns:p="http://schemas.openxmlformats.org/presentationml/2006/main">
  <p:tag name="KSO_WM_SLIDE_ID" val="custom20202659_14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14"/>
  <p:tag name="KSO_WM_SLIDE_SIZE" val="720*329"/>
  <p:tag name="KSO_WM_SLIDE_POSITION" val="119*105"/>
  <p:tag name="KSO_WM_TAG_VERSION" val="1.0"/>
  <p:tag name="KSO_WM_BEAUTIFY_FLAG" val="#wm#"/>
  <p:tag name="KSO_WM_TEMPLATE_CATEGORY" val="custom"/>
  <p:tag name="KSO_WM_TEMPLATE_INDEX" val="20202659"/>
  <p:tag name="KSO_WM_SLIDE_LAYOUT" val="a_f"/>
  <p:tag name="KSO_WM_SLIDE_LAYOUT_CNT" val="1_1"/>
</p:tagLst>
</file>

<file path=ppt/tags/tag203.xml><?xml version="1.0" encoding="utf-8"?>
<p:tagLst xmlns:p="http://schemas.openxmlformats.org/presentationml/2006/main">
  <p:tag name="KSO_WM_SLIDE_ID" val="custom20202659_14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14"/>
  <p:tag name="KSO_WM_SLIDE_SIZE" val="720*329"/>
  <p:tag name="KSO_WM_SLIDE_POSITION" val="119*105"/>
  <p:tag name="KSO_WM_TAG_VERSION" val="1.0"/>
  <p:tag name="KSO_WM_BEAUTIFY_FLAG" val="#wm#"/>
  <p:tag name="KSO_WM_TEMPLATE_CATEGORY" val="custom"/>
  <p:tag name="KSO_WM_TEMPLATE_INDEX" val="20202659"/>
  <p:tag name="KSO_WM_SLIDE_LAYOUT" val="a_f"/>
  <p:tag name="KSO_WM_SLIDE_LAYOUT_CNT" val="1_1"/>
</p:tagLst>
</file>

<file path=ppt/tags/tag204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659_7*e*1"/>
  <p:tag name="KSO_WM_TEMPLATE_CATEGORY" val="custom"/>
  <p:tag name="KSO_WM_TEMPLATE_INDEX" val="20202659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59_7*a*1"/>
  <p:tag name="KSO_WM_TEMPLATE_CATEGORY" val="custom"/>
  <p:tag name="KSO_WM_TEMPLATE_INDEX" val="20202659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SLIDE_ID" val="custom20202659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659"/>
  <p:tag name="KSO_WM_SLIDE_LAYOUT" val="a_b_e"/>
  <p:tag name="KSO_WM_SLIDE_LAYOUT_CNT" val="1_1_1"/>
</p:tagLst>
</file>

<file path=ppt/tags/tag207.xml><?xml version="1.0" encoding="utf-8"?>
<p:tagLst xmlns:p="http://schemas.openxmlformats.org/presentationml/2006/main">
  <p:tag name="KSO_WM_SLIDE_ID" val="custom20202659_14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14"/>
  <p:tag name="KSO_WM_SLIDE_SIZE" val="720*329"/>
  <p:tag name="KSO_WM_SLIDE_POSITION" val="119*105"/>
  <p:tag name="KSO_WM_TAG_VERSION" val="1.0"/>
  <p:tag name="KSO_WM_BEAUTIFY_FLAG" val="#wm#"/>
  <p:tag name="KSO_WM_TEMPLATE_CATEGORY" val="custom"/>
  <p:tag name="KSO_WM_TEMPLATE_INDEX" val="20202659"/>
  <p:tag name="KSO_WM_SLIDE_LAYOUT" val="a_f"/>
  <p:tag name="KSO_WM_SLIDE_LAYOUT_CNT" val="1_1"/>
</p:tagLst>
</file>

<file path=ppt/tags/tag208.xml><?xml version="1.0" encoding="utf-8"?>
<p:tagLst xmlns:p="http://schemas.openxmlformats.org/presentationml/2006/main">
  <p:tag name="KSO_WM_SLIDE_ID" val="custom20202659_14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14"/>
  <p:tag name="KSO_WM_SLIDE_SIZE" val="720*329"/>
  <p:tag name="KSO_WM_SLIDE_POSITION" val="119*105"/>
  <p:tag name="KSO_WM_TAG_VERSION" val="1.0"/>
  <p:tag name="KSO_WM_BEAUTIFY_FLAG" val="#wm#"/>
  <p:tag name="KSO_WM_TEMPLATE_CATEGORY" val="custom"/>
  <p:tag name="KSO_WM_TEMPLATE_INDEX" val="20202659"/>
  <p:tag name="KSO_WM_SLIDE_LAYOUT" val="a_f"/>
  <p:tag name="KSO_WM_SLIDE_LAYOUT_CNT" val="1_1"/>
</p:tagLst>
</file>

<file path=ppt/tags/tag209.xml><?xml version="1.0" encoding="utf-8"?>
<p:tagLst xmlns:p="http://schemas.openxmlformats.org/presentationml/2006/main">
  <p:tag name="KSO_WM_SLIDE_ID" val="custom20202659_14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14"/>
  <p:tag name="KSO_WM_SLIDE_SIZE" val="720*329"/>
  <p:tag name="KSO_WM_SLIDE_POSITION" val="119*105"/>
  <p:tag name="KSO_WM_TAG_VERSION" val="1.0"/>
  <p:tag name="KSO_WM_BEAUTIFY_FLAG" val="#wm#"/>
  <p:tag name="KSO_WM_TEMPLATE_CATEGORY" val="custom"/>
  <p:tag name="KSO_WM_TEMPLATE_INDEX" val="20202659"/>
  <p:tag name="KSO_WM_SLIDE_LAYOUT" val="a_f"/>
  <p:tag name="KSO_WM_SLIDE_LAYOUT_CNT" val="1_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10.xml><?xml version="1.0" encoding="utf-8"?>
<p:tagLst xmlns:p="http://schemas.openxmlformats.org/presentationml/2006/main">
  <p:tag name="KSO_WM_SLIDE_ID" val="custom20202659_14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14"/>
  <p:tag name="KSO_WM_SLIDE_SIZE" val="720*329"/>
  <p:tag name="KSO_WM_SLIDE_POSITION" val="119*105"/>
  <p:tag name="KSO_WM_TAG_VERSION" val="1.0"/>
  <p:tag name="KSO_WM_BEAUTIFY_FLAG" val="#wm#"/>
  <p:tag name="KSO_WM_TEMPLATE_CATEGORY" val="custom"/>
  <p:tag name="KSO_WM_TEMPLATE_INDEX" val="20202659"/>
  <p:tag name="KSO_WM_SLIDE_LAYOUT" val="a_f"/>
  <p:tag name="KSO_WM_SLIDE_LAYOUT_CNT" val="1_1"/>
</p:tagLst>
</file>

<file path=ppt/tags/tag211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659_7*e*1"/>
  <p:tag name="KSO_WM_TEMPLATE_CATEGORY" val="custom"/>
  <p:tag name="KSO_WM_TEMPLATE_INDEX" val="20202659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59_7*a*1"/>
  <p:tag name="KSO_WM_TEMPLATE_CATEGORY" val="custom"/>
  <p:tag name="KSO_WM_TEMPLATE_INDEX" val="20202659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SLIDE_ID" val="custom20202659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659"/>
  <p:tag name="KSO_WM_SLIDE_LAYOUT" val="a_b_e"/>
  <p:tag name="KSO_WM_SLIDE_LAYOUT_CNT" val="1_1_1"/>
</p:tagLst>
</file>

<file path=ppt/tags/tag214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</p:tagLst>
</file>

<file path=ppt/tags/tag215.xml><?xml version="1.0" encoding="utf-8"?>
<p:tagLst xmlns:p="http://schemas.openxmlformats.org/presentationml/2006/main">
  <p:tag name="KSO_WM_SLIDE_ID" val="custom20202659_14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14"/>
  <p:tag name="KSO_WM_SLIDE_SIZE" val="720*329"/>
  <p:tag name="KSO_WM_SLIDE_POSITION" val="119*105"/>
  <p:tag name="KSO_WM_TAG_VERSION" val="1.0"/>
  <p:tag name="KSO_WM_BEAUTIFY_FLAG" val="#wm#"/>
  <p:tag name="KSO_WM_TEMPLATE_CATEGORY" val="custom"/>
  <p:tag name="KSO_WM_TEMPLATE_INDEX" val="20202659"/>
  <p:tag name="KSO_WM_SLIDE_LAYOUT" val="a_f"/>
  <p:tag name="KSO_WM_SLIDE_LAYOUT_CNT" val="1_1"/>
</p:tagLst>
</file>

<file path=ppt/tags/tag21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59_9*a*1"/>
  <p:tag name="KSO_WM_TEMPLATE_CATEGORY" val="custom"/>
  <p:tag name="KSO_WM_TEMPLATE_INDEX" val="20202659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SLIDE_ID" val="custom20202659_9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659"/>
  <p:tag name="KSO_WM_SLIDE_LAYOUT" val="a_f"/>
  <p:tag name="KSO_WM_SLIDE_LAYOUT_CNT" val="1_1"/>
</p:tagLst>
</file>

<file path=ppt/tags/tag218.xml><?xml version="1.0" encoding="utf-8"?>
<p:tagLst xmlns:p="http://schemas.openxmlformats.org/presentationml/2006/main">
  <p:tag name="KSO_WM_SLIDE_ID" val="custom20202659_14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14"/>
  <p:tag name="KSO_WM_SLIDE_SIZE" val="720*329"/>
  <p:tag name="KSO_WM_SLIDE_POSITION" val="119*105"/>
  <p:tag name="KSO_WM_TAG_VERSION" val="1.0"/>
  <p:tag name="KSO_WM_BEAUTIFY_FLAG" val="#wm#"/>
  <p:tag name="KSO_WM_TEMPLATE_CATEGORY" val="custom"/>
  <p:tag name="KSO_WM_TEMPLATE_INDEX" val="20202659"/>
  <p:tag name="KSO_WM_SLIDE_LAYOUT" val="a_f"/>
  <p:tag name="KSO_WM_SLIDE_LAYOUT_CNT" val="1_1"/>
</p:tagLst>
</file>

<file path=ppt/tags/tag219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659_15*a*1"/>
  <p:tag name="KSO_WM_TEMPLATE_CATEGORY" val="custom"/>
  <p:tag name="KSO_WM_TEMPLATE_INDEX" val="20202659"/>
  <p:tag name="KSO_WM_UNIT_LAYERLEVEL" val="1"/>
  <p:tag name="KSO_WM_TAG_VERSION" val="1.0"/>
  <p:tag name="KSO_WM_BEAUTIFY_FLAG" val="#wm#"/>
  <p:tag name="KSO_WM_UNIT_PRESET_TEXT" val="感谢聆听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20.xml><?xml version="1.0" encoding="utf-8"?>
<p:tagLst xmlns:p="http://schemas.openxmlformats.org/presentationml/2006/main">
  <p:tag name="KSO_WM_SLIDE_ID" val="custom20202659_15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2659"/>
  <p:tag name="KSO_WM_SLIDE_LAYOUT" val="a"/>
  <p:tag name="KSO_WM_SLIDE_LAYOUT_CNT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5*i*1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0*i*2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自定义 63">
      <a:dk1>
        <a:srgbClr val="000000"/>
      </a:dk1>
      <a:lt1>
        <a:srgbClr val="FFFFFF"/>
      </a:lt1>
      <a:dk2>
        <a:srgbClr val="FFF4EA"/>
      </a:dk2>
      <a:lt2>
        <a:srgbClr val="FFFFFF"/>
      </a:lt2>
      <a:accent1>
        <a:srgbClr val="EAB447"/>
      </a:accent1>
      <a:accent2>
        <a:srgbClr val="E3BC53"/>
      </a:accent2>
      <a:accent3>
        <a:srgbClr val="DEC660"/>
      </a:accent3>
      <a:accent4>
        <a:srgbClr val="D6CD6A"/>
      </a:accent4>
      <a:accent5>
        <a:srgbClr val="CFD676"/>
      </a:accent5>
      <a:accent6>
        <a:srgbClr val="CADF84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1075</Words>
  <Application>WPS 演示</Application>
  <PresentationFormat>宽屏</PresentationFormat>
  <Paragraphs>137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汉仪乐喵体W</vt:lpstr>
      <vt:lpstr>幼圆</vt:lpstr>
      <vt:lpstr>华文行楷</vt:lpstr>
      <vt:lpstr>华文隶书</vt:lpstr>
      <vt:lpstr>张海山锐谐体</vt:lpstr>
      <vt:lpstr>黑体</vt:lpstr>
      <vt:lpstr>Arial Unicode MS</vt:lpstr>
      <vt:lpstr>华文细黑</vt:lpstr>
      <vt:lpstr>1_Office 主题​​</vt:lpstr>
      <vt:lpstr>珍爱生命 远离毒品</vt:lpstr>
      <vt:lpstr>PowerPoint 演示文稿</vt:lpstr>
      <vt:lpstr>毒品的介绍</vt:lpstr>
      <vt:lpstr>   在古埃及，罂粟被人称之为“神花”。古希腊人为了表示对罂粟的赞美，让执掌农业的司谷女神手拿一枝罂粟花。古希腊神话中也流传着罂粟的故事，有一个统管死亡的魔鬼之神叫做许普诺斯，其儿子玛非斯手里拿着罂粟果，守护着酣睡的父亲，以免他被惊醒。</vt:lpstr>
      <vt:lpstr>世界上最美丽花的果实</vt:lpstr>
      <vt:lpstr>PowerPoint 演示文稿</vt:lpstr>
      <vt:lpstr>什么是吸毒</vt:lpstr>
      <vt:lpstr>吸毒者的现状</vt:lpstr>
      <vt:lpstr>PowerPoint 演示文稿</vt:lpstr>
      <vt:lpstr>PowerPoint 演示文稿</vt:lpstr>
      <vt:lpstr>毒品的危害</vt:lpstr>
      <vt:lpstr>PowerPoint 演示文稿</vt:lpstr>
      <vt:lpstr>PowerPoint 演示文稿</vt:lpstr>
      <vt:lpstr>PowerPoint 演示文稿</vt:lpstr>
      <vt:lpstr>PowerPoint 演示文稿</vt:lpstr>
      <vt:lpstr>毒品的预防</vt:lpstr>
      <vt:lpstr>PowerPoint 演示文稿</vt:lpstr>
      <vt:lpstr>世界上最美丽的花的果实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一秒一秒秒</cp:lastModifiedBy>
  <cp:revision>44</cp:revision>
  <dcterms:created xsi:type="dcterms:W3CDTF">2019-06-19T02:08:00Z</dcterms:created>
  <dcterms:modified xsi:type="dcterms:W3CDTF">2019-10-10T14:07:34Z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